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1"/>
  </p:notesMasterIdLst>
  <p:sldIdLst>
    <p:sldId id="438" r:id="rId2"/>
    <p:sldId id="454" r:id="rId3"/>
    <p:sldId id="410" r:id="rId4"/>
    <p:sldId id="439" r:id="rId5"/>
    <p:sldId id="282" r:id="rId6"/>
    <p:sldId id="283" r:id="rId7"/>
    <p:sldId id="284" r:id="rId8"/>
    <p:sldId id="285" r:id="rId9"/>
    <p:sldId id="286" r:id="rId10"/>
    <p:sldId id="287" r:id="rId11"/>
    <p:sldId id="288" r:id="rId12"/>
    <p:sldId id="289" r:id="rId13"/>
    <p:sldId id="444" r:id="rId14"/>
    <p:sldId id="445" r:id="rId15"/>
    <p:sldId id="440" r:id="rId16"/>
    <p:sldId id="441" r:id="rId17"/>
    <p:sldId id="442" r:id="rId18"/>
    <p:sldId id="443" r:id="rId19"/>
    <p:sldId id="290" r:id="rId20"/>
    <p:sldId id="291" r:id="rId21"/>
    <p:sldId id="293" r:id="rId22"/>
    <p:sldId id="307" r:id="rId23"/>
    <p:sldId id="308" r:id="rId24"/>
    <p:sldId id="309" r:id="rId25"/>
    <p:sldId id="310" r:id="rId26"/>
    <p:sldId id="311" r:id="rId27"/>
    <p:sldId id="312" r:id="rId28"/>
    <p:sldId id="294" r:id="rId29"/>
    <p:sldId id="313" r:id="rId30"/>
    <p:sldId id="314" r:id="rId31"/>
    <p:sldId id="315" r:id="rId32"/>
    <p:sldId id="316" r:id="rId33"/>
    <p:sldId id="317" r:id="rId34"/>
    <p:sldId id="292" r:id="rId35"/>
    <p:sldId id="295" r:id="rId36"/>
    <p:sldId id="296" r:id="rId37"/>
    <p:sldId id="318" r:id="rId38"/>
    <p:sldId id="319" r:id="rId39"/>
    <p:sldId id="320" r:id="rId40"/>
    <p:sldId id="321" r:id="rId41"/>
    <p:sldId id="322" r:id="rId42"/>
    <p:sldId id="323" r:id="rId43"/>
    <p:sldId id="324" r:id="rId44"/>
    <p:sldId id="297" r:id="rId45"/>
    <p:sldId id="325" r:id="rId46"/>
    <p:sldId id="326" r:id="rId47"/>
    <p:sldId id="327" r:id="rId48"/>
    <p:sldId id="328" r:id="rId49"/>
    <p:sldId id="329" r:id="rId50"/>
    <p:sldId id="331" r:id="rId51"/>
    <p:sldId id="333" r:id="rId52"/>
    <p:sldId id="332" r:id="rId53"/>
    <p:sldId id="334" r:id="rId54"/>
    <p:sldId id="335" r:id="rId55"/>
    <p:sldId id="330" r:id="rId56"/>
    <p:sldId id="336" r:id="rId57"/>
    <p:sldId id="337" r:id="rId58"/>
    <p:sldId id="350" r:id="rId59"/>
    <p:sldId id="338" r:id="rId60"/>
    <p:sldId id="339" r:id="rId61"/>
    <p:sldId id="361" r:id="rId62"/>
    <p:sldId id="362" r:id="rId63"/>
    <p:sldId id="364" r:id="rId64"/>
    <p:sldId id="367" r:id="rId65"/>
    <p:sldId id="455" r:id="rId66"/>
    <p:sldId id="456" r:id="rId67"/>
    <p:sldId id="368" r:id="rId68"/>
    <p:sldId id="369" r:id="rId69"/>
    <p:sldId id="366" r:id="rId70"/>
    <p:sldId id="363" r:id="rId71"/>
    <p:sldId id="340" r:id="rId72"/>
    <p:sldId id="341" r:id="rId73"/>
    <p:sldId id="342" r:id="rId74"/>
    <p:sldId id="343" r:id="rId75"/>
    <p:sldId id="344" r:id="rId76"/>
    <p:sldId id="345" r:id="rId77"/>
    <p:sldId id="346" r:id="rId78"/>
    <p:sldId id="347" r:id="rId79"/>
    <p:sldId id="348" r:id="rId80"/>
    <p:sldId id="492" r:id="rId81"/>
    <p:sldId id="349" r:id="rId82"/>
    <p:sldId id="499" r:id="rId83"/>
    <p:sldId id="494" r:id="rId84"/>
    <p:sldId id="495" r:id="rId85"/>
    <p:sldId id="500" r:id="rId86"/>
    <p:sldId id="501" r:id="rId87"/>
    <p:sldId id="502" r:id="rId88"/>
    <p:sldId id="503" r:id="rId89"/>
    <p:sldId id="496" r:id="rId90"/>
    <p:sldId id="497" r:id="rId91"/>
    <p:sldId id="498" r:id="rId92"/>
    <p:sldId id="351" r:id="rId93"/>
    <p:sldId id="352" r:id="rId94"/>
    <p:sldId id="514" r:id="rId95"/>
    <p:sldId id="449" r:id="rId96"/>
    <p:sldId id="353" r:id="rId97"/>
    <p:sldId id="408" r:id="rId98"/>
    <p:sldId id="513" r:id="rId99"/>
    <p:sldId id="504" r:id="rId100"/>
    <p:sldId id="528" r:id="rId101"/>
    <p:sldId id="529" r:id="rId102"/>
    <p:sldId id="530" r:id="rId103"/>
    <p:sldId id="531" r:id="rId104"/>
    <p:sldId id="532" r:id="rId105"/>
    <p:sldId id="533" r:id="rId106"/>
    <p:sldId id="534" r:id="rId107"/>
    <p:sldId id="535" r:id="rId108"/>
    <p:sldId id="536" r:id="rId109"/>
    <p:sldId id="537" r:id="rId110"/>
    <p:sldId id="538" r:id="rId111"/>
    <p:sldId id="409" r:id="rId112"/>
    <p:sldId id="354" r:id="rId113"/>
    <p:sldId id="355" r:id="rId114"/>
    <p:sldId id="356" r:id="rId115"/>
    <p:sldId id="357" r:id="rId116"/>
    <p:sldId id="358" r:id="rId117"/>
    <p:sldId id="527" r:id="rId118"/>
    <p:sldId id="370" r:id="rId119"/>
    <p:sldId id="372" r:id="rId120"/>
    <p:sldId id="480" r:id="rId121"/>
    <p:sldId id="469" r:id="rId122"/>
    <p:sldId id="470" r:id="rId123"/>
    <p:sldId id="477" r:id="rId124"/>
    <p:sldId id="478" r:id="rId125"/>
    <p:sldId id="479" r:id="rId126"/>
    <p:sldId id="471" r:id="rId127"/>
    <p:sldId id="472" r:id="rId128"/>
    <p:sldId id="473" r:id="rId129"/>
    <p:sldId id="373" r:id="rId130"/>
    <p:sldId id="484" r:id="rId131"/>
    <p:sldId id="474" r:id="rId132"/>
    <p:sldId id="475" r:id="rId133"/>
    <p:sldId id="476" r:id="rId134"/>
    <p:sldId id="486" r:id="rId135"/>
    <p:sldId id="487" r:id="rId136"/>
    <p:sldId id="491" r:id="rId137"/>
    <p:sldId id="488" r:id="rId138"/>
    <p:sldId id="489" r:id="rId139"/>
    <p:sldId id="490" r:id="rId140"/>
    <p:sldId id="485" r:id="rId141"/>
    <p:sldId id="468" r:id="rId142"/>
    <p:sldId id="360" r:id="rId143"/>
    <p:sldId id="371" r:id="rId144"/>
    <p:sldId id="374" r:id="rId145"/>
    <p:sldId id="375" r:id="rId146"/>
    <p:sldId id="376" r:id="rId147"/>
    <p:sldId id="377" r:id="rId148"/>
    <p:sldId id="378" r:id="rId149"/>
    <p:sldId id="379" r:id="rId150"/>
    <p:sldId id="380" r:id="rId151"/>
    <p:sldId id="381" r:id="rId152"/>
    <p:sldId id="382" r:id="rId153"/>
    <p:sldId id="383" r:id="rId154"/>
    <p:sldId id="384" r:id="rId155"/>
    <p:sldId id="385" r:id="rId156"/>
    <p:sldId id="392" r:id="rId157"/>
    <p:sldId id="393" r:id="rId158"/>
    <p:sldId id="386" r:id="rId159"/>
    <p:sldId id="387" r:id="rId160"/>
    <p:sldId id="388" r:id="rId161"/>
    <p:sldId id="389" r:id="rId162"/>
    <p:sldId id="390" r:id="rId163"/>
    <p:sldId id="394" r:id="rId164"/>
    <p:sldId id="391" r:id="rId165"/>
    <p:sldId id="395" r:id="rId166"/>
    <p:sldId id="396" r:id="rId167"/>
    <p:sldId id="397" r:id="rId168"/>
    <p:sldId id="403" r:id="rId169"/>
    <p:sldId id="398" r:id="rId170"/>
    <p:sldId id="399" r:id="rId171"/>
    <p:sldId id="404" r:id="rId172"/>
    <p:sldId id="400" r:id="rId173"/>
    <p:sldId id="401" r:id="rId174"/>
    <p:sldId id="407" r:id="rId175"/>
    <p:sldId id="405" r:id="rId176"/>
    <p:sldId id="406" r:id="rId177"/>
    <p:sldId id="281" r:id="rId178"/>
    <p:sldId id="265" r:id="rId179"/>
    <p:sldId id="269" r:id="rId180"/>
    <p:sldId id="270" r:id="rId181"/>
    <p:sldId id="275" r:id="rId182"/>
    <p:sldId id="402" r:id="rId183"/>
    <p:sldId id="274" r:id="rId184"/>
    <p:sldId id="271" r:id="rId185"/>
    <p:sldId id="272" r:id="rId186"/>
    <p:sldId id="278" r:id="rId187"/>
    <p:sldId id="279" r:id="rId188"/>
    <p:sldId id="280" r:id="rId189"/>
    <p:sldId id="273" r:id="rId190"/>
    <p:sldId id="276" r:id="rId191"/>
    <p:sldId id="298" r:id="rId192"/>
    <p:sldId id="277" r:id="rId193"/>
    <p:sldId id="299" r:id="rId194"/>
    <p:sldId id="300" r:id="rId195"/>
    <p:sldId id="301" r:id="rId196"/>
    <p:sldId id="302" r:id="rId197"/>
    <p:sldId id="303" r:id="rId198"/>
    <p:sldId id="453" r:id="rId199"/>
    <p:sldId id="446" r:id="rId200"/>
    <p:sldId id="447" r:id="rId201"/>
    <p:sldId id="450" r:id="rId202"/>
    <p:sldId id="451" r:id="rId203"/>
    <p:sldId id="452" r:id="rId204"/>
    <p:sldId id="304" r:id="rId205"/>
    <p:sldId id="305" r:id="rId206"/>
    <p:sldId id="306" r:id="rId207"/>
    <p:sldId id="411" r:id="rId208"/>
    <p:sldId id="412" r:id="rId209"/>
    <p:sldId id="413" r:id="rId210"/>
    <p:sldId id="414" r:id="rId211"/>
    <p:sldId id="415" r:id="rId212"/>
    <p:sldId id="416" r:id="rId213"/>
    <p:sldId id="417" r:id="rId214"/>
    <p:sldId id="464" r:id="rId215"/>
    <p:sldId id="465" r:id="rId216"/>
    <p:sldId id="466" r:id="rId217"/>
    <p:sldId id="467" r:id="rId218"/>
    <p:sldId id="418" r:id="rId219"/>
    <p:sldId id="420" r:id="rId220"/>
    <p:sldId id="419" r:id="rId221"/>
    <p:sldId id="421" r:id="rId222"/>
    <p:sldId id="422" r:id="rId223"/>
    <p:sldId id="423" r:id="rId224"/>
    <p:sldId id="424" r:id="rId225"/>
    <p:sldId id="425" r:id="rId226"/>
    <p:sldId id="426" r:id="rId227"/>
    <p:sldId id="427" r:id="rId228"/>
    <p:sldId id="428" r:id="rId229"/>
    <p:sldId id="431" r:id="rId230"/>
    <p:sldId id="432" r:id="rId231"/>
    <p:sldId id="433" r:id="rId232"/>
    <p:sldId id="434" r:id="rId233"/>
    <p:sldId id="522" r:id="rId234"/>
    <p:sldId id="518" r:id="rId235"/>
    <p:sldId id="517" r:id="rId236"/>
    <p:sldId id="519" r:id="rId237"/>
    <p:sldId id="520" r:id="rId238"/>
    <p:sldId id="521" r:id="rId239"/>
    <p:sldId id="523" r:id="rId240"/>
    <p:sldId id="524" r:id="rId241"/>
    <p:sldId id="525" r:id="rId242"/>
    <p:sldId id="435" r:id="rId243"/>
    <p:sldId id="436" r:id="rId244"/>
    <p:sldId id="463" r:id="rId245"/>
    <p:sldId id="460" r:id="rId246"/>
    <p:sldId id="461" r:id="rId247"/>
    <p:sldId id="462" r:id="rId248"/>
    <p:sldId id="448" r:id="rId249"/>
    <p:sldId id="437" r:id="rId2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6" autoAdjust="0"/>
    <p:restoredTop sz="93767" autoAdjust="0"/>
  </p:normalViewPr>
  <p:slideViewPr>
    <p:cSldViewPr snapToGrid="0">
      <p:cViewPr varScale="1">
        <p:scale>
          <a:sx n="62" d="100"/>
          <a:sy n="62" d="100"/>
        </p:scale>
        <p:origin x="660" y="4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diagrams/_rels/data1.xml.rels><?xml version="1.0" encoding="UTF-8" standalone="yes"?>
<Relationships xmlns="http://schemas.openxmlformats.org/package/2006/relationships"><Relationship Id="rId8" Type="http://schemas.openxmlformats.org/officeDocument/2006/relationships/slide" Target="../slides/slide52.xml"/><Relationship Id="rId13" Type="http://schemas.openxmlformats.org/officeDocument/2006/relationships/slide" Target="../slides/slide152.xml"/><Relationship Id="rId18" Type="http://schemas.openxmlformats.org/officeDocument/2006/relationships/slide" Target="../slides/slide219.xml"/><Relationship Id="rId3" Type="http://schemas.openxmlformats.org/officeDocument/2006/relationships/slide" Target="../slides/slide20.xml"/><Relationship Id="rId21" Type="http://schemas.openxmlformats.org/officeDocument/2006/relationships/slide" Target="../slides/slide214.xml"/><Relationship Id="rId7" Type="http://schemas.openxmlformats.org/officeDocument/2006/relationships/slide" Target="../slides/slide44.xml"/><Relationship Id="rId12" Type="http://schemas.openxmlformats.org/officeDocument/2006/relationships/slide" Target="../slides/slide118.xml"/><Relationship Id="rId17" Type="http://schemas.openxmlformats.org/officeDocument/2006/relationships/slide" Target="../slides/slide204.xml"/><Relationship Id="rId2" Type="http://schemas.openxmlformats.org/officeDocument/2006/relationships/slide" Target="../slides/slide11.xml"/><Relationship Id="rId16" Type="http://schemas.openxmlformats.org/officeDocument/2006/relationships/slide" Target="../slides/slide177.xml"/><Relationship Id="rId20" Type="http://schemas.openxmlformats.org/officeDocument/2006/relationships/slide" Target="../slides/slide242.xml"/><Relationship Id="rId1" Type="http://schemas.openxmlformats.org/officeDocument/2006/relationships/slide" Target="../slides/slide5.xml"/><Relationship Id="rId6" Type="http://schemas.openxmlformats.org/officeDocument/2006/relationships/slide" Target="../slides/slide36.xml"/><Relationship Id="rId11" Type="http://schemas.openxmlformats.org/officeDocument/2006/relationships/slide" Target="../slides/slide92.xml"/><Relationship Id="rId24" Type="http://schemas.openxmlformats.org/officeDocument/2006/relationships/slide" Target="../slides/slide104.xml"/><Relationship Id="rId5" Type="http://schemas.openxmlformats.org/officeDocument/2006/relationships/slide" Target="../slides/slide28.xml"/><Relationship Id="rId15" Type="http://schemas.openxmlformats.org/officeDocument/2006/relationships/slide" Target="../slides/slide168.xml"/><Relationship Id="rId23" Type="http://schemas.openxmlformats.org/officeDocument/2006/relationships/slide" Target="../slides/slide83.xml"/><Relationship Id="rId10" Type="http://schemas.openxmlformats.org/officeDocument/2006/relationships/slide" Target="../slides/slide71.xml"/><Relationship Id="rId19" Type="http://schemas.openxmlformats.org/officeDocument/2006/relationships/slide" Target="../slides/slide230.xml"/><Relationship Id="rId4" Type="http://schemas.openxmlformats.org/officeDocument/2006/relationships/slide" Target="../slides/slide22.xml"/><Relationship Id="rId9" Type="http://schemas.openxmlformats.org/officeDocument/2006/relationships/slide" Target="../slides/slide61.xml"/><Relationship Id="rId14" Type="http://schemas.openxmlformats.org/officeDocument/2006/relationships/slide" Target="../slides/slide163.xml"/><Relationship Id="rId22" Type="http://schemas.openxmlformats.org/officeDocument/2006/relationships/slide" Target="../slides/slide75.xml"/></Relationships>
</file>

<file path=ppt/diagrams/_rels/data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4.svg"/></Relationships>
</file>

<file path=ppt/diagrams/_rels/data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1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14.svg"/><Relationship Id="rId4" Type="http://schemas.openxmlformats.org/officeDocument/2006/relationships/image" Target="../media/image46.svg"/><Relationship Id="rId9" Type="http://schemas.openxmlformats.org/officeDocument/2006/relationships/image" Target="../media/image13.png"/></Relationships>
</file>

<file path=ppt/diagrams/_rels/data1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30.svg"/><Relationship Id="rId11" Type="http://schemas.openxmlformats.org/officeDocument/2006/relationships/image" Target="../media/image60.png"/><Relationship Id="rId5" Type="http://schemas.openxmlformats.org/officeDocument/2006/relationships/image" Target="../media/image29.png"/><Relationship Id="rId10" Type="http://schemas.openxmlformats.org/officeDocument/2006/relationships/image" Target="../media/image59.svg"/><Relationship Id="rId4" Type="http://schemas.openxmlformats.org/officeDocument/2006/relationships/image" Target="../media/image55.svg"/><Relationship Id="rId9" Type="http://schemas.openxmlformats.org/officeDocument/2006/relationships/image" Target="../media/image58.png"/></Relationships>
</file>

<file path=ppt/diagrams/_rels/data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16.svg"/></Relationships>
</file>

<file path=ppt/diagrams/_rels/data1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1.svg"/><Relationship Id="rId9" Type="http://schemas.openxmlformats.org/officeDocument/2006/relationships/image" Target="../media/image68.png"/></Relationships>
</file>

<file path=ppt/diagrams/_rels/data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ata25.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ata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01.svg"/></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0.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5.png"/><Relationship Id="rId7" Type="http://schemas.openxmlformats.org/officeDocument/2006/relationships/image" Target="../media/image104.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6.svg"/></Relationships>
</file>

<file path=ppt/diagrams/_rels/data35.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9.png"/><Relationship Id="rId7" Type="http://schemas.openxmlformats.org/officeDocument/2006/relationships/image" Target="../media/image111.png"/><Relationship Id="rId12" Type="http://schemas.openxmlformats.org/officeDocument/2006/relationships/image" Target="../media/image105.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4.svg"/><Relationship Id="rId11" Type="http://schemas.openxmlformats.org/officeDocument/2006/relationships/image" Target="../media/image104.png"/><Relationship Id="rId5" Type="http://schemas.openxmlformats.org/officeDocument/2006/relationships/image" Target="../media/image13.png"/><Relationship Id="rId10" Type="http://schemas.openxmlformats.org/officeDocument/2006/relationships/image" Target="../media/image114.svg"/><Relationship Id="rId4" Type="http://schemas.openxmlformats.org/officeDocument/2006/relationships/image" Target="../media/image110.svg"/><Relationship Id="rId9" Type="http://schemas.openxmlformats.org/officeDocument/2006/relationships/image" Target="../media/image113.png"/></Relationships>
</file>

<file path=ppt/diagrams/_rels/data36.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diagrams/_rels/data37.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sv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svg"/><Relationship Id="rId4" Type="http://schemas.openxmlformats.org/officeDocument/2006/relationships/image" Target="../media/image130.svg"/><Relationship Id="rId9" Type="http://schemas.openxmlformats.org/officeDocument/2006/relationships/image" Target="../media/image135.png"/></Relationships>
</file>

<file path=ppt/diagrams/_rels/data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0.svg"/><Relationship Id="rId1" Type="http://schemas.openxmlformats.org/officeDocument/2006/relationships/image" Target="../media/image13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1.svg"/></Relationships>
</file>

<file path=ppt/diagrams/_rels/data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3.svg"/><Relationship Id="rId1" Type="http://schemas.openxmlformats.org/officeDocument/2006/relationships/image" Target="../media/image142.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40.svg"/></Relationships>
</file>

<file path=ppt/diagrams/_rels/data41.xml.rels><?xml version="1.0" encoding="UTF-8" standalone="yes"?>
<Relationships xmlns="http://schemas.openxmlformats.org/package/2006/relationships"><Relationship Id="rId1" Type="http://schemas.openxmlformats.org/officeDocument/2006/relationships/hyperlink" Target="https://github.com/vireshku/herokuphoneedit.git" TargetMode="External"/></Relationships>
</file>

<file path=ppt/diagrams/_rels/data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ata43.xml.rels><?xml version="1.0" encoding="UTF-8" standalone="yes"?>
<Relationships xmlns="http://schemas.openxmlformats.org/package/2006/relationships"><Relationship Id="rId1" Type="http://schemas.openxmlformats.org/officeDocument/2006/relationships/hyperlink" Target="https://ap17.lightning.force.com/lightning/page/home" TargetMode="External"/></Relationships>
</file>

<file path=ppt/diagrams/_rels/data46.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61.png"/><Relationship Id="rId7" Type="http://schemas.openxmlformats.org/officeDocument/2006/relationships/image" Target="../media/image163.png"/><Relationship Id="rId12" Type="http://schemas.openxmlformats.org/officeDocument/2006/relationships/image" Target="../media/image14.sv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6.svg"/><Relationship Id="rId11"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112.svg"/><Relationship Id="rId4" Type="http://schemas.openxmlformats.org/officeDocument/2006/relationships/image" Target="../media/image162.svg"/><Relationship Id="rId9" Type="http://schemas.openxmlformats.org/officeDocument/2006/relationships/image" Target="../media/image111.png"/></Relationships>
</file>

<file path=ppt/diagrams/_rels/data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69.svg"/></Relationships>
</file>

<file path=ppt/diagrams/_rels/data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1.svg"/><Relationship Id="rId1" Type="http://schemas.openxmlformats.org/officeDocument/2006/relationships/image" Target="../media/image180.png"/><Relationship Id="rId4" Type="http://schemas.openxmlformats.org/officeDocument/2006/relationships/image" Target="../media/image14.svg"/></Relationships>
</file>

<file path=ppt/diagrams/_rels/data5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97.png"/><Relationship Id="rId7" Type="http://schemas.openxmlformats.org/officeDocument/2006/relationships/image" Target="../media/image38.png"/><Relationship Id="rId12" Type="http://schemas.openxmlformats.org/officeDocument/2006/relationships/image" Target="../media/image202.svg"/><Relationship Id="rId2" Type="http://schemas.openxmlformats.org/officeDocument/2006/relationships/image" Target="../media/image196.svg"/><Relationship Id="rId1" Type="http://schemas.openxmlformats.org/officeDocument/2006/relationships/image" Target="../media/image195.png"/><Relationship Id="rId6" Type="http://schemas.openxmlformats.org/officeDocument/2006/relationships/image" Target="../media/image200.svg"/><Relationship Id="rId11" Type="http://schemas.openxmlformats.org/officeDocument/2006/relationships/image" Target="../media/image201.png"/><Relationship Id="rId5" Type="http://schemas.openxmlformats.org/officeDocument/2006/relationships/image" Target="../media/image199.png"/><Relationship Id="rId10" Type="http://schemas.openxmlformats.org/officeDocument/2006/relationships/image" Target="../media/image130.svg"/><Relationship Id="rId4" Type="http://schemas.openxmlformats.org/officeDocument/2006/relationships/image" Target="../media/image198.svg"/><Relationship Id="rId9" Type="http://schemas.openxmlformats.org/officeDocument/2006/relationships/image" Target="../media/image129.png"/></Relationships>
</file>

<file path=ppt/diagrams/_rels/data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204.svg"/><Relationship Id="rId1" Type="http://schemas.openxmlformats.org/officeDocument/2006/relationships/image" Target="../media/image203.png"/><Relationship Id="rId4" Type="http://schemas.openxmlformats.org/officeDocument/2006/relationships/image" Target="../media/image198.svg"/></Relationships>
</file>

<file path=ppt/diagrams/_rels/data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61.xml.rels><?xml version="1.0" encoding="UTF-8" standalone="yes"?>
<Relationships xmlns="http://schemas.openxmlformats.org/package/2006/relationships"><Relationship Id="rId1" Type="http://schemas.openxmlformats.org/officeDocument/2006/relationships/hyperlink" Target="https://github.com/vireshku/springpeople" TargetMode="External"/></Relationships>
</file>

<file path=ppt/diagrams/_rels/data62.xml.rels><?xml version="1.0" encoding="UTF-8" standalone="yes"?>
<Relationships xmlns="http://schemas.openxmlformats.org/package/2006/relationships"><Relationship Id="rId8" Type="http://schemas.openxmlformats.org/officeDocument/2006/relationships/slide" Target="../slides/slide192.xml"/><Relationship Id="rId3" Type="http://schemas.openxmlformats.org/officeDocument/2006/relationships/slide" Target="../slides/slide186.xml"/><Relationship Id="rId7" Type="http://schemas.openxmlformats.org/officeDocument/2006/relationships/slide" Target="../slides/slide190.xml"/><Relationship Id="rId2" Type="http://schemas.openxmlformats.org/officeDocument/2006/relationships/slide" Target="../slides/slide185.xml"/><Relationship Id="rId1" Type="http://schemas.openxmlformats.org/officeDocument/2006/relationships/slide" Target="../slides/slide184.xml"/><Relationship Id="rId6" Type="http://schemas.openxmlformats.org/officeDocument/2006/relationships/slide" Target="../slides/slide189.xml"/><Relationship Id="rId11" Type="http://schemas.openxmlformats.org/officeDocument/2006/relationships/slide" Target="../slides/slide201.xml"/><Relationship Id="rId5" Type="http://schemas.openxmlformats.org/officeDocument/2006/relationships/slide" Target="../slides/slide188.xml"/><Relationship Id="rId10" Type="http://schemas.openxmlformats.org/officeDocument/2006/relationships/slide" Target="../slides/slide199.xml"/><Relationship Id="rId4" Type="http://schemas.openxmlformats.org/officeDocument/2006/relationships/slide" Target="../slides/slide187.xml"/><Relationship Id="rId9" Type="http://schemas.openxmlformats.org/officeDocument/2006/relationships/slide" Target="../slides/slide197.xml"/></Relationships>
</file>

<file path=ppt/diagrams/_rels/data6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svg"/><Relationship Id="rId1" Type="http://schemas.openxmlformats.org/officeDocument/2006/relationships/image" Target="../media/image212.png"/><Relationship Id="rId4" Type="http://schemas.openxmlformats.org/officeDocument/2006/relationships/image" Target="../media/image215.svg"/></Relationships>
</file>

<file path=ppt/diagrams/_rels/data66.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svg"/><Relationship Id="rId7" Type="http://schemas.openxmlformats.org/officeDocument/2006/relationships/image" Target="../media/image221.svg"/><Relationship Id="rId2" Type="http://schemas.openxmlformats.org/officeDocument/2006/relationships/image" Target="../media/image216.png"/><Relationship Id="rId1" Type="http://schemas.openxmlformats.org/officeDocument/2006/relationships/hyperlink" Target="http://localhost:5000/" TargetMode="External"/><Relationship Id="rId6" Type="http://schemas.openxmlformats.org/officeDocument/2006/relationships/image" Target="../media/image220.png"/><Relationship Id="rId5" Type="http://schemas.openxmlformats.org/officeDocument/2006/relationships/image" Target="../media/image219.svg"/><Relationship Id="rId4" Type="http://schemas.openxmlformats.org/officeDocument/2006/relationships/image" Target="../media/image218.png"/><Relationship Id="rId9" Type="http://schemas.openxmlformats.org/officeDocument/2006/relationships/image" Target="../media/image223.svg"/></Relationships>
</file>

<file path=ppt/diagrams/_rels/data6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svg"/><Relationship Id="rId1" Type="http://schemas.openxmlformats.org/officeDocument/2006/relationships/image" Target="../media/image224.png"/><Relationship Id="rId6" Type="http://schemas.openxmlformats.org/officeDocument/2006/relationships/image" Target="../media/image229.svg"/><Relationship Id="rId5" Type="http://schemas.openxmlformats.org/officeDocument/2006/relationships/image" Target="../media/image228.png"/><Relationship Id="rId4" Type="http://schemas.openxmlformats.org/officeDocument/2006/relationships/image" Target="../media/image227.svg"/></Relationships>
</file>

<file path=ppt/diagrams/_rels/data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31.svg"/><Relationship Id="rId1" Type="http://schemas.openxmlformats.org/officeDocument/2006/relationships/image" Target="../media/image230.png"/><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134.svg"/></Relationships>
</file>

<file path=ppt/diagrams/_rels/data7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237.svg"/><Relationship Id="rId5" Type="http://schemas.openxmlformats.org/officeDocument/2006/relationships/image" Target="../media/image236.png"/><Relationship Id="rId4" Type="http://schemas.openxmlformats.org/officeDocument/2006/relationships/image" Target="../media/image16.svg"/></Relationships>
</file>

<file path=ppt/diagrams/_rels/data77.xml.rels><?xml version="1.0" encoding="UTF-8" standalone="yes"?>
<Relationships xmlns="http://schemas.openxmlformats.org/package/2006/relationships"><Relationship Id="rId1" Type="http://schemas.openxmlformats.org/officeDocument/2006/relationships/hyperlink" Target="https://github.com/vireshku/javawarsample.git" TargetMode="External"/></Relationships>
</file>

<file path=ppt/diagrams/_rels/data79.xml.rels><?xml version="1.0" encoding="UTF-8" standalone="yes"?>
<Relationships xmlns="http://schemas.openxmlformats.org/package/2006/relationships"><Relationship Id="rId3" Type="http://schemas.openxmlformats.org/officeDocument/2006/relationships/slide" Target="../slides/slide209.xml"/><Relationship Id="rId7" Type="http://schemas.openxmlformats.org/officeDocument/2006/relationships/hyperlink" Target="https://devcenter.heroku.com/articles/app-json-schema" TargetMode="External"/><Relationship Id="rId2" Type="http://schemas.openxmlformats.org/officeDocument/2006/relationships/slide" Target="../slides/slide208.xml"/><Relationship Id="rId1" Type="http://schemas.openxmlformats.org/officeDocument/2006/relationships/slide" Target="../slides/slide207.xml"/><Relationship Id="rId6" Type="http://schemas.openxmlformats.org/officeDocument/2006/relationships/slide" Target="../slides/slide212.xml"/><Relationship Id="rId5" Type="http://schemas.openxmlformats.org/officeDocument/2006/relationships/slide" Target="../slides/slide211.xml"/><Relationship Id="rId4" Type="http://schemas.openxmlformats.org/officeDocument/2006/relationships/slide" Target="../slides/slide210.xml"/></Relationships>
</file>

<file path=ppt/diagrams/_rels/data80.xml.rels><?xml version="1.0" encoding="UTF-8" standalone="yes"?>
<Relationships xmlns="http://schemas.openxmlformats.org/package/2006/relationships"><Relationship Id="rId1" Type="http://schemas.openxmlformats.org/officeDocument/2006/relationships/hyperlink" Target="https://github.com/heroku/heroku-buildpack-pgbouncer" TargetMode="External"/></Relationships>
</file>

<file path=ppt/diagrams/_rels/data8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60.png"/><Relationship Id="rId3" Type="http://schemas.openxmlformats.org/officeDocument/2006/relationships/image" Target="../media/image256.png"/><Relationship Id="rId7" Type="http://schemas.openxmlformats.org/officeDocument/2006/relationships/image" Target="../media/image49.png"/><Relationship Id="rId12" Type="http://schemas.openxmlformats.org/officeDocument/2006/relationships/image" Target="../media/image77.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259.svg"/><Relationship Id="rId11" Type="http://schemas.openxmlformats.org/officeDocument/2006/relationships/image" Target="../media/image76.png"/><Relationship Id="rId5" Type="http://schemas.openxmlformats.org/officeDocument/2006/relationships/image" Target="../media/image258.png"/><Relationship Id="rId10" Type="http://schemas.openxmlformats.org/officeDocument/2006/relationships/image" Target="../media/image14.svg"/><Relationship Id="rId4" Type="http://schemas.openxmlformats.org/officeDocument/2006/relationships/image" Target="../media/image257.svg"/><Relationship Id="rId9" Type="http://schemas.openxmlformats.org/officeDocument/2006/relationships/image" Target="../media/image13.png"/><Relationship Id="rId14" Type="http://schemas.openxmlformats.org/officeDocument/2006/relationships/image" Target="../media/image261.svg"/></Relationships>
</file>

<file path=ppt/diagrams/_rels/data8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65.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4.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14.svg"/><Relationship Id="rId4" Type="http://schemas.openxmlformats.org/officeDocument/2006/relationships/image" Target="../media/image46.svg"/><Relationship Id="rId9" Type="http://schemas.openxmlformats.org/officeDocument/2006/relationships/image" Target="../media/image13.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30.svg"/><Relationship Id="rId11" Type="http://schemas.openxmlformats.org/officeDocument/2006/relationships/image" Target="../media/image60.png"/><Relationship Id="rId5" Type="http://schemas.openxmlformats.org/officeDocument/2006/relationships/image" Target="../media/image29.png"/><Relationship Id="rId10" Type="http://schemas.openxmlformats.org/officeDocument/2006/relationships/image" Target="../media/image59.svg"/><Relationship Id="rId4" Type="http://schemas.openxmlformats.org/officeDocument/2006/relationships/image" Target="../media/image55.svg"/><Relationship Id="rId9" Type="http://schemas.openxmlformats.org/officeDocument/2006/relationships/image" Target="../media/image58.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16.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1.svg"/><Relationship Id="rId9" Type="http://schemas.openxmlformats.org/officeDocument/2006/relationships/image" Target="../media/image68.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25.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rawing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0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5.png"/><Relationship Id="rId7" Type="http://schemas.openxmlformats.org/officeDocument/2006/relationships/image" Target="../media/image104.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6.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9.png"/><Relationship Id="rId7" Type="http://schemas.openxmlformats.org/officeDocument/2006/relationships/image" Target="../media/image111.png"/><Relationship Id="rId12" Type="http://schemas.openxmlformats.org/officeDocument/2006/relationships/image" Target="../media/image105.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4.svg"/><Relationship Id="rId11" Type="http://schemas.openxmlformats.org/officeDocument/2006/relationships/image" Target="../media/image104.png"/><Relationship Id="rId5" Type="http://schemas.openxmlformats.org/officeDocument/2006/relationships/image" Target="../media/image13.png"/><Relationship Id="rId10" Type="http://schemas.openxmlformats.org/officeDocument/2006/relationships/image" Target="../media/image114.svg"/><Relationship Id="rId4" Type="http://schemas.openxmlformats.org/officeDocument/2006/relationships/image" Target="../media/image110.svg"/><Relationship Id="rId9" Type="http://schemas.openxmlformats.org/officeDocument/2006/relationships/image" Target="../media/image113.png"/></Relationships>
</file>

<file path=ppt/diagrams/_rels/drawing36.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diagrams/_rels/drawing37.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sv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svg"/><Relationship Id="rId4" Type="http://schemas.openxmlformats.org/officeDocument/2006/relationships/image" Target="../media/image130.svg"/><Relationship Id="rId9" Type="http://schemas.openxmlformats.org/officeDocument/2006/relationships/image" Target="../media/image135.png"/></Relationships>
</file>

<file path=ppt/diagrams/_rels/drawing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0.svg"/><Relationship Id="rId1" Type="http://schemas.openxmlformats.org/officeDocument/2006/relationships/image" Target="../media/image13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1.svg"/></Relationships>
</file>

<file path=ppt/diagrams/_rels/drawing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3.svg"/><Relationship Id="rId1" Type="http://schemas.openxmlformats.org/officeDocument/2006/relationships/image" Target="../media/image142.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40.svg"/></Relationships>
</file>

<file path=ppt/diagrams/_rels/drawing41.xml.rels><?xml version="1.0" encoding="UTF-8" standalone="yes"?>
<Relationships xmlns="http://schemas.openxmlformats.org/package/2006/relationships"><Relationship Id="rId1" Type="http://schemas.openxmlformats.org/officeDocument/2006/relationships/hyperlink" Target="https://github.com/vireshku/herokuphoneedit.git" TargetMode="External"/></Relationships>
</file>

<file path=ppt/diagrams/_rels/drawing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rawing43.xml.rels><?xml version="1.0" encoding="UTF-8" standalone="yes"?>
<Relationships xmlns="http://schemas.openxmlformats.org/package/2006/relationships"><Relationship Id="rId1" Type="http://schemas.openxmlformats.org/officeDocument/2006/relationships/hyperlink" Target="https://ap17.lightning.force.com/lightning/page/home" TargetMode="External"/></Relationships>
</file>

<file path=ppt/diagrams/_rels/drawing46.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61.png"/><Relationship Id="rId7" Type="http://schemas.openxmlformats.org/officeDocument/2006/relationships/image" Target="../media/image163.png"/><Relationship Id="rId12" Type="http://schemas.openxmlformats.org/officeDocument/2006/relationships/image" Target="../media/image14.sv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6.svg"/><Relationship Id="rId11"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112.svg"/><Relationship Id="rId4" Type="http://schemas.openxmlformats.org/officeDocument/2006/relationships/image" Target="../media/image162.svg"/><Relationship Id="rId9" Type="http://schemas.openxmlformats.org/officeDocument/2006/relationships/image" Target="../media/image111.png"/></Relationships>
</file>

<file path=ppt/diagrams/_rels/drawing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69.svg"/></Relationships>
</file>

<file path=ppt/diagrams/_rels/drawing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1.svg"/><Relationship Id="rId1" Type="http://schemas.openxmlformats.org/officeDocument/2006/relationships/image" Target="../media/image180.png"/><Relationship Id="rId4" Type="http://schemas.openxmlformats.org/officeDocument/2006/relationships/image" Target="../media/image14.svg"/></Relationships>
</file>

<file path=ppt/diagrams/_rels/drawing5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97.png"/><Relationship Id="rId7" Type="http://schemas.openxmlformats.org/officeDocument/2006/relationships/image" Target="../media/image38.png"/><Relationship Id="rId12" Type="http://schemas.openxmlformats.org/officeDocument/2006/relationships/image" Target="../media/image202.svg"/><Relationship Id="rId2" Type="http://schemas.openxmlformats.org/officeDocument/2006/relationships/image" Target="../media/image196.svg"/><Relationship Id="rId1" Type="http://schemas.openxmlformats.org/officeDocument/2006/relationships/image" Target="../media/image195.png"/><Relationship Id="rId6" Type="http://schemas.openxmlformats.org/officeDocument/2006/relationships/image" Target="../media/image200.svg"/><Relationship Id="rId11" Type="http://schemas.openxmlformats.org/officeDocument/2006/relationships/image" Target="../media/image201.png"/><Relationship Id="rId5" Type="http://schemas.openxmlformats.org/officeDocument/2006/relationships/image" Target="../media/image199.png"/><Relationship Id="rId10" Type="http://schemas.openxmlformats.org/officeDocument/2006/relationships/image" Target="../media/image130.svg"/><Relationship Id="rId4" Type="http://schemas.openxmlformats.org/officeDocument/2006/relationships/image" Target="../media/image198.svg"/><Relationship Id="rId9" Type="http://schemas.openxmlformats.org/officeDocument/2006/relationships/image" Target="../media/image129.png"/></Relationships>
</file>

<file path=ppt/diagrams/_rels/drawing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204.svg"/><Relationship Id="rId1" Type="http://schemas.openxmlformats.org/officeDocument/2006/relationships/image" Target="../media/image203.png"/><Relationship Id="rId4" Type="http://schemas.openxmlformats.org/officeDocument/2006/relationships/image" Target="../media/image19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61.xml.rels><?xml version="1.0" encoding="UTF-8" standalone="yes"?>
<Relationships xmlns="http://schemas.openxmlformats.org/package/2006/relationships"><Relationship Id="rId1" Type="http://schemas.openxmlformats.org/officeDocument/2006/relationships/hyperlink" Target="https://github.com/vireshku/springpeople" TargetMode="External"/></Relationships>
</file>

<file path=ppt/diagrams/_rels/drawing6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svg"/><Relationship Id="rId1" Type="http://schemas.openxmlformats.org/officeDocument/2006/relationships/image" Target="../media/image212.png"/><Relationship Id="rId4" Type="http://schemas.openxmlformats.org/officeDocument/2006/relationships/image" Target="../media/image215.svg"/></Relationships>
</file>

<file path=ppt/diagrams/_rels/drawing66.xml.rels><?xml version="1.0" encoding="UTF-8" standalone="yes"?>
<Relationships xmlns="http://schemas.openxmlformats.org/package/2006/relationships"><Relationship Id="rId8" Type="http://schemas.openxmlformats.org/officeDocument/2006/relationships/image" Target="../media/image223.sv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7.svg"/><Relationship Id="rId1" Type="http://schemas.openxmlformats.org/officeDocument/2006/relationships/image" Target="../media/image216.png"/><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 Id="rId9" Type="http://schemas.openxmlformats.org/officeDocument/2006/relationships/hyperlink" Target="http://localhost:5000/" TargetMode="External"/></Relationships>
</file>

<file path=ppt/diagrams/_rels/drawing6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svg"/><Relationship Id="rId1" Type="http://schemas.openxmlformats.org/officeDocument/2006/relationships/image" Target="../media/image224.png"/><Relationship Id="rId6" Type="http://schemas.openxmlformats.org/officeDocument/2006/relationships/image" Target="../media/image229.svg"/><Relationship Id="rId5" Type="http://schemas.openxmlformats.org/officeDocument/2006/relationships/image" Target="../media/image228.png"/><Relationship Id="rId4" Type="http://schemas.openxmlformats.org/officeDocument/2006/relationships/image" Target="../media/image227.svg"/></Relationships>
</file>

<file path=ppt/diagrams/_rels/drawing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31.svg"/><Relationship Id="rId1" Type="http://schemas.openxmlformats.org/officeDocument/2006/relationships/image" Target="../media/image230.png"/><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134.svg"/></Relationships>
</file>

<file path=ppt/diagrams/_rels/drawing7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237.svg"/><Relationship Id="rId5" Type="http://schemas.openxmlformats.org/officeDocument/2006/relationships/image" Target="../media/image236.png"/><Relationship Id="rId4" Type="http://schemas.openxmlformats.org/officeDocument/2006/relationships/image" Target="../media/image16.svg"/></Relationships>
</file>

<file path=ppt/diagrams/_rels/drawing77.xml.rels><?xml version="1.0" encoding="UTF-8" standalone="yes"?>
<Relationships xmlns="http://schemas.openxmlformats.org/package/2006/relationships"><Relationship Id="rId1" Type="http://schemas.openxmlformats.org/officeDocument/2006/relationships/hyperlink" Target="https://github.com/vireshku/javawarsample.git" TargetMode="External"/></Relationships>
</file>

<file path=ppt/diagrams/_rels/drawing79.xml.rels><?xml version="1.0" encoding="UTF-8" standalone="yes"?>
<Relationships xmlns="http://schemas.openxmlformats.org/package/2006/relationships"><Relationship Id="rId1" Type="http://schemas.openxmlformats.org/officeDocument/2006/relationships/hyperlink" Target="https://devcenter.heroku.com/articles/app-json-schema" TargetMode="External"/></Relationships>
</file>

<file path=ppt/diagrams/_rels/drawing80.xml.rels><?xml version="1.0" encoding="UTF-8" standalone="yes"?>
<Relationships xmlns="http://schemas.openxmlformats.org/package/2006/relationships"><Relationship Id="rId1" Type="http://schemas.openxmlformats.org/officeDocument/2006/relationships/hyperlink" Target="https://github.com/heroku/heroku-buildpack-pgbouncer" TargetMode="External"/></Relationships>
</file>

<file path=ppt/diagrams/_rels/drawing8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60.png"/><Relationship Id="rId3" Type="http://schemas.openxmlformats.org/officeDocument/2006/relationships/image" Target="../media/image256.png"/><Relationship Id="rId7" Type="http://schemas.openxmlformats.org/officeDocument/2006/relationships/image" Target="../media/image49.png"/><Relationship Id="rId12" Type="http://schemas.openxmlformats.org/officeDocument/2006/relationships/image" Target="../media/image77.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259.svg"/><Relationship Id="rId11" Type="http://schemas.openxmlformats.org/officeDocument/2006/relationships/image" Target="../media/image76.png"/><Relationship Id="rId5" Type="http://schemas.openxmlformats.org/officeDocument/2006/relationships/image" Target="../media/image258.png"/><Relationship Id="rId10" Type="http://schemas.openxmlformats.org/officeDocument/2006/relationships/image" Target="../media/image14.svg"/><Relationship Id="rId4" Type="http://schemas.openxmlformats.org/officeDocument/2006/relationships/image" Target="../media/image257.svg"/><Relationship Id="rId9" Type="http://schemas.openxmlformats.org/officeDocument/2006/relationships/image" Target="../media/image13.png"/><Relationship Id="rId14" Type="http://schemas.openxmlformats.org/officeDocument/2006/relationships/image" Target="../media/image261.svg"/></Relationships>
</file>

<file path=ppt/diagrams/_rels/drawing8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6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810BAE-208B-417E-9D72-B9A41A50392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FDB74507-44B7-4B1A-A1D5-9DCFC0C45320}">
      <dgm:prSet/>
      <dgm:spPr/>
      <dgm:t>
        <a:bodyPr/>
        <a:lstStyle/>
        <a:p>
          <a:r>
            <a:rPr lang="en-US" dirty="0">
              <a:hlinkClick xmlns:r="http://schemas.openxmlformats.org/officeDocument/2006/relationships" r:id="rId1" action="ppaction://hlinksldjump"/>
            </a:rPr>
            <a:t>Heroku Introduction : Architecture and design</a:t>
          </a:r>
          <a:endParaRPr lang="en-US" dirty="0"/>
        </a:p>
      </dgm:t>
    </dgm:pt>
    <dgm:pt modelId="{2BE10D53-B291-4246-B19D-AEAAA98739DC}" type="parTrans" cxnId="{B6277114-ADEC-4049-B6E6-8D9729ED1F73}">
      <dgm:prSet/>
      <dgm:spPr/>
      <dgm:t>
        <a:bodyPr/>
        <a:lstStyle/>
        <a:p>
          <a:endParaRPr lang="en-US"/>
        </a:p>
      </dgm:t>
    </dgm:pt>
    <dgm:pt modelId="{90AD8671-0380-4CED-BA11-2B87BBCC47FF}" type="sibTrans" cxnId="{B6277114-ADEC-4049-B6E6-8D9729ED1F73}">
      <dgm:prSet/>
      <dgm:spPr/>
      <dgm:t>
        <a:bodyPr/>
        <a:lstStyle/>
        <a:p>
          <a:endParaRPr lang="en-US"/>
        </a:p>
      </dgm:t>
    </dgm:pt>
    <dgm:pt modelId="{2AA76579-E29D-43C2-81F5-19875E137623}">
      <dgm:prSet/>
      <dgm:spPr/>
      <dgm:t>
        <a:bodyPr/>
        <a:lstStyle/>
        <a:p>
          <a:r>
            <a:rPr lang="en-US" dirty="0">
              <a:hlinkClick xmlns:r="http://schemas.openxmlformats.org/officeDocument/2006/relationships" r:id="rId2" action="ppaction://hlinksldjump"/>
            </a:rPr>
            <a:t>Heroku Understanding Application Deployment</a:t>
          </a:r>
          <a:endParaRPr lang="en-US" dirty="0"/>
        </a:p>
      </dgm:t>
    </dgm:pt>
    <dgm:pt modelId="{2847CEC6-FEC8-405C-9EA0-E24952682A9F}" type="parTrans" cxnId="{65ADF2D4-FE64-445F-B099-F03963B4EA5F}">
      <dgm:prSet/>
      <dgm:spPr/>
      <dgm:t>
        <a:bodyPr/>
        <a:lstStyle/>
        <a:p>
          <a:endParaRPr lang="en-US"/>
        </a:p>
      </dgm:t>
    </dgm:pt>
    <dgm:pt modelId="{5975E824-67D1-415D-86C7-6838C9BC027E}" type="sibTrans" cxnId="{65ADF2D4-FE64-445F-B099-F03963B4EA5F}">
      <dgm:prSet/>
      <dgm:spPr/>
      <dgm:t>
        <a:bodyPr/>
        <a:lstStyle/>
        <a:p>
          <a:endParaRPr lang="en-US"/>
        </a:p>
      </dgm:t>
    </dgm:pt>
    <dgm:pt modelId="{EA58B6D8-F522-43E3-8C08-863C3B622A96}">
      <dgm:prSet/>
      <dgm:spPr/>
      <dgm:t>
        <a:bodyPr/>
        <a:lstStyle/>
        <a:p>
          <a:r>
            <a:rPr lang="en-US" dirty="0">
              <a:hlinkClick xmlns:r="http://schemas.openxmlformats.org/officeDocument/2006/relationships" r:id="rId3" action="ppaction://hlinksldjump"/>
            </a:rPr>
            <a:t>Heroku Build Application</a:t>
          </a:r>
          <a:endParaRPr lang="en-US" dirty="0"/>
        </a:p>
      </dgm:t>
    </dgm:pt>
    <dgm:pt modelId="{1DBB833D-0C3F-4AC0-8EDF-7F291474DED2}" type="parTrans" cxnId="{597CB7F7-D4C0-47F4-B0A7-FDA3269AA6B8}">
      <dgm:prSet/>
      <dgm:spPr/>
      <dgm:t>
        <a:bodyPr/>
        <a:lstStyle/>
        <a:p>
          <a:endParaRPr lang="en-US"/>
        </a:p>
      </dgm:t>
    </dgm:pt>
    <dgm:pt modelId="{A1CDF5A9-A125-4E6A-899D-9854FB8D3633}" type="sibTrans" cxnId="{597CB7F7-D4C0-47F4-B0A7-FDA3269AA6B8}">
      <dgm:prSet/>
      <dgm:spPr/>
      <dgm:t>
        <a:bodyPr/>
        <a:lstStyle/>
        <a:p>
          <a:endParaRPr lang="en-US"/>
        </a:p>
      </dgm:t>
    </dgm:pt>
    <dgm:pt modelId="{35815E68-7F45-4409-BBBB-3BAE74D78E1A}">
      <dgm:prSet/>
      <dgm:spPr/>
      <dgm:t>
        <a:bodyPr/>
        <a:lstStyle/>
        <a:p>
          <a:r>
            <a:rPr lang="en-US"/>
            <a:t>Heroku run Application</a:t>
          </a:r>
        </a:p>
      </dgm:t>
    </dgm:pt>
    <dgm:pt modelId="{4D6DCFCC-5976-4D02-9073-64BF2C5320F7}" type="parTrans" cxnId="{FE0F5549-69C9-4ADD-9434-94F6107D3BCD}">
      <dgm:prSet/>
      <dgm:spPr/>
      <dgm:t>
        <a:bodyPr/>
        <a:lstStyle/>
        <a:p>
          <a:endParaRPr lang="en-US"/>
        </a:p>
      </dgm:t>
    </dgm:pt>
    <dgm:pt modelId="{C7F138CD-2ACA-4C78-A014-BFCECAD0ED86}" type="sibTrans" cxnId="{FE0F5549-69C9-4ADD-9434-94F6107D3BCD}">
      <dgm:prSet/>
      <dgm:spPr/>
      <dgm:t>
        <a:bodyPr/>
        <a:lstStyle/>
        <a:p>
          <a:endParaRPr lang="en-US"/>
        </a:p>
      </dgm:t>
    </dgm:pt>
    <dgm:pt modelId="{C7F5F1E9-4EC2-4AC7-8B81-D4D4F19C5443}">
      <dgm:prSet/>
      <dgm:spPr/>
      <dgm:t>
        <a:bodyPr/>
        <a:lstStyle/>
        <a:p>
          <a:r>
            <a:rPr lang="en-US" dirty="0">
              <a:hlinkClick xmlns:r="http://schemas.openxmlformats.org/officeDocument/2006/relationships" r:id="rId4" action="ppaction://hlinksldjump"/>
            </a:rPr>
            <a:t>Heroku </a:t>
          </a:r>
          <a:r>
            <a:rPr lang="en-US" dirty="0" err="1">
              <a:hlinkClick xmlns:r="http://schemas.openxmlformats.org/officeDocument/2006/relationships" r:id="rId4" action="ppaction://hlinksldjump"/>
            </a:rPr>
            <a:t>BuildPack</a:t>
          </a:r>
          <a:endParaRPr lang="en-US" dirty="0"/>
        </a:p>
      </dgm:t>
    </dgm:pt>
    <dgm:pt modelId="{8DC6B38A-489F-485C-A4A9-16BF77799E7B}" type="parTrans" cxnId="{E47CBE45-8705-4664-80C3-75BEC7DBFFC2}">
      <dgm:prSet/>
      <dgm:spPr/>
      <dgm:t>
        <a:bodyPr/>
        <a:lstStyle/>
        <a:p>
          <a:endParaRPr lang="en-US"/>
        </a:p>
      </dgm:t>
    </dgm:pt>
    <dgm:pt modelId="{8D916FFB-7950-4361-8491-9E5B6D4DC275}" type="sibTrans" cxnId="{E47CBE45-8705-4664-80C3-75BEC7DBFFC2}">
      <dgm:prSet/>
      <dgm:spPr/>
      <dgm:t>
        <a:bodyPr/>
        <a:lstStyle/>
        <a:p>
          <a:endParaRPr lang="en-US"/>
        </a:p>
      </dgm:t>
    </dgm:pt>
    <dgm:pt modelId="{69DD7E58-DCA5-4C84-8CDE-14FF21383DF4}">
      <dgm:prSet/>
      <dgm:spPr/>
      <dgm:t>
        <a:bodyPr/>
        <a:lstStyle/>
        <a:p>
          <a:r>
            <a:rPr lang="en-US" dirty="0">
              <a:hlinkClick xmlns:r="http://schemas.openxmlformats.org/officeDocument/2006/relationships" r:id="rId5" action="ppaction://hlinksldjump"/>
            </a:rPr>
            <a:t>Heroku Slug</a:t>
          </a:r>
          <a:endParaRPr lang="en-US" dirty="0"/>
        </a:p>
      </dgm:t>
    </dgm:pt>
    <dgm:pt modelId="{68C464DA-F4A5-4D64-A6EE-CFE99005FDA0}" type="parTrans" cxnId="{3579ECEA-F690-4A32-B12E-ABF5BA986534}">
      <dgm:prSet/>
      <dgm:spPr/>
      <dgm:t>
        <a:bodyPr/>
        <a:lstStyle/>
        <a:p>
          <a:endParaRPr lang="en-US"/>
        </a:p>
      </dgm:t>
    </dgm:pt>
    <dgm:pt modelId="{5A03B946-2C64-4A4F-8353-4B53AC9180B9}" type="sibTrans" cxnId="{3579ECEA-F690-4A32-B12E-ABF5BA986534}">
      <dgm:prSet/>
      <dgm:spPr/>
      <dgm:t>
        <a:bodyPr/>
        <a:lstStyle/>
        <a:p>
          <a:endParaRPr lang="en-US"/>
        </a:p>
      </dgm:t>
    </dgm:pt>
    <dgm:pt modelId="{8900A27D-9DA7-4473-8109-844A83F074D9}">
      <dgm:prSet/>
      <dgm:spPr/>
      <dgm:t>
        <a:bodyPr/>
        <a:lstStyle/>
        <a:p>
          <a:r>
            <a:rPr lang="en-US" dirty="0">
              <a:hlinkClick xmlns:r="http://schemas.openxmlformats.org/officeDocument/2006/relationships" r:id="rId6" action="ppaction://hlinksldjump"/>
            </a:rPr>
            <a:t>Heroku Dyno</a:t>
          </a:r>
          <a:endParaRPr lang="en-US" dirty="0"/>
        </a:p>
      </dgm:t>
    </dgm:pt>
    <dgm:pt modelId="{A606512A-4E58-4BE5-AE7A-B78076F6CB54}" type="parTrans" cxnId="{03F007D1-1BDC-4D5A-AFD7-AC6D73058E7B}">
      <dgm:prSet/>
      <dgm:spPr/>
      <dgm:t>
        <a:bodyPr/>
        <a:lstStyle/>
        <a:p>
          <a:endParaRPr lang="en-US"/>
        </a:p>
      </dgm:t>
    </dgm:pt>
    <dgm:pt modelId="{3B82D9B9-C760-41A0-A12C-72C9DCA00515}" type="sibTrans" cxnId="{03F007D1-1BDC-4D5A-AFD7-AC6D73058E7B}">
      <dgm:prSet/>
      <dgm:spPr/>
      <dgm:t>
        <a:bodyPr/>
        <a:lstStyle/>
        <a:p>
          <a:endParaRPr lang="en-US"/>
        </a:p>
      </dgm:t>
    </dgm:pt>
    <dgm:pt modelId="{E8BAD5FF-FB26-4BAF-812E-3A2E03D3517D}">
      <dgm:prSet/>
      <dgm:spPr/>
      <dgm:t>
        <a:bodyPr/>
        <a:lstStyle/>
        <a:p>
          <a:r>
            <a:rPr lang="en-US" dirty="0">
              <a:hlinkClick xmlns:r="http://schemas.openxmlformats.org/officeDocument/2006/relationships" r:id="rId7" action="ppaction://hlinksldjump"/>
            </a:rPr>
            <a:t>Heroku Release</a:t>
          </a:r>
          <a:endParaRPr lang="en-US" dirty="0"/>
        </a:p>
      </dgm:t>
    </dgm:pt>
    <dgm:pt modelId="{F8B3D1E6-88A6-4E47-981C-42E790DD18E2}" type="parTrans" cxnId="{AE6922CD-8A71-49F5-AE42-F0ACFC54CB89}">
      <dgm:prSet/>
      <dgm:spPr/>
      <dgm:t>
        <a:bodyPr/>
        <a:lstStyle/>
        <a:p>
          <a:endParaRPr lang="en-US"/>
        </a:p>
      </dgm:t>
    </dgm:pt>
    <dgm:pt modelId="{6FADE1A3-57B3-4AB7-813B-167B3FCBCAAD}" type="sibTrans" cxnId="{AE6922CD-8A71-49F5-AE42-F0ACFC54CB89}">
      <dgm:prSet/>
      <dgm:spPr/>
      <dgm:t>
        <a:bodyPr/>
        <a:lstStyle/>
        <a:p>
          <a:endParaRPr lang="en-US"/>
        </a:p>
      </dgm:t>
    </dgm:pt>
    <dgm:pt modelId="{2172D062-18F1-4C0B-A71F-799EA31BE7BF}">
      <dgm:prSet/>
      <dgm:spPr/>
      <dgm:t>
        <a:bodyPr/>
        <a:lstStyle/>
        <a:p>
          <a:r>
            <a:rPr lang="en-US" dirty="0">
              <a:hlinkClick xmlns:r="http://schemas.openxmlformats.org/officeDocument/2006/relationships" r:id="rId8" action="ppaction://hlinksldjump"/>
            </a:rPr>
            <a:t>Heroku Ci-CD</a:t>
          </a:r>
          <a:endParaRPr lang="en-US" dirty="0"/>
        </a:p>
      </dgm:t>
    </dgm:pt>
    <dgm:pt modelId="{AD61668C-B7B4-4C7A-A3F5-4C4DF4E6BE0D}" type="parTrans" cxnId="{4F61C138-3C9B-4E66-B774-97719FD84E28}">
      <dgm:prSet/>
      <dgm:spPr/>
      <dgm:t>
        <a:bodyPr/>
        <a:lstStyle/>
        <a:p>
          <a:endParaRPr lang="en-US"/>
        </a:p>
      </dgm:t>
    </dgm:pt>
    <dgm:pt modelId="{8A75B0CD-25E9-4A74-9D65-30760EC299CF}" type="sibTrans" cxnId="{4F61C138-3C9B-4E66-B774-97719FD84E28}">
      <dgm:prSet/>
      <dgm:spPr/>
      <dgm:t>
        <a:bodyPr/>
        <a:lstStyle/>
        <a:p>
          <a:endParaRPr lang="en-US"/>
        </a:p>
      </dgm:t>
    </dgm:pt>
    <dgm:pt modelId="{E047B820-1228-4282-B424-E422334C7150}">
      <dgm:prSet/>
      <dgm:spPr/>
      <dgm:t>
        <a:bodyPr/>
        <a:lstStyle/>
        <a:p>
          <a:r>
            <a:rPr lang="en-US" dirty="0">
              <a:hlinkClick xmlns:r="http://schemas.openxmlformats.org/officeDocument/2006/relationships" r:id="rId9" action="ppaction://hlinksldjump"/>
            </a:rPr>
            <a:t>Heroku Redis</a:t>
          </a:r>
          <a:endParaRPr lang="en-US" dirty="0"/>
        </a:p>
      </dgm:t>
    </dgm:pt>
    <dgm:pt modelId="{F3297A92-FB52-46F3-9A9F-20389E5EA178}" type="parTrans" cxnId="{A08C77DD-D2D8-44B8-BF6A-CD6FE174E783}">
      <dgm:prSet/>
      <dgm:spPr/>
      <dgm:t>
        <a:bodyPr/>
        <a:lstStyle/>
        <a:p>
          <a:endParaRPr lang="en-US"/>
        </a:p>
      </dgm:t>
    </dgm:pt>
    <dgm:pt modelId="{44EA70A4-7E9A-4016-AFBF-A1AEE666A361}" type="sibTrans" cxnId="{A08C77DD-D2D8-44B8-BF6A-CD6FE174E783}">
      <dgm:prSet/>
      <dgm:spPr/>
      <dgm:t>
        <a:bodyPr/>
        <a:lstStyle/>
        <a:p>
          <a:endParaRPr lang="en-US"/>
        </a:p>
      </dgm:t>
    </dgm:pt>
    <dgm:pt modelId="{08AA22C0-FF3C-4EBD-9CF6-702F4D53DB56}">
      <dgm:prSet/>
      <dgm:spPr/>
      <dgm:t>
        <a:bodyPr/>
        <a:lstStyle/>
        <a:p>
          <a:r>
            <a:rPr lang="en-US" dirty="0">
              <a:hlinkClick xmlns:r="http://schemas.openxmlformats.org/officeDocument/2006/relationships" r:id="rId10" action="ppaction://hlinksldjump"/>
            </a:rPr>
            <a:t>Heroku Security</a:t>
          </a:r>
          <a:endParaRPr lang="en-US" dirty="0"/>
        </a:p>
      </dgm:t>
    </dgm:pt>
    <dgm:pt modelId="{C99C3148-F2EF-4A61-8928-5551A4BD39E2}" type="parTrans" cxnId="{DD51F819-F985-4249-9ECE-658B689ADF23}">
      <dgm:prSet/>
      <dgm:spPr/>
      <dgm:t>
        <a:bodyPr/>
        <a:lstStyle/>
        <a:p>
          <a:endParaRPr lang="en-US"/>
        </a:p>
      </dgm:t>
    </dgm:pt>
    <dgm:pt modelId="{2AE21774-589C-4F3D-892F-27CEAC5A3FE7}" type="sibTrans" cxnId="{DD51F819-F985-4249-9ECE-658B689ADF23}">
      <dgm:prSet/>
      <dgm:spPr/>
      <dgm:t>
        <a:bodyPr/>
        <a:lstStyle/>
        <a:p>
          <a:endParaRPr lang="en-US"/>
        </a:p>
      </dgm:t>
    </dgm:pt>
    <dgm:pt modelId="{97C7A58B-1F82-402B-A983-C1DAB52A35AD}">
      <dgm:prSet/>
      <dgm:spPr/>
      <dgm:t>
        <a:bodyPr/>
        <a:lstStyle/>
        <a:p>
          <a:r>
            <a:rPr lang="en-US" dirty="0">
              <a:hlinkClick xmlns:r="http://schemas.openxmlformats.org/officeDocument/2006/relationships" r:id="rId11" action="ppaction://hlinksldjump"/>
            </a:rPr>
            <a:t>Heroku Salesforce Integration</a:t>
          </a:r>
          <a:endParaRPr lang="en-US" dirty="0"/>
        </a:p>
      </dgm:t>
    </dgm:pt>
    <dgm:pt modelId="{A89EAB6E-0B1D-4F96-9EF1-E13DFED5153C}" type="parTrans" cxnId="{FBB1DB8D-3B8B-449B-83A0-53FF61E8201A}">
      <dgm:prSet/>
      <dgm:spPr/>
      <dgm:t>
        <a:bodyPr/>
        <a:lstStyle/>
        <a:p>
          <a:endParaRPr lang="en-US"/>
        </a:p>
      </dgm:t>
    </dgm:pt>
    <dgm:pt modelId="{DCE6BD92-3300-487B-A7AD-9FF1F490B995}" type="sibTrans" cxnId="{FBB1DB8D-3B8B-449B-83A0-53FF61E8201A}">
      <dgm:prSet/>
      <dgm:spPr/>
      <dgm:t>
        <a:bodyPr/>
        <a:lstStyle/>
        <a:p>
          <a:endParaRPr lang="en-US"/>
        </a:p>
      </dgm:t>
    </dgm:pt>
    <dgm:pt modelId="{EA164A66-651F-4A1C-B49E-CE550F7C0A18}">
      <dgm:prSet/>
      <dgm:spPr/>
      <dgm:t>
        <a:bodyPr/>
        <a:lstStyle/>
        <a:p>
          <a:r>
            <a:rPr lang="en-US" dirty="0">
              <a:hlinkClick xmlns:r="http://schemas.openxmlformats.org/officeDocument/2006/relationships" r:id="rId12" action="ppaction://hlinksldjump"/>
            </a:rPr>
            <a:t>Heroku Kafka Integration</a:t>
          </a:r>
          <a:endParaRPr lang="en-US" dirty="0"/>
        </a:p>
      </dgm:t>
    </dgm:pt>
    <dgm:pt modelId="{7C644F45-6BB4-44E0-BBD7-89F483C243CE}" type="parTrans" cxnId="{D1D197EE-C61D-4215-B603-A5F15E75BE5C}">
      <dgm:prSet/>
      <dgm:spPr/>
      <dgm:t>
        <a:bodyPr/>
        <a:lstStyle/>
        <a:p>
          <a:endParaRPr lang="en-US"/>
        </a:p>
      </dgm:t>
    </dgm:pt>
    <dgm:pt modelId="{7AD2C1BE-016E-48EB-A1BD-7E16C9BD9B1F}" type="sibTrans" cxnId="{D1D197EE-C61D-4215-B603-A5F15E75BE5C}">
      <dgm:prSet/>
      <dgm:spPr/>
      <dgm:t>
        <a:bodyPr/>
        <a:lstStyle/>
        <a:p>
          <a:endParaRPr lang="en-US"/>
        </a:p>
      </dgm:t>
    </dgm:pt>
    <dgm:pt modelId="{88905431-B5BD-4939-889C-A44B16DFDA60}">
      <dgm:prSet/>
      <dgm:spPr/>
      <dgm:t>
        <a:bodyPr/>
        <a:lstStyle/>
        <a:p>
          <a:r>
            <a:rPr lang="en-US" dirty="0">
              <a:hlinkClick xmlns:r="http://schemas.openxmlformats.org/officeDocument/2006/relationships" r:id="rId13" action="ppaction://hlinksldjump"/>
            </a:rPr>
            <a:t>Heroku Troubleshooting and support</a:t>
          </a:r>
          <a:endParaRPr lang="en-US" dirty="0"/>
        </a:p>
      </dgm:t>
    </dgm:pt>
    <dgm:pt modelId="{378A1356-8D35-4BA0-AFAB-7FADAC1A67E2}" type="parTrans" cxnId="{59807D02-DD76-44C0-8FCE-33088CE76C76}">
      <dgm:prSet/>
      <dgm:spPr/>
      <dgm:t>
        <a:bodyPr/>
        <a:lstStyle/>
        <a:p>
          <a:endParaRPr lang="en-US"/>
        </a:p>
      </dgm:t>
    </dgm:pt>
    <dgm:pt modelId="{2A2DE82C-B486-4B84-88FD-FE7F940AEC57}" type="sibTrans" cxnId="{59807D02-DD76-44C0-8FCE-33088CE76C76}">
      <dgm:prSet/>
      <dgm:spPr/>
      <dgm:t>
        <a:bodyPr/>
        <a:lstStyle/>
        <a:p>
          <a:endParaRPr lang="en-US"/>
        </a:p>
      </dgm:t>
    </dgm:pt>
    <dgm:pt modelId="{3AB66DF9-3391-40A4-9416-6709EEC96DE7}">
      <dgm:prSet/>
      <dgm:spPr/>
      <dgm:t>
        <a:bodyPr/>
        <a:lstStyle/>
        <a:p>
          <a:r>
            <a:rPr lang="en-US" dirty="0">
              <a:hlinkClick xmlns:r="http://schemas.openxmlformats.org/officeDocument/2006/relationships" r:id="rId14" action="ppaction://hlinksldjump"/>
            </a:rPr>
            <a:t>Heroku monitoring and metric</a:t>
          </a:r>
          <a:endParaRPr lang="en-US" dirty="0"/>
        </a:p>
      </dgm:t>
    </dgm:pt>
    <dgm:pt modelId="{849FB234-4ADC-4108-8AB4-006CF4C369FA}" type="parTrans" cxnId="{2248906D-6215-4DF9-A0E8-8F5176EE703F}">
      <dgm:prSet/>
      <dgm:spPr/>
      <dgm:t>
        <a:bodyPr/>
        <a:lstStyle/>
        <a:p>
          <a:endParaRPr lang="en-US"/>
        </a:p>
      </dgm:t>
    </dgm:pt>
    <dgm:pt modelId="{84AEC2A6-09E5-4B45-84FD-9280C987DEAF}" type="sibTrans" cxnId="{2248906D-6215-4DF9-A0E8-8F5176EE703F}">
      <dgm:prSet/>
      <dgm:spPr/>
      <dgm:t>
        <a:bodyPr/>
        <a:lstStyle/>
        <a:p>
          <a:endParaRPr lang="en-US"/>
        </a:p>
      </dgm:t>
    </dgm:pt>
    <dgm:pt modelId="{023CB59C-E028-4326-A275-ED10F4A86D75}">
      <dgm:prSet/>
      <dgm:spPr/>
      <dgm:t>
        <a:bodyPr/>
        <a:lstStyle/>
        <a:p>
          <a:r>
            <a:rPr lang="en-US" dirty="0">
              <a:hlinkClick xmlns:r="http://schemas.openxmlformats.org/officeDocument/2006/relationships" r:id="rId15" action="ppaction://hlinksldjump"/>
            </a:rPr>
            <a:t>Heroku Logging</a:t>
          </a:r>
          <a:endParaRPr lang="en-US" dirty="0"/>
        </a:p>
      </dgm:t>
    </dgm:pt>
    <dgm:pt modelId="{E9AF68AE-F1E0-4462-B4CC-0D2658D8970A}" type="parTrans" cxnId="{980F4679-9DB8-4621-A49C-0B7119185675}">
      <dgm:prSet/>
      <dgm:spPr/>
      <dgm:t>
        <a:bodyPr/>
        <a:lstStyle/>
        <a:p>
          <a:endParaRPr lang="en-US"/>
        </a:p>
      </dgm:t>
    </dgm:pt>
    <dgm:pt modelId="{023AAF84-A442-4315-BF94-B4DDF8B88A16}" type="sibTrans" cxnId="{980F4679-9DB8-4621-A49C-0B7119185675}">
      <dgm:prSet/>
      <dgm:spPr/>
      <dgm:t>
        <a:bodyPr/>
        <a:lstStyle/>
        <a:p>
          <a:endParaRPr lang="en-US"/>
        </a:p>
      </dgm:t>
    </dgm:pt>
    <dgm:pt modelId="{FAF04CC2-346E-4E6D-AC68-D705DED99060}">
      <dgm:prSet/>
      <dgm:spPr/>
      <dgm:t>
        <a:bodyPr/>
        <a:lstStyle/>
        <a:p>
          <a:r>
            <a:rPr lang="en-US" dirty="0">
              <a:hlinkClick xmlns:r="http://schemas.openxmlformats.org/officeDocument/2006/relationships" r:id="rId16" action="ppaction://hlinksldjump"/>
            </a:rPr>
            <a:t>Heroku Set up</a:t>
          </a:r>
          <a:endParaRPr lang="en-US" dirty="0"/>
        </a:p>
      </dgm:t>
    </dgm:pt>
    <dgm:pt modelId="{5C3646E0-308B-40E6-A780-82C98C670DA1}" type="parTrans" cxnId="{6049B221-C4A8-4E3C-AB71-C46016E80FAA}">
      <dgm:prSet/>
      <dgm:spPr/>
      <dgm:t>
        <a:bodyPr/>
        <a:lstStyle/>
        <a:p>
          <a:endParaRPr lang="en-US"/>
        </a:p>
      </dgm:t>
    </dgm:pt>
    <dgm:pt modelId="{9623420B-8CBC-4A96-B2D8-D2AB1860F092}" type="sibTrans" cxnId="{6049B221-C4A8-4E3C-AB71-C46016E80FAA}">
      <dgm:prSet/>
      <dgm:spPr/>
      <dgm:t>
        <a:bodyPr/>
        <a:lstStyle/>
        <a:p>
          <a:endParaRPr lang="en-US"/>
        </a:p>
      </dgm:t>
    </dgm:pt>
    <dgm:pt modelId="{F4C8856D-815F-4578-ABA3-CF3619496CB3}">
      <dgm:prSet/>
      <dgm:spPr/>
      <dgm:t>
        <a:bodyPr/>
        <a:lstStyle/>
        <a:p>
          <a:r>
            <a:rPr lang="en-US" dirty="0">
              <a:hlinkClick xmlns:r="http://schemas.openxmlformats.org/officeDocument/2006/relationships" r:id="rId17" action="ppaction://hlinksldjump"/>
            </a:rPr>
            <a:t>Heroku </a:t>
          </a:r>
          <a:r>
            <a:rPr lang="en-US" dirty="0" err="1">
              <a:hlinkClick xmlns:r="http://schemas.openxmlformats.org/officeDocument/2006/relationships" r:id="rId17" action="ppaction://hlinksldjump"/>
            </a:rPr>
            <a:t>app.json</a:t>
          </a:r>
          <a:endParaRPr lang="en-US" dirty="0"/>
        </a:p>
      </dgm:t>
    </dgm:pt>
    <dgm:pt modelId="{D3A2739F-1E6A-4239-BFA9-2E21F61B7415}" type="parTrans" cxnId="{7268126A-46A9-4404-9401-03C29CB32CEF}">
      <dgm:prSet/>
      <dgm:spPr/>
      <dgm:t>
        <a:bodyPr/>
        <a:lstStyle/>
        <a:p>
          <a:endParaRPr lang="en-US"/>
        </a:p>
      </dgm:t>
    </dgm:pt>
    <dgm:pt modelId="{A7C83E3A-3CA9-45F8-A9C2-723E5A91DA06}" type="sibTrans" cxnId="{7268126A-46A9-4404-9401-03C29CB32CEF}">
      <dgm:prSet/>
      <dgm:spPr/>
      <dgm:t>
        <a:bodyPr/>
        <a:lstStyle/>
        <a:p>
          <a:endParaRPr lang="en-US"/>
        </a:p>
      </dgm:t>
    </dgm:pt>
    <dgm:pt modelId="{E8F564A9-BB18-496C-B686-F5BD597900B5}">
      <dgm:prSet/>
      <dgm:spPr/>
      <dgm:t>
        <a:bodyPr/>
        <a:lstStyle/>
        <a:p>
          <a:r>
            <a:rPr lang="en-US" dirty="0">
              <a:hlinkClick xmlns:r="http://schemas.openxmlformats.org/officeDocument/2006/relationships" r:id="rId18" action="ppaction://hlinksldjump"/>
            </a:rPr>
            <a:t>Heroku App Performance</a:t>
          </a:r>
          <a:endParaRPr lang="en-US" dirty="0"/>
        </a:p>
      </dgm:t>
    </dgm:pt>
    <dgm:pt modelId="{03A0EAE3-17B7-4395-9C90-61B0BA6243EA}" type="parTrans" cxnId="{4A9B9D49-7F73-443D-86D1-D2A001F09757}">
      <dgm:prSet/>
      <dgm:spPr/>
      <dgm:t>
        <a:bodyPr/>
        <a:lstStyle/>
        <a:p>
          <a:endParaRPr lang="en-US"/>
        </a:p>
      </dgm:t>
    </dgm:pt>
    <dgm:pt modelId="{3A02F1DE-7C56-4E8A-8B9E-FA6C66B7C590}" type="sibTrans" cxnId="{4A9B9D49-7F73-443D-86D1-D2A001F09757}">
      <dgm:prSet/>
      <dgm:spPr/>
      <dgm:t>
        <a:bodyPr/>
        <a:lstStyle/>
        <a:p>
          <a:endParaRPr lang="en-US"/>
        </a:p>
      </dgm:t>
    </dgm:pt>
    <dgm:pt modelId="{C5C66DF3-BE1F-4B4B-B796-BC728B225C61}">
      <dgm:prSet/>
      <dgm:spPr/>
      <dgm:t>
        <a:bodyPr/>
        <a:lstStyle/>
        <a:p>
          <a:r>
            <a:rPr lang="en-US" dirty="0">
              <a:hlinkClick xmlns:r="http://schemas.openxmlformats.org/officeDocument/2006/relationships" r:id="rId19" action="ppaction://hlinksldjump"/>
            </a:rPr>
            <a:t>Heroku Java</a:t>
          </a:r>
          <a:endParaRPr lang="en-US" dirty="0"/>
        </a:p>
      </dgm:t>
    </dgm:pt>
    <dgm:pt modelId="{D9B59BB6-43B1-4EA4-A8C3-AB46B6123278}" type="parTrans" cxnId="{DFDD768E-8EB1-4A52-BE2B-139A288B54A4}">
      <dgm:prSet/>
      <dgm:spPr/>
      <dgm:t>
        <a:bodyPr/>
        <a:lstStyle/>
        <a:p>
          <a:endParaRPr lang="en-US"/>
        </a:p>
      </dgm:t>
    </dgm:pt>
    <dgm:pt modelId="{8CDFC065-E1F3-4B2B-B64E-B393759E252D}" type="sibTrans" cxnId="{DFDD768E-8EB1-4A52-BE2B-139A288B54A4}">
      <dgm:prSet/>
      <dgm:spPr/>
      <dgm:t>
        <a:bodyPr/>
        <a:lstStyle/>
        <a:p>
          <a:endParaRPr lang="en-US"/>
        </a:p>
      </dgm:t>
    </dgm:pt>
    <dgm:pt modelId="{55E10E73-264D-42AE-A878-48BFCB9D4CDF}">
      <dgm:prSet/>
      <dgm:spPr/>
      <dgm:t>
        <a:bodyPr/>
        <a:lstStyle/>
        <a:p>
          <a:r>
            <a:rPr lang="en-US" dirty="0">
              <a:hlinkClick xmlns:r="http://schemas.openxmlformats.org/officeDocument/2006/relationships" r:id="rId20" action="ppaction://hlinksldjump"/>
            </a:rPr>
            <a:t>Heroku Eclipse Integration</a:t>
          </a:r>
          <a:endParaRPr lang="en-US" dirty="0"/>
        </a:p>
      </dgm:t>
    </dgm:pt>
    <dgm:pt modelId="{D51EC1AE-ED82-4D02-B641-64C07CE06B5C}" type="parTrans" cxnId="{2F456CEA-BF48-45BF-A081-98CFF500505D}">
      <dgm:prSet/>
      <dgm:spPr/>
      <dgm:t>
        <a:bodyPr/>
        <a:lstStyle/>
        <a:p>
          <a:endParaRPr lang="en-US"/>
        </a:p>
      </dgm:t>
    </dgm:pt>
    <dgm:pt modelId="{8503CF89-33E9-410C-AC6A-F706BB209C6C}" type="sibTrans" cxnId="{2F456CEA-BF48-45BF-A081-98CFF500505D}">
      <dgm:prSet/>
      <dgm:spPr/>
      <dgm:t>
        <a:bodyPr/>
        <a:lstStyle/>
        <a:p>
          <a:endParaRPr lang="en-US"/>
        </a:p>
      </dgm:t>
    </dgm:pt>
    <dgm:pt modelId="{0C2B64B2-77C1-457E-B744-C8F71854F880}">
      <dgm:prSet/>
      <dgm:spPr/>
      <dgm:t>
        <a:bodyPr/>
        <a:lstStyle/>
        <a:p>
          <a:r>
            <a:rPr lang="en-US" dirty="0">
              <a:hlinkClick xmlns:r="http://schemas.openxmlformats.org/officeDocument/2006/relationships" r:id="rId21" action="ppaction://hlinksldjump"/>
            </a:rPr>
            <a:t>Heroku App-setup deployment</a:t>
          </a:r>
          <a:endParaRPr lang="en-US" dirty="0"/>
        </a:p>
      </dgm:t>
    </dgm:pt>
    <dgm:pt modelId="{3F5452BF-41E8-4F39-BD45-4A88FA6E930F}" type="parTrans" cxnId="{F1981388-B88E-4279-BD7B-C0ED0ADD74D0}">
      <dgm:prSet/>
      <dgm:spPr/>
      <dgm:t>
        <a:bodyPr/>
        <a:lstStyle/>
        <a:p>
          <a:endParaRPr lang="en-US"/>
        </a:p>
      </dgm:t>
    </dgm:pt>
    <dgm:pt modelId="{DA7746A3-5B56-4178-A4B0-45A17F61CEE3}" type="sibTrans" cxnId="{F1981388-B88E-4279-BD7B-C0ED0ADD74D0}">
      <dgm:prSet/>
      <dgm:spPr/>
      <dgm:t>
        <a:bodyPr/>
        <a:lstStyle/>
        <a:p>
          <a:endParaRPr lang="en-US"/>
        </a:p>
      </dgm:t>
    </dgm:pt>
    <dgm:pt modelId="{C15CB559-6212-462C-BDF8-127CFA0ACED9}">
      <dgm:prSet/>
      <dgm:spPr/>
      <dgm:t>
        <a:bodyPr/>
        <a:lstStyle/>
        <a:p>
          <a:r>
            <a:rPr lang="en-US" dirty="0">
              <a:hlinkClick xmlns:r="http://schemas.openxmlformats.org/officeDocument/2006/relationships" r:id="rId22" action="ppaction://hlinksldjump"/>
            </a:rPr>
            <a:t>Heroku Shield</a:t>
          </a:r>
          <a:endParaRPr lang="en-US" dirty="0"/>
        </a:p>
      </dgm:t>
    </dgm:pt>
    <dgm:pt modelId="{234CBFCE-1C0F-4EA8-87C1-7CC9EF8965F5}" type="parTrans" cxnId="{0B32B43C-FC65-4534-8532-8A306ECF4D98}">
      <dgm:prSet/>
      <dgm:spPr/>
      <dgm:t>
        <a:bodyPr/>
        <a:lstStyle/>
        <a:p>
          <a:endParaRPr lang="en-US"/>
        </a:p>
      </dgm:t>
    </dgm:pt>
    <dgm:pt modelId="{85DD17A7-1C63-49AB-8104-BE85525B4E17}" type="sibTrans" cxnId="{0B32B43C-FC65-4534-8532-8A306ECF4D98}">
      <dgm:prSet/>
      <dgm:spPr/>
      <dgm:t>
        <a:bodyPr/>
        <a:lstStyle/>
        <a:p>
          <a:endParaRPr lang="en-US"/>
        </a:p>
      </dgm:t>
    </dgm:pt>
    <dgm:pt modelId="{C5048C92-45D2-42AE-AD6E-64C93D5683D4}">
      <dgm:prSet/>
      <dgm:spPr/>
      <dgm:t>
        <a:bodyPr/>
        <a:lstStyle/>
        <a:p>
          <a:r>
            <a:rPr lang="en-US" dirty="0">
              <a:hlinkClick xmlns:r="http://schemas.openxmlformats.org/officeDocument/2006/relationships" r:id="rId23" action="ppaction://hlinksldjump"/>
            </a:rPr>
            <a:t>12 factor App</a:t>
          </a:r>
          <a:endParaRPr lang="en-US" dirty="0"/>
        </a:p>
      </dgm:t>
    </dgm:pt>
    <dgm:pt modelId="{80578BDE-D7A4-491A-98B4-380A6BC6D1E2}" type="parTrans" cxnId="{53958638-82F0-49C3-89A2-DAF740B11349}">
      <dgm:prSet/>
      <dgm:spPr/>
      <dgm:t>
        <a:bodyPr/>
        <a:lstStyle/>
        <a:p>
          <a:endParaRPr lang="en-US"/>
        </a:p>
      </dgm:t>
    </dgm:pt>
    <dgm:pt modelId="{AEC9C6F6-AF00-48ED-AC3B-CDBA51EAC983}" type="sibTrans" cxnId="{53958638-82F0-49C3-89A2-DAF740B11349}">
      <dgm:prSet/>
      <dgm:spPr/>
      <dgm:t>
        <a:bodyPr/>
        <a:lstStyle/>
        <a:p>
          <a:endParaRPr lang="en-US"/>
        </a:p>
      </dgm:t>
    </dgm:pt>
    <dgm:pt modelId="{0DC032F4-9ABB-4BF5-A304-5113C04200B8}">
      <dgm:prSet/>
      <dgm:spPr/>
      <dgm:t>
        <a:bodyPr/>
        <a:lstStyle/>
        <a:p>
          <a:r>
            <a:rPr lang="en-US" dirty="0">
              <a:hlinkClick xmlns:r="http://schemas.openxmlformats.org/officeDocument/2006/relationships" r:id="rId24" action="ppaction://hlinksldjump"/>
            </a:rPr>
            <a:t>Heroku Eternal Object</a:t>
          </a:r>
          <a:endParaRPr lang="en-US" dirty="0"/>
        </a:p>
      </dgm:t>
    </dgm:pt>
    <dgm:pt modelId="{CB3BA07E-F00A-42C8-92FC-5778DB72D7B3}" type="parTrans" cxnId="{8B3FC241-69DA-4995-ACAB-BCF91BA30DBB}">
      <dgm:prSet/>
      <dgm:spPr/>
      <dgm:t>
        <a:bodyPr/>
        <a:lstStyle/>
        <a:p>
          <a:endParaRPr lang="en-US"/>
        </a:p>
      </dgm:t>
    </dgm:pt>
    <dgm:pt modelId="{835C932B-9C9D-4FAD-A223-73AB1B3A433E}" type="sibTrans" cxnId="{8B3FC241-69DA-4995-ACAB-BCF91BA30DBB}">
      <dgm:prSet/>
      <dgm:spPr/>
      <dgm:t>
        <a:bodyPr/>
        <a:lstStyle/>
        <a:p>
          <a:endParaRPr lang="en-US"/>
        </a:p>
      </dgm:t>
    </dgm:pt>
    <dgm:pt modelId="{31F1C327-132B-4A8C-AB83-D6797F186E79}" type="pres">
      <dgm:prSet presAssocID="{BB810BAE-208B-417E-9D72-B9A41A503925}" presName="diagram" presStyleCnt="0">
        <dgm:presLayoutVars>
          <dgm:dir/>
          <dgm:resizeHandles val="exact"/>
        </dgm:presLayoutVars>
      </dgm:prSet>
      <dgm:spPr/>
    </dgm:pt>
    <dgm:pt modelId="{73AB95FB-E5CC-4B90-B188-1919A9B60CF4}" type="pres">
      <dgm:prSet presAssocID="{FDB74507-44B7-4B1A-A1D5-9DCFC0C45320}" presName="node" presStyleLbl="node1" presStyleIdx="0" presStyleCnt="25">
        <dgm:presLayoutVars>
          <dgm:bulletEnabled val="1"/>
        </dgm:presLayoutVars>
      </dgm:prSet>
      <dgm:spPr/>
    </dgm:pt>
    <dgm:pt modelId="{60DE0CE8-D787-49A8-9E56-929B86B17D62}" type="pres">
      <dgm:prSet presAssocID="{90AD8671-0380-4CED-BA11-2B87BBCC47FF}" presName="sibTrans" presStyleCnt="0"/>
      <dgm:spPr/>
    </dgm:pt>
    <dgm:pt modelId="{9DC3D212-3254-449B-9B1D-1282AA1CFA97}" type="pres">
      <dgm:prSet presAssocID="{2AA76579-E29D-43C2-81F5-19875E137623}" presName="node" presStyleLbl="node1" presStyleIdx="1" presStyleCnt="25">
        <dgm:presLayoutVars>
          <dgm:bulletEnabled val="1"/>
        </dgm:presLayoutVars>
      </dgm:prSet>
      <dgm:spPr/>
    </dgm:pt>
    <dgm:pt modelId="{B9C699AE-CAE1-4552-A874-3ED855E87E40}" type="pres">
      <dgm:prSet presAssocID="{5975E824-67D1-415D-86C7-6838C9BC027E}" presName="sibTrans" presStyleCnt="0"/>
      <dgm:spPr/>
    </dgm:pt>
    <dgm:pt modelId="{A740A595-8A14-4DE7-8BF8-5D3A517B031B}" type="pres">
      <dgm:prSet presAssocID="{EA58B6D8-F522-43E3-8C08-863C3B622A96}" presName="node" presStyleLbl="node1" presStyleIdx="2" presStyleCnt="25">
        <dgm:presLayoutVars>
          <dgm:bulletEnabled val="1"/>
        </dgm:presLayoutVars>
      </dgm:prSet>
      <dgm:spPr/>
    </dgm:pt>
    <dgm:pt modelId="{411BBF53-BBC0-454B-A29C-FBE04106D345}" type="pres">
      <dgm:prSet presAssocID="{A1CDF5A9-A125-4E6A-899D-9854FB8D3633}" presName="sibTrans" presStyleCnt="0"/>
      <dgm:spPr/>
    </dgm:pt>
    <dgm:pt modelId="{49147CF9-57EF-4BD5-9BAA-DF58397663A1}" type="pres">
      <dgm:prSet presAssocID="{35815E68-7F45-4409-BBBB-3BAE74D78E1A}" presName="node" presStyleLbl="node1" presStyleIdx="3" presStyleCnt="25">
        <dgm:presLayoutVars>
          <dgm:bulletEnabled val="1"/>
        </dgm:presLayoutVars>
      </dgm:prSet>
      <dgm:spPr/>
    </dgm:pt>
    <dgm:pt modelId="{C815B354-8ABD-4049-A809-7ECEDD378B91}" type="pres">
      <dgm:prSet presAssocID="{C7F138CD-2ACA-4C78-A014-BFCECAD0ED86}" presName="sibTrans" presStyleCnt="0"/>
      <dgm:spPr/>
    </dgm:pt>
    <dgm:pt modelId="{2483F83C-F62B-4180-934D-B664114C047B}" type="pres">
      <dgm:prSet presAssocID="{C7F5F1E9-4EC2-4AC7-8B81-D4D4F19C5443}" presName="node" presStyleLbl="node1" presStyleIdx="4" presStyleCnt="25">
        <dgm:presLayoutVars>
          <dgm:bulletEnabled val="1"/>
        </dgm:presLayoutVars>
      </dgm:prSet>
      <dgm:spPr/>
    </dgm:pt>
    <dgm:pt modelId="{23E43836-9F03-4FA9-9436-1C2F238A0C76}" type="pres">
      <dgm:prSet presAssocID="{8D916FFB-7950-4361-8491-9E5B6D4DC275}" presName="sibTrans" presStyleCnt="0"/>
      <dgm:spPr/>
    </dgm:pt>
    <dgm:pt modelId="{1FA302CB-D0D6-4CF9-8FF7-D622A3DFB336}" type="pres">
      <dgm:prSet presAssocID="{69DD7E58-DCA5-4C84-8CDE-14FF21383DF4}" presName="node" presStyleLbl="node1" presStyleIdx="5" presStyleCnt="25">
        <dgm:presLayoutVars>
          <dgm:bulletEnabled val="1"/>
        </dgm:presLayoutVars>
      </dgm:prSet>
      <dgm:spPr/>
    </dgm:pt>
    <dgm:pt modelId="{34058C6D-250C-4A0D-9CBA-E5A57F93B31F}" type="pres">
      <dgm:prSet presAssocID="{5A03B946-2C64-4A4F-8353-4B53AC9180B9}" presName="sibTrans" presStyleCnt="0"/>
      <dgm:spPr/>
    </dgm:pt>
    <dgm:pt modelId="{58024DD5-0948-4FED-A3D1-4D5A437E3B45}" type="pres">
      <dgm:prSet presAssocID="{8900A27D-9DA7-4473-8109-844A83F074D9}" presName="node" presStyleLbl="node1" presStyleIdx="6" presStyleCnt="25">
        <dgm:presLayoutVars>
          <dgm:bulletEnabled val="1"/>
        </dgm:presLayoutVars>
      </dgm:prSet>
      <dgm:spPr/>
    </dgm:pt>
    <dgm:pt modelId="{A70AFD56-CD68-4646-9AAB-91C101F0D5D6}" type="pres">
      <dgm:prSet presAssocID="{3B82D9B9-C760-41A0-A12C-72C9DCA00515}" presName="sibTrans" presStyleCnt="0"/>
      <dgm:spPr/>
    </dgm:pt>
    <dgm:pt modelId="{0BF6B129-8510-402F-A0E6-811C6A305BB5}" type="pres">
      <dgm:prSet presAssocID="{E8BAD5FF-FB26-4BAF-812E-3A2E03D3517D}" presName="node" presStyleLbl="node1" presStyleIdx="7" presStyleCnt="25">
        <dgm:presLayoutVars>
          <dgm:bulletEnabled val="1"/>
        </dgm:presLayoutVars>
      </dgm:prSet>
      <dgm:spPr/>
    </dgm:pt>
    <dgm:pt modelId="{67D0DC1C-B34B-4851-ADB0-12242F584DF6}" type="pres">
      <dgm:prSet presAssocID="{6FADE1A3-57B3-4AB7-813B-167B3FCBCAAD}" presName="sibTrans" presStyleCnt="0"/>
      <dgm:spPr/>
    </dgm:pt>
    <dgm:pt modelId="{D52A34D9-E5F0-43AA-9166-0E708262DD3C}" type="pres">
      <dgm:prSet presAssocID="{2172D062-18F1-4C0B-A71F-799EA31BE7BF}" presName="node" presStyleLbl="node1" presStyleIdx="8" presStyleCnt="25">
        <dgm:presLayoutVars>
          <dgm:bulletEnabled val="1"/>
        </dgm:presLayoutVars>
      </dgm:prSet>
      <dgm:spPr/>
    </dgm:pt>
    <dgm:pt modelId="{140F6158-54A6-46B0-94D6-738CFB81EBEE}" type="pres">
      <dgm:prSet presAssocID="{8A75B0CD-25E9-4A74-9D65-30760EC299CF}" presName="sibTrans" presStyleCnt="0"/>
      <dgm:spPr/>
    </dgm:pt>
    <dgm:pt modelId="{ACC57C00-ECE1-4ECE-8461-8CB47CB6AE83}" type="pres">
      <dgm:prSet presAssocID="{E047B820-1228-4282-B424-E422334C7150}" presName="node" presStyleLbl="node1" presStyleIdx="9" presStyleCnt="25">
        <dgm:presLayoutVars>
          <dgm:bulletEnabled val="1"/>
        </dgm:presLayoutVars>
      </dgm:prSet>
      <dgm:spPr/>
    </dgm:pt>
    <dgm:pt modelId="{5BC8D5F0-606A-4E31-8F3E-0A752E19C754}" type="pres">
      <dgm:prSet presAssocID="{44EA70A4-7E9A-4016-AFBF-A1AEE666A361}" presName="sibTrans" presStyleCnt="0"/>
      <dgm:spPr/>
    </dgm:pt>
    <dgm:pt modelId="{F9FB0748-DCA6-4058-A0D0-8C5D318A27DB}" type="pres">
      <dgm:prSet presAssocID="{08AA22C0-FF3C-4EBD-9CF6-702F4D53DB56}" presName="node" presStyleLbl="node1" presStyleIdx="10" presStyleCnt="25">
        <dgm:presLayoutVars>
          <dgm:bulletEnabled val="1"/>
        </dgm:presLayoutVars>
      </dgm:prSet>
      <dgm:spPr/>
    </dgm:pt>
    <dgm:pt modelId="{DAB2E50C-5608-4D0F-915D-FB74FBADC547}" type="pres">
      <dgm:prSet presAssocID="{2AE21774-589C-4F3D-892F-27CEAC5A3FE7}" presName="sibTrans" presStyleCnt="0"/>
      <dgm:spPr/>
    </dgm:pt>
    <dgm:pt modelId="{D3032944-754F-4D7A-8429-FCFAA6E5CD67}" type="pres">
      <dgm:prSet presAssocID="{97C7A58B-1F82-402B-A983-C1DAB52A35AD}" presName="node" presStyleLbl="node1" presStyleIdx="11" presStyleCnt="25">
        <dgm:presLayoutVars>
          <dgm:bulletEnabled val="1"/>
        </dgm:presLayoutVars>
      </dgm:prSet>
      <dgm:spPr/>
    </dgm:pt>
    <dgm:pt modelId="{FC3B14B2-E322-4F2D-B87C-B5456E6A5884}" type="pres">
      <dgm:prSet presAssocID="{DCE6BD92-3300-487B-A7AD-9FF1F490B995}" presName="sibTrans" presStyleCnt="0"/>
      <dgm:spPr/>
    </dgm:pt>
    <dgm:pt modelId="{9E54BDD4-84EB-4758-A8BB-10F9E429A585}" type="pres">
      <dgm:prSet presAssocID="{EA164A66-651F-4A1C-B49E-CE550F7C0A18}" presName="node" presStyleLbl="node1" presStyleIdx="12" presStyleCnt="25">
        <dgm:presLayoutVars>
          <dgm:bulletEnabled val="1"/>
        </dgm:presLayoutVars>
      </dgm:prSet>
      <dgm:spPr/>
    </dgm:pt>
    <dgm:pt modelId="{E6E76F88-70C6-429F-A8B8-00E7A3121000}" type="pres">
      <dgm:prSet presAssocID="{7AD2C1BE-016E-48EB-A1BD-7E16C9BD9B1F}" presName="sibTrans" presStyleCnt="0"/>
      <dgm:spPr/>
    </dgm:pt>
    <dgm:pt modelId="{5D043CBB-86D2-43FD-987B-C7E328066206}" type="pres">
      <dgm:prSet presAssocID="{88905431-B5BD-4939-889C-A44B16DFDA60}" presName="node" presStyleLbl="node1" presStyleIdx="13" presStyleCnt="25">
        <dgm:presLayoutVars>
          <dgm:bulletEnabled val="1"/>
        </dgm:presLayoutVars>
      </dgm:prSet>
      <dgm:spPr/>
    </dgm:pt>
    <dgm:pt modelId="{13B4E9E8-E5D4-47E3-A307-129E8AEB3312}" type="pres">
      <dgm:prSet presAssocID="{2A2DE82C-B486-4B84-88FD-FE7F940AEC57}" presName="sibTrans" presStyleCnt="0"/>
      <dgm:spPr/>
    </dgm:pt>
    <dgm:pt modelId="{2664E87F-8570-4752-93B1-383E91B427C3}" type="pres">
      <dgm:prSet presAssocID="{3AB66DF9-3391-40A4-9416-6709EEC96DE7}" presName="node" presStyleLbl="node1" presStyleIdx="14" presStyleCnt="25">
        <dgm:presLayoutVars>
          <dgm:bulletEnabled val="1"/>
        </dgm:presLayoutVars>
      </dgm:prSet>
      <dgm:spPr/>
    </dgm:pt>
    <dgm:pt modelId="{9EA29A03-59DC-466E-8074-76FDA5FD3CA4}" type="pres">
      <dgm:prSet presAssocID="{84AEC2A6-09E5-4B45-84FD-9280C987DEAF}" presName="sibTrans" presStyleCnt="0"/>
      <dgm:spPr/>
    </dgm:pt>
    <dgm:pt modelId="{618FE813-902D-4360-B152-8D44B4B67708}" type="pres">
      <dgm:prSet presAssocID="{023CB59C-E028-4326-A275-ED10F4A86D75}" presName="node" presStyleLbl="node1" presStyleIdx="15" presStyleCnt="25">
        <dgm:presLayoutVars>
          <dgm:bulletEnabled val="1"/>
        </dgm:presLayoutVars>
      </dgm:prSet>
      <dgm:spPr/>
    </dgm:pt>
    <dgm:pt modelId="{37479CDA-FC37-4BA5-AB4D-D047AC2186D6}" type="pres">
      <dgm:prSet presAssocID="{023AAF84-A442-4315-BF94-B4DDF8B88A16}" presName="sibTrans" presStyleCnt="0"/>
      <dgm:spPr/>
    </dgm:pt>
    <dgm:pt modelId="{2D3C7762-CC08-4CEC-A190-8384AA5083D3}" type="pres">
      <dgm:prSet presAssocID="{FAF04CC2-346E-4E6D-AC68-D705DED99060}" presName="node" presStyleLbl="node1" presStyleIdx="16" presStyleCnt="25">
        <dgm:presLayoutVars>
          <dgm:bulletEnabled val="1"/>
        </dgm:presLayoutVars>
      </dgm:prSet>
      <dgm:spPr/>
    </dgm:pt>
    <dgm:pt modelId="{DB40A63E-5D0A-4D17-85BF-E4590B3DE1BA}" type="pres">
      <dgm:prSet presAssocID="{9623420B-8CBC-4A96-B2D8-D2AB1860F092}" presName="sibTrans" presStyleCnt="0"/>
      <dgm:spPr/>
    </dgm:pt>
    <dgm:pt modelId="{DB996D60-99B2-40AD-A4B7-1E2B4D475767}" type="pres">
      <dgm:prSet presAssocID="{F4C8856D-815F-4578-ABA3-CF3619496CB3}" presName="node" presStyleLbl="node1" presStyleIdx="17" presStyleCnt="25">
        <dgm:presLayoutVars>
          <dgm:bulletEnabled val="1"/>
        </dgm:presLayoutVars>
      </dgm:prSet>
      <dgm:spPr/>
    </dgm:pt>
    <dgm:pt modelId="{864A6171-1D50-4F56-A7CC-A32AC3084CFF}" type="pres">
      <dgm:prSet presAssocID="{A7C83E3A-3CA9-45F8-A9C2-723E5A91DA06}" presName="sibTrans" presStyleCnt="0"/>
      <dgm:spPr/>
    </dgm:pt>
    <dgm:pt modelId="{B9A1C1C9-F02D-45CE-9F6F-7B068EB054D4}" type="pres">
      <dgm:prSet presAssocID="{E8F564A9-BB18-496C-B686-F5BD597900B5}" presName="node" presStyleLbl="node1" presStyleIdx="18" presStyleCnt="25">
        <dgm:presLayoutVars>
          <dgm:bulletEnabled val="1"/>
        </dgm:presLayoutVars>
      </dgm:prSet>
      <dgm:spPr/>
    </dgm:pt>
    <dgm:pt modelId="{90F3CA94-F77A-4654-964E-E71610A442EA}" type="pres">
      <dgm:prSet presAssocID="{3A02F1DE-7C56-4E8A-8B9E-FA6C66B7C590}" presName="sibTrans" presStyleCnt="0"/>
      <dgm:spPr/>
    </dgm:pt>
    <dgm:pt modelId="{5F408701-252A-4FAE-868D-24E931FAAB87}" type="pres">
      <dgm:prSet presAssocID="{C5C66DF3-BE1F-4B4B-B796-BC728B225C61}" presName="node" presStyleLbl="node1" presStyleIdx="19" presStyleCnt="25">
        <dgm:presLayoutVars>
          <dgm:bulletEnabled val="1"/>
        </dgm:presLayoutVars>
      </dgm:prSet>
      <dgm:spPr/>
    </dgm:pt>
    <dgm:pt modelId="{7ED1A9E8-4C87-484C-82E5-D1E0EBAA21AE}" type="pres">
      <dgm:prSet presAssocID="{8CDFC065-E1F3-4B2B-B64E-B393759E252D}" presName="sibTrans" presStyleCnt="0"/>
      <dgm:spPr/>
    </dgm:pt>
    <dgm:pt modelId="{939E6452-CF2A-46DC-8636-8E88CC13A958}" type="pres">
      <dgm:prSet presAssocID="{55E10E73-264D-42AE-A878-48BFCB9D4CDF}" presName="node" presStyleLbl="node1" presStyleIdx="20" presStyleCnt="25">
        <dgm:presLayoutVars>
          <dgm:bulletEnabled val="1"/>
        </dgm:presLayoutVars>
      </dgm:prSet>
      <dgm:spPr/>
    </dgm:pt>
    <dgm:pt modelId="{A65601AF-7CA4-49A2-B4D2-0291F9EBCBDA}" type="pres">
      <dgm:prSet presAssocID="{8503CF89-33E9-410C-AC6A-F706BB209C6C}" presName="sibTrans" presStyleCnt="0"/>
      <dgm:spPr/>
    </dgm:pt>
    <dgm:pt modelId="{F9CA7D90-2E80-41AE-8EB1-EC10AF3CA088}" type="pres">
      <dgm:prSet presAssocID="{0C2B64B2-77C1-457E-B744-C8F71854F880}" presName="node" presStyleLbl="node1" presStyleIdx="21" presStyleCnt="25">
        <dgm:presLayoutVars>
          <dgm:bulletEnabled val="1"/>
        </dgm:presLayoutVars>
      </dgm:prSet>
      <dgm:spPr/>
    </dgm:pt>
    <dgm:pt modelId="{DF63775D-E45C-4F82-82CF-28BDE99BC702}" type="pres">
      <dgm:prSet presAssocID="{DA7746A3-5B56-4178-A4B0-45A17F61CEE3}" presName="sibTrans" presStyleCnt="0"/>
      <dgm:spPr/>
    </dgm:pt>
    <dgm:pt modelId="{908D596A-255D-4AFC-BCCD-F528AE7AD023}" type="pres">
      <dgm:prSet presAssocID="{C15CB559-6212-462C-BDF8-127CFA0ACED9}" presName="node" presStyleLbl="node1" presStyleIdx="22" presStyleCnt="25" custLinFactNeighborX="743" custLinFactNeighborY="-3143">
        <dgm:presLayoutVars>
          <dgm:bulletEnabled val="1"/>
        </dgm:presLayoutVars>
      </dgm:prSet>
      <dgm:spPr/>
    </dgm:pt>
    <dgm:pt modelId="{17A0F7EB-834D-4C50-B844-828AA9B32DB1}" type="pres">
      <dgm:prSet presAssocID="{85DD17A7-1C63-49AB-8104-BE85525B4E17}" presName="sibTrans" presStyleCnt="0"/>
      <dgm:spPr/>
    </dgm:pt>
    <dgm:pt modelId="{83A1158A-E0D2-4D1F-BCFD-C8C3F3B5CDDF}" type="pres">
      <dgm:prSet presAssocID="{C5048C92-45D2-42AE-AD6E-64C93D5683D4}" presName="node" presStyleLbl="node1" presStyleIdx="23" presStyleCnt="25" custLinFactNeighborX="743" custLinFactNeighborY="-3143">
        <dgm:presLayoutVars>
          <dgm:bulletEnabled val="1"/>
        </dgm:presLayoutVars>
      </dgm:prSet>
      <dgm:spPr/>
    </dgm:pt>
    <dgm:pt modelId="{816315BF-292B-438F-96BA-F0A682110CEF}" type="pres">
      <dgm:prSet presAssocID="{AEC9C6F6-AF00-48ED-AC3B-CDBA51EAC983}" presName="sibTrans" presStyleCnt="0"/>
      <dgm:spPr/>
    </dgm:pt>
    <dgm:pt modelId="{8B98DCD8-BF94-4016-BB6E-4F466CE4A62F}" type="pres">
      <dgm:prSet presAssocID="{0DC032F4-9ABB-4BF5-A304-5113C04200B8}" presName="node" presStyleLbl="node1" presStyleIdx="24" presStyleCnt="25" custLinFactNeighborX="743" custLinFactNeighborY="-3143">
        <dgm:presLayoutVars>
          <dgm:bulletEnabled val="1"/>
        </dgm:presLayoutVars>
      </dgm:prSet>
      <dgm:spPr/>
    </dgm:pt>
  </dgm:ptLst>
  <dgm:cxnLst>
    <dgm:cxn modelId="{80F6E801-077E-4BF5-89D7-C28B47BF892D}" type="presOf" srcId="{2172D062-18F1-4C0B-A71F-799EA31BE7BF}" destId="{D52A34D9-E5F0-43AA-9166-0E708262DD3C}" srcOrd="0" destOrd="0" presId="urn:microsoft.com/office/officeart/2005/8/layout/default"/>
    <dgm:cxn modelId="{59807D02-DD76-44C0-8FCE-33088CE76C76}" srcId="{BB810BAE-208B-417E-9D72-B9A41A503925}" destId="{88905431-B5BD-4939-889C-A44B16DFDA60}" srcOrd="13" destOrd="0" parTransId="{378A1356-8D35-4BA0-AFAB-7FADAC1A67E2}" sibTransId="{2A2DE82C-B486-4B84-88FD-FE7F940AEC57}"/>
    <dgm:cxn modelId="{2F01C208-7ED8-45BA-9EAE-AE9022F358CD}" type="presOf" srcId="{C7F5F1E9-4EC2-4AC7-8B81-D4D4F19C5443}" destId="{2483F83C-F62B-4180-934D-B664114C047B}" srcOrd="0" destOrd="0" presId="urn:microsoft.com/office/officeart/2005/8/layout/default"/>
    <dgm:cxn modelId="{2A29C408-BD57-4B1D-BCB9-B05C00183C90}" type="presOf" srcId="{35815E68-7F45-4409-BBBB-3BAE74D78E1A}" destId="{49147CF9-57EF-4BD5-9BAA-DF58397663A1}" srcOrd="0" destOrd="0" presId="urn:microsoft.com/office/officeart/2005/8/layout/default"/>
    <dgm:cxn modelId="{629E5612-AEFA-49C1-A5EF-EE95F5ABFB82}" type="presOf" srcId="{EA164A66-651F-4A1C-B49E-CE550F7C0A18}" destId="{9E54BDD4-84EB-4758-A8BB-10F9E429A585}" srcOrd="0" destOrd="0" presId="urn:microsoft.com/office/officeart/2005/8/layout/default"/>
    <dgm:cxn modelId="{B6277114-ADEC-4049-B6E6-8D9729ED1F73}" srcId="{BB810BAE-208B-417E-9D72-B9A41A503925}" destId="{FDB74507-44B7-4B1A-A1D5-9DCFC0C45320}" srcOrd="0" destOrd="0" parTransId="{2BE10D53-B291-4246-B19D-AEAAA98739DC}" sibTransId="{90AD8671-0380-4CED-BA11-2B87BBCC47FF}"/>
    <dgm:cxn modelId="{DD51F819-F985-4249-9ECE-658B689ADF23}" srcId="{BB810BAE-208B-417E-9D72-B9A41A503925}" destId="{08AA22C0-FF3C-4EBD-9CF6-702F4D53DB56}" srcOrd="10" destOrd="0" parTransId="{C99C3148-F2EF-4A61-8928-5551A4BD39E2}" sibTransId="{2AE21774-589C-4F3D-892F-27CEAC5A3FE7}"/>
    <dgm:cxn modelId="{6049B221-C4A8-4E3C-AB71-C46016E80FAA}" srcId="{BB810BAE-208B-417E-9D72-B9A41A503925}" destId="{FAF04CC2-346E-4E6D-AC68-D705DED99060}" srcOrd="16" destOrd="0" parTransId="{5C3646E0-308B-40E6-A780-82C98C670DA1}" sibTransId="{9623420B-8CBC-4A96-B2D8-D2AB1860F092}"/>
    <dgm:cxn modelId="{087E0E22-75D7-41CC-8A9F-AE633E44F4ED}" type="presOf" srcId="{E8BAD5FF-FB26-4BAF-812E-3A2E03D3517D}" destId="{0BF6B129-8510-402F-A0E6-811C6A305BB5}" srcOrd="0" destOrd="0" presId="urn:microsoft.com/office/officeart/2005/8/layout/default"/>
    <dgm:cxn modelId="{9ABED725-15AD-4875-8308-BE0E0A3C2026}" type="presOf" srcId="{88905431-B5BD-4939-889C-A44B16DFDA60}" destId="{5D043CBB-86D2-43FD-987B-C7E328066206}" srcOrd="0" destOrd="0" presId="urn:microsoft.com/office/officeart/2005/8/layout/default"/>
    <dgm:cxn modelId="{309E762B-A4C8-4E25-AFF9-9E7CB205DB3F}" type="presOf" srcId="{C15CB559-6212-462C-BDF8-127CFA0ACED9}" destId="{908D596A-255D-4AFC-BCCD-F528AE7AD023}" srcOrd="0" destOrd="0" presId="urn:microsoft.com/office/officeart/2005/8/layout/default"/>
    <dgm:cxn modelId="{53958638-82F0-49C3-89A2-DAF740B11349}" srcId="{BB810BAE-208B-417E-9D72-B9A41A503925}" destId="{C5048C92-45D2-42AE-AD6E-64C93D5683D4}" srcOrd="23" destOrd="0" parTransId="{80578BDE-D7A4-491A-98B4-380A6BC6D1E2}" sibTransId="{AEC9C6F6-AF00-48ED-AC3B-CDBA51EAC983}"/>
    <dgm:cxn modelId="{4F61C138-3C9B-4E66-B774-97719FD84E28}" srcId="{BB810BAE-208B-417E-9D72-B9A41A503925}" destId="{2172D062-18F1-4C0B-A71F-799EA31BE7BF}" srcOrd="8" destOrd="0" parTransId="{AD61668C-B7B4-4C7A-A3F5-4C4DF4E6BE0D}" sibTransId="{8A75B0CD-25E9-4A74-9D65-30760EC299CF}"/>
    <dgm:cxn modelId="{DCD92A3C-5EEA-4CD4-86AA-BC8D392AE1B2}" type="presOf" srcId="{F4C8856D-815F-4578-ABA3-CF3619496CB3}" destId="{DB996D60-99B2-40AD-A4B7-1E2B4D475767}" srcOrd="0" destOrd="0" presId="urn:microsoft.com/office/officeart/2005/8/layout/default"/>
    <dgm:cxn modelId="{0B32B43C-FC65-4534-8532-8A306ECF4D98}" srcId="{BB810BAE-208B-417E-9D72-B9A41A503925}" destId="{C15CB559-6212-462C-BDF8-127CFA0ACED9}" srcOrd="22" destOrd="0" parTransId="{234CBFCE-1C0F-4EA8-87C1-7CC9EF8965F5}" sibTransId="{85DD17A7-1C63-49AB-8104-BE85525B4E17}"/>
    <dgm:cxn modelId="{D1D8B35D-66DA-4666-8286-E1BE11407061}" type="presOf" srcId="{2AA76579-E29D-43C2-81F5-19875E137623}" destId="{9DC3D212-3254-449B-9B1D-1282AA1CFA97}" srcOrd="0" destOrd="0" presId="urn:microsoft.com/office/officeart/2005/8/layout/default"/>
    <dgm:cxn modelId="{3BCA525E-206A-483D-9172-B7BEFB388EDE}" type="presOf" srcId="{3AB66DF9-3391-40A4-9416-6709EEC96DE7}" destId="{2664E87F-8570-4752-93B1-383E91B427C3}" srcOrd="0" destOrd="0" presId="urn:microsoft.com/office/officeart/2005/8/layout/default"/>
    <dgm:cxn modelId="{BB24DC5E-75B4-47A0-9C1A-7392EBD47E61}" type="presOf" srcId="{C5C66DF3-BE1F-4B4B-B796-BC728B225C61}" destId="{5F408701-252A-4FAE-868D-24E931FAAB87}" srcOrd="0" destOrd="0" presId="urn:microsoft.com/office/officeart/2005/8/layout/default"/>
    <dgm:cxn modelId="{8B3FC241-69DA-4995-ACAB-BCF91BA30DBB}" srcId="{BB810BAE-208B-417E-9D72-B9A41A503925}" destId="{0DC032F4-9ABB-4BF5-A304-5113C04200B8}" srcOrd="24" destOrd="0" parTransId="{CB3BA07E-F00A-42C8-92FC-5778DB72D7B3}" sibTransId="{835C932B-9C9D-4FAD-A223-73AB1B3A433E}"/>
    <dgm:cxn modelId="{E47CBE45-8705-4664-80C3-75BEC7DBFFC2}" srcId="{BB810BAE-208B-417E-9D72-B9A41A503925}" destId="{C7F5F1E9-4EC2-4AC7-8B81-D4D4F19C5443}" srcOrd="4" destOrd="0" parTransId="{8DC6B38A-489F-485C-A4A9-16BF77799E7B}" sibTransId="{8D916FFB-7950-4361-8491-9E5B6D4DC275}"/>
    <dgm:cxn modelId="{FE0F5549-69C9-4ADD-9434-94F6107D3BCD}" srcId="{BB810BAE-208B-417E-9D72-B9A41A503925}" destId="{35815E68-7F45-4409-BBBB-3BAE74D78E1A}" srcOrd="3" destOrd="0" parTransId="{4D6DCFCC-5976-4D02-9073-64BF2C5320F7}" sibTransId="{C7F138CD-2ACA-4C78-A014-BFCECAD0ED86}"/>
    <dgm:cxn modelId="{4A9B9D49-7F73-443D-86D1-D2A001F09757}" srcId="{BB810BAE-208B-417E-9D72-B9A41A503925}" destId="{E8F564A9-BB18-496C-B686-F5BD597900B5}" srcOrd="18" destOrd="0" parTransId="{03A0EAE3-17B7-4395-9C90-61B0BA6243EA}" sibTransId="{3A02F1DE-7C56-4E8A-8B9E-FA6C66B7C590}"/>
    <dgm:cxn modelId="{7268126A-46A9-4404-9401-03C29CB32CEF}" srcId="{BB810BAE-208B-417E-9D72-B9A41A503925}" destId="{F4C8856D-815F-4578-ABA3-CF3619496CB3}" srcOrd="17" destOrd="0" parTransId="{D3A2739F-1E6A-4239-BFA9-2E21F61B7415}" sibTransId="{A7C83E3A-3CA9-45F8-A9C2-723E5A91DA06}"/>
    <dgm:cxn modelId="{81DBA44C-D12D-4FF8-A803-37991DC92B7E}" type="presOf" srcId="{BB810BAE-208B-417E-9D72-B9A41A503925}" destId="{31F1C327-132B-4A8C-AB83-D6797F186E79}" srcOrd="0" destOrd="0" presId="urn:microsoft.com/office/officeart/2005/8/layout/default"/>
    <dgm:cxn modelId="{2248906D-6215-4DF9-A0E8-8F5176EE703F}" srcId="{BB810BAE-208B-417E-9D72-B9A41A503925}" destId="{3AB66DF9-3391-40A4-9416-6709EEC96DE7}" srcOrd="14" destOrd="0" parTransId="{849FB234-4ADC-4108-8AB4-006CF4C369FA}" sibTransId="{84AEC2A6-09E5-4B45-84FD-9280C987DEAF}"/>
    <dgm:cxn modelId="{6A4E5D72-5C82-4105-85A7-392FCA31E05B}" type="presOf" srcId="{0C2B64B2-77C1-457E-B744-C8F71854F880}" destId="{F9CA7D90-2E80-41AE-8EB1-EC10AF3CA088}" srcOrd="0" destOrd="0" presId="urn:microsoft.com/office/officeart/2005/8/layout/default"/>
    <dgm:cxn modelId="{ACC0A973-10FE-49D2-8246-183DCBC62623}" type="presOf" srcId="{0DC032F4-9ABB-4BF5-A304-5113C04200B8}" destId="{8B98DCD8-BF94-4016-BB6E-4F466CE4A62F}" srcOrd="0" destOrd="0" presId="urn:microsoft.com/office/officeart/2005/8/layout/default"/>
    <dgm:cxn modelId="{7FC21977-D179-4F39-AB0B-EDDE33F4609D}" type="presOf" srcId="{FAF04CC2-346E-4E6D-AC68-D705DED99060}" destId="{2D3C7762-CC08-4CEC-A190-8384AA5083D3}" srcOrd="0" destOrd="0" presId="urn:microsoft.com/office/officeart/2005/8/layout/default"/>
    <dgm:cxn modelId="{5420F057-C6A1-4542-B768-A2D59F4558FD}" type="presOf" srcId="{023CB59C-E028-4326-A275-ED10F4A86D75}" destId="{618FE813-902D-4360-B152-8D44B4B67708}" srcOrd="0" destOrd="0" presId="urn:microsoft.com/office/officeart/2005/8/layout/default"/>
    <dgm:cxn modelId="{7A246878-FF8D-46A5-8A2C-4D09A657D36C}" type="presOf" srcId="{EA58B6D8-F522-43E3-8C08-863C3B622A96}" destId="{A740A595-8A14-4DE7-8BF8-5D3A517B031B}" srcOrd="0" destOrd="0" presId="urn:microsoft.com/office/officeart/2005/8/layout/default"/>
    <dgm:cxn modelId="{980F4679-9DB8-4621-A49C-0B7119185675}" srcId="{BB810BAE-208B-417E-9D72-B9A41A503925}" destId="{023CB59C-E028-4326-A275-ED10F4A86D75}" srcOrd="15" destOrd="0" parTransId="{E9AF68AE-F1E0-4462-B4CC-0D2658D8970A}" sibTransId="{023AAF84-A442-4315-BF94-B4DDF8B88A16}"/>
    <dgm:cxn modelId="{F1981388-B88E-4279-BD7B-C0ED0ADD74D0}" srcId="{BB810BAE-208B-417E-9D72-B9A41A503925}" destId="{0C2B64B2-77C1-457E-B744-C8F71854F880}" srcOrd="21" destOrd="0" parTransId="{3F5452BF-41E8-4F39-BD45-4A88FA6E930F}" sibTransId="{DA7746A3-5B56-4178-A4B0-45A17F61CEE3}"/>
    <dgm:cxn modelId="{FBB1DB8D-3B8B-449B-83A0-53FF61E8201A}" srcId="{BB810BAE-208B-417E-9D72-B9A41A503925}" destId="{97C7A58B-1F82-402B-A983-C1DAB52A35AD}" srcOrd="11" destOrd="0" parTransId="{A89EAB6E-0B1D-4F96-9EF1-E13DFED5153C}" sibTransId="{DCE6BD92-3300-487B-A7AD-9FF1F490B995}"/>
    <dgm:cxn modelId="{DFDD768E-8EB1-4A52-BE2B-139A288B54A4}" srcId="{BB810BAE-208B-417E-9D72-B9A41A503925}" destId="{C5C66DF3-BE1F-4B4B-B796-BC728B225C61}" srcOrd="19" destOrd="0" parTransId="{D9B59BB6-43B1-4EA4-A8C3-AB46B6123278}" sibTransId="{8CDFC065-E1F3-4B2B-B64E-B393759E252D}"/>
    <dgm:cxn modelId="{D7FC0892-C094-43B1-A6F0-1DD7BC33158F}" type="presOf" srcId="{69DD7E58-DCA5-4C84-8CDE-14FF21383DF4}" destId="{1FA302CB-D0D6-4CF9-8FF7-D622A3DFB336}" srcOrd="0" destOrd="0" presId="urn:microsoft.com/office/officeart/2005/8/layout/default"/>
    <dgm:cxn modelId="{4CD4D496-2D81-4DA1-9DAD-0763879538A9}" type="presOf" srcId="{FDB74507-44B7-4B1A-A1D5-9DCFC0C45320}" destId="{73AB95FB-E5CC-4B90-B188-1919A9B60CF4}" srcOrd="0" destOrd="0" presId="urn:microsoft.com/office/officeart/2005/8/layout/default"/>
    <dgm:cxn modelId="{4E5A2BA5-D192-4728-B3C9-5D18E8E93655}" type="presOf" srcId="{C5048C92-45D2-42AE-AD6E-64C93D5683D4}" destId="{83A1158A-E0D2-4D1F-BCFD-C8C3F3B5CDDF}" srcOrd="0" destOrd="0" presId="urn:microsoft.com/office/officeart/2005/8/layout/default"/>
    <dgm:cxn modelId="{EF482AA9-577B-4741-B364-B6EB5628437E}" type="presOf" srcId="{97C7A58B-1F82-402B-A983-C1DAB52A35AD}" destId="{D3032944-754F-4D7A-8429-FCFAA6E5CD67}" srcOrd="0" destOrd="0" presId="urn:microsoft.com/office/officeart/2005/8/layout/default"/>
    <dgm:cxn modelId="{B5CAB3AC-E636-4989-ABF6-23BB160B4756}" type="presOf" srcId="{E8F564A9-BB18-496C-B686-F5BD597900B5}" destId="{B9A1C1C9-F02D-45CE-9F6F-7B068EB054D4}" srcOrd="0" destOrd="0" presId="urn:microsoft.com/office/officeart/2005/8/layout/default"/>
    <dgm:cxn modelId="{729113C2-7B7C-4394-A4EE-8B4495ED6B86}" type="presOf" srcId="{8900A27D-9DA7-4473-8109-844A83F074D9}" destId="{58024DD5-0948-4FED-A3D1-4D5A437E3B45}" srcOrd="0" destOrd="0" presId="urn:microsoft.com/office/officeart/2005/8/layout/default"/>
    <dgm:cxn modelId="{031632C2-A1B7-48F8-8BD0-A74314E19CD1}" type="presOf" srcId="{E047B820-1228-4282-B424-E422334C7150}" destId="{ACC57C00-ECE1-4ECE-8461-8CB47CB6AE83}" srcOrd="0" destOrd="0" presId="urn:microsoft.com/office/officeart/2005/8/layout/default"/>
    <dgm:cxn modelId="{AE6922CD-8A71-49F5-AE42-F0ACFC54CB89}" srcId="{BB810BAE-208B-417E-9D72-B9A41A503925}" destId="{E8BAD5FF-FB26-4BAF-812E-3A2E03D3517D}" srcOrd="7" destOrd="0" parTransId="{F8B3D1E6-88A6-4E47-981C-42E790DD18E2}" sibTransId="{6FADE1A3-57B3-4AB7-813B-167B3FCBCAAD}"/>
    <dgm:cxn modelId="{03F007D1-1BDC-4D5A-AFD7-AC6D73058E7B}" srcId="{BB810BAE-208B-417E-9D72-B9A41A503925}" destId="{8900A27D-9DA7-4473-8109-844A83F074D9}" srcOrd="6" destOrd="0" parTransId="{A606512A-4E58-4BE5-AE7A-B78076F6CB54}" sibTransId="{3B82D9B9-C760-41A0-A12C-72C9DCA00515}"/>
    <dgm:cxn modelId="{65ADF2D4-FE64-445F-B099-F03963B4EA5F}" srcId="{BB810BAE-208B-417E-9D72-B9A41A503925}" destId="{2AA76579-E29D-43C2-81F5-19875E137623}" srcOrd="1" destOrd="0" parTransId="{2847CEC6-FEC8-405C-9EA0-E24952682A9F}" sibTransId="{5975E824-67D1-415D-86C7-6838C9BC027E}"/>
    <dgm:cxn modelId="{A08C77DD-D2D8-44B8-BF6A-CD6FE174E783}" srcId="{BB810BAE-208B-417E-9D72-B9A41A503925}" destId="{E047B820-1228-4282-B424-E422334C7150}" srcOrd="9" destOrd="0" parTransId="{F3297A92-FB52-46F3-9A9F-20389E5EA178}" sibTransId="{44EA70A4-7E9A-4016-AFBF-A1AEE666A361}"/>
    <dgm:cxn modelId="{7D088FE4-DD95-412D-8171-B1BD0E7D2B11}" type="presOf" srcId="{55E10E73-264D-42AE-A878-48BFCB9D4CDF}" destId="{939E6452-CF2A-46DC-8636-8E88CC13A958}" srcOrd="0" destOrd="0" presId="urn:microsoft.com/office/officeart/2005/8/layout/default"/>
    <dgm:cxn modelId="{2F456CEA-BF48-45BF-A081-98CFF500505D}" srcId="{BB810BAE-208B-417E-9D72-B9A41A503925}" destId="{55E10E73-264D-42AE-A878-48BFCB9D4CDF}" srcOrd="20" destOrd="0" parTransId="{D51EC1AE-ED82-4D02-B641-64C07CE06B5C}" sibTransId="{8503CF89-33E9-410C-AC6A-F706BB209C6C}"/>
    <dgm:cxn modelId="{3579ECEA-F690-4A32-B12E-ABF5BA986534}" srcId="{BB810BAE-208B-417E-9D72-B9A41A503925}" destId="{69DD7E58-DCA5-4C84-8CDE-14FF21383DF4}" srcOrd="5" destOrd="0" parTransId="{68C464DA-F4A5-4D64-A6EE-CFE99005FDA0}" sibTransId="{5A03B946-2C64-4A4F-8353-4B53AC9180B9}"/>
    <dgm:cxn modelId="{D1D197EE-C61D-4215-B603-A5F15E75BE5C}" srcId="{BB810BAE-208B-417E-9D72-B9A41A503925}" destId="{EA164A66-651F-4A1C-B49E-CE550F7C0A18}" srcOrd="12" destOrd="0" parTransId="{7C644F45-6BB4-44E0-BBD7-89F483C243CE}" sibTransId="{7AD2C1BE-016E-48EB-A1BD-7E16C9BD9B1F}"/>
    <dgm:cxn modelId="{9A8034EF-21E8-4DFC-AA5E-E1E897B699EC}" type="presOf" srcId="{08AA22C0-FF3C-4EBD-9CF6-702F4D53DB56}" destId="{F9FB0748-DCA6-4058-A0D0-8C5D318A27DB}" srcOrd="0" destOrd="0" presId="urn:microsoft.com/office/officeart/2005/8/layout/default"/>
    <dgm:cxn modelId="{597CB7F7-D4C0-47F4-B0A7-FDA3269AA6B8}" srcId="{BB810BAE-208B-417E-9D72-B9A41A503925}" destId="{EA58B6D8-F522-43E3-8C08-863C3B622A96}" srcOrd="2" destOrd="0" parTransId="{1DBB833D-0C3F-4AC0-8EDF-7F291474DED2}" sibTransId="{A1CDF5A9-A125-4E6A-899D-9854FB8D3633}"/>
    <dgm:cxn modelId="{5151AEC9-6913-4D87-AB2C-36EDC617194D}" type="presParOf" srcId="{31F1C327-132B-4A8C-AB83-D6797F186E79}" destId="{73AB95FB-E5CC-4B90-B188-1919A9B60CF4}" srcOrd="0" destOrd="0" presId="urn:microsoft.com/office/officeart/2005/8/layout/default"/>
    <dgm:cxn modelId="{810F84FD-CB50-4C20-8007-D37FB2A508D2}" type="presParOf" srcId="{31F1C327-132B-4A8C-AB83-D6797F186E79}" destId="{60DE0CE8-D787-49A8-9E56-929B86B17D62}" srcOrd="1" destOrd="0" presId="urn:microsoft.com/office/officeart/2005/8/layout/default"/>
    <dgm:cxn modelId="{476DBCEA-C912-4312-844B-8CE948CBF19C}" type="presParOf" srcId="{31F1C327-132B-4A8C-AB83-D6797F186E79}" destId="{9DC3D212-3254-449B-9B1D-1282AA1CFA97}" srcOrd="2" destOrd="0" presId="urn:microsoft.com/office/officeart/2005/8/layout/default"/>
    <dgm:cxn modelId="{EFE1D2E8-CFCA-4992-AFA8-2EF5317E2BD8}" type="presParOf" srcId="{31F1C327-132B-4A8C-AB83-D6797F186E79}" destId="{B9C699AE-CAE1-4552-A874-3ED855E87E40}" srcOrd="3" destOrd="0" presId="urn:microsoft.com/office/officeart/2005/8/layout/default"/>
    <dgm:cxn modelId="{FF894B25-98EF-4F9F-AF05-09B333C2428B}" type="presParOf" srcId="{31F1C327-132B-4A8C-AB83-D6797F186E79}" destId="{A740A595-8A14-4DE7-8BF8-5D3A517B031B}" srcOrd="4" destOrd="0" presId="urn:microsoft.com/office/officeart/2005/8/layout/default"/>
    <dgm:cxn modelId="{19125EA4-2BC4-4646-ADAF-DF612A160970}" type="presParOf" srcId="{31F1C327-132B-4A8C-AB83-D6797F186E79}" destId="{411BBF53-BBC0-454B-A29C-FBE04106D345}" srcOrd="5" destOrd="0" presId="urn:microsoft.com/office/officeart/2005/8/layout/default"/>
    <dgm:cxn modelId="{6C27DF93-B359-4694-999A-7FC0447DDF47}" type="presParOf" srcId="{31F1C327-132B-4A8C-AB83-D6797F186E79}" destId="{49147CF9-57EF-4BD5-9BAA-DF58397663A1}" srcOrd="6" destOrd="0" presId="urn:microsoft.com/office/officeart/2005/8/layout/default"/>
    <dgm:cxn modelId="{4ED9C1EB-4FA3-452D-A36A-0CED26EAC759}" type="presParOf" srcId="{31F1C327-132B-4A8C-AB83-D6797F186E79}" destId="{C815B354-8ABD-4049-A809-7ECEDD378B91}" srcOrd="7" destOrd="0" presId="urn:microsoft.com/office/officeart/2005/8/layout/default"/>
    <dgm:cxn modelId="{E01B972C-C521-4CB8-B82E-B2C06926DD19}" type="presParOf" srcId="{31F1C327-132B-4A8C-AB83-D6797F186E79}" destId="{2483F83C-F62B-4180-934D-B664114C047B}" srcOrd="8" destOrd="0" presId="urn:microsoft.com/office/officeart/2005/8/layout/default"/>
    <dgm:cxn modelId="{58E2D7E4-11CE-46E8-97AC-F19C02757B2F}" type="presParOf" srcId="{31F1C327-132B-4A8C-AB83-D6797F186E79}" destId="{23E43836-9F03-4FA9-9436-1C2F238A0C76}" srcOrd="9" destOrd="0" presId="urn:microsoft.com/office/officeart/2005/8/layout/default"/>
    <dgm:cxn modelId="{1ECBE797-CBDA-4DF6-A422-81B82DB9FCB4}" type="presParOf" srcId="{31F1C327-132B-4A8C-AB83-D6797F186E79}" destId="{1FA302CB-D0D6-4CF9-8FF7-D622A3DFB336}" srcOrd="10" destOrd="0" presId="urn:microsoft.com/office/officeart/2005/8/layout/default"/>
    <dgm:cxn modelId="{AE3E886E-F959-4133-B717-B20FDB9DE63E}" type="presParOf" srcId="{31F1C327-132B-4A8C-AB83-D6797F186E79}" destId="{34058C6D-250C-4A0D-9CBA-E5A57F93B31F}" srcOrd="11" destOrd="0" presId="urn:microsoft.com/office/officeart/2005/8/layout/default"/>
    <dgm:cxn modelId="{D9B07767-26D7-4163-B073-7735F1805B40}" type="presParOf" srcId="{31F1C327-132B-4A8C-AB83-D6797F186E79}" destId="{58024DD5-0948-4FED-A3D1-4D5A437E3B45}" srcOrd="12" destOrd="0" presId="urn:microsoft.com/office/officeart/2005/8/layout/default"/>
    <dgm:cxn modelId="{18787265-B91A-489E-BC6F-534868143874}" type="presParOf" srcId="{31F1C327-132B-4A8C-AB83-D6797F186E79}" destId="{A70AFD56-CD68-4646-9AAB-91C101F0D5D6}" srcOrd="13" destOrd="0" presId="urn:microsoft.com/office/officeart/2005/8/layout/default"/>
    <dgm:cxn modelId="{7FF1B9FD-06B8-4F3A-9E86-2503479E60E6}" type="presParOf" srcId="{31F1C327-132B-4A8C-AB83-D6797F186E79}" destId="{0BF6B129-8510-402F-A0E6-811C6A305BB5}" srcOrd="14" destOrd="0" presId="urn:microsoft.com/office/officeart/2005/8/layout/default"/>
    <dgm:cxn modelId="{CF648088-267C-47BD-AEE0-14490E2E952B}" type="presParOf" srcId="{31F1C327-132B-4A8C-AB83-D6797F186E79}" destId="{67D0DC1C-B34B-4851-ADB0-12242F584DF6}" srcOrd="15" destOrd="0" presId="urn:microsoft.com/office/officeart/2005/8/layout/default"/>
    <dgm:cxn modelId="{4A8A8D83-2686-4D06-86B0-507FB8608077}" type="presParOf" srcId="{31F1C327-132B-4A8C-AB83-D6797F186E79}" destId="{D52A34D9-E5F0-43AA-9166-0E708262DD3C}" srcOrd="16" destOrd="0" presId="urn:microsoft.com/office/officeart/2005/8/layout/default"/>
    <dgm:cxn modelId="{CBC87996-8D62-46E6-8E7F-84D46918145A}" type="presParOf" srcId="{31F1C327-132B-4A8C-AB83-D6797F186E79}" destId="{140F6158-54A6-46B0-94D6-738CFB81EBEE}" srcOrd="17" destOrd="0" presId="urn:microsoft.com/office/officeart/2005/8/layout/default"/>
    <dgm:cxn modelId="{EFF2375C-F2E4-4DC5-87BF-34C9E3BC1564}" type="presParOf" srcId="{31F1C327-132B-4A8C-AB83-D6797F186E79}" destId="{ACC57C00-ECE1-4ECE-8461-8CB47CB6AE83}" srcOrd="18" destOrd="0" presId="urn:microsoft.com/office/officeart/2005/8/layout/default"/>
    <dgm:cxn modelId="{3CE741B9-4F92-4079-B0D1-61391D6D7931}" type="presParOf" srcId="{31F1C327-132B-4A8C-AB83-D6797F186E79}" destId="{5BC8D5F0-606A-4E31-8F3E-0A752E19C754}" srcOrd="19" destOrd="0" presId="urn:microsoft.com/office/officeart/2005/8/layout/default"/>
    <dgm:cxn modelId="{AC1937FC-A7C2-4B93-8E73-F2C3D8AB1746}" type="presParOf" srcId="{31F1C327-132B-4A8C-AB83-D6797F186E79}" destId="{F9FB0748-DCA6-4058-A0D0-8C5D318A27DB}" srcOrd="20" destOrd="0" presId="urn:microsoft.com/office/officeart/2005/8/layout/default"/>
    <dgm:cxn modelId="{FE9B9112-A223-4141-9C39-66EB964CF51D}" type="presParOf" srcId="{31F1C327-132B-4A8C-AB83-D6797F186E79}" destId="{DAB2E50C-5608-4D0F-915D-FB74FBADC547}" srcOrd="21" destOrd="0" presId="urn:microsoft.com/office/officeart/2005/8/layout/default"/>
    <dgm:cxn modelId="{9980E829-0719-4F21-A1BF-6ED3B7F35693}" type="presParOf" srcId="{31F1C327-132B-4A8C-AB83-D6797F186E79}" destId="{D3032944-754F-4D7A-8429-FCFAA6E5CD67}" srcOrd="22" destOrd="0" presId="urn:microsoft.com/office/officeart/2005/8/layout/default"/>
    <dgm:cxn modelId="{CDFA0435-A92F-44D0-B6AC-19C01D55E529}" type="presParOf" srcId="{31F1C327-132B-4A8C-AB83-D6797F186E79}" destId="{FC3B14B2-E322-4F2D-B87C-B5456E6A5884}" srcOrd="23" destOrd="0" presId="urn:microsoft.com/office/officeart/2005/8/layout/default"/>
    <dgm:cxn modelId="{CB22A522-E8E2-45A0-898A-6A13B7DD093E}" type="presParOf" srcId="{31F1C327-132B-4A8C-AB83-D6797F186E79}" destId="{9E54BDD4-84EB-4758-A8BB-10F9E429A585}" srcOrd="24" destOrd="0" presId="urn:microsoft.com/office/officeart/2005/8/layout/default"/>
    <dgm:cxn modelId="{E1B3D28F-5FEE-4C97-83B2-09F3CA4590F3}" type="presParOf" srcId="{31F1C327-132B-4A8C-AB83-D6797F186E79}" destId="{E6E76F88-70C6-429F-A8B8-00E7A3121000}" srcOrd="25" destOrd="0" presId="urn:microsoft.com/office/officeart/2005/8/layout/default"/>
    <dgm:cxn modelId="{02AB833F-C510-437A-837A-24B80C5F1707}" type="presParOf" srcId="{31F1C327-132B-4A8C-AB83-D6797F186E79}" destId="{5D043CBB-86D2-43FD-987B-C7E328066206}" srcOrd="26" destOrd="0" presId="urn:microsoft.com/office/officeart/2005/8/layout/default"/>
    <dgm:cxn modelId="{CC98DD0B-F851-4C9F-B2FD-CD51752C2552}" type="presParOf" srcId="{31F1C327-132B-4A8C-AB83-D6797F186E79}" destId="{13B4E9E8-E5D4-47E3-A307-129E8AEB3312}" srcOrd="27" destOrd="0" presId="urn:microsoft.com/office/officeart/2005/8/layout/default"/>
    <dgm:cxn modelId="{634FCB81-259C-490C-86B2-7F5E16A27DB3}" type="presParOf" srcId="{31F1C327-132B-4A8C-AB83-D6797F186E79}" destId="{2664E87F-8570-4752-93B1-383E91B427C3}" srcOrd="28" destOrd="0" presId="urn:microsoft.com/office/officeart/2005/8/layout/default"/>
    <dgm:cxn modelId="{F51FD900-37B2-4642-96B5-744603D40604}" type="presParOf" srcId="{31F1C327-132B-4A8C-AB83-D6797F186E79}" destId="{9EA29A03-59DC-466E-8074-76FDA5FD3CA4}" srcOrd="29" destOrd="0" presId="urn:microsoft.com/office/officeart/2005/8/layout/default"/>
    <dgm:cxn modelId="{35047E34-BC52-43C5-BD72-5D227AF9317A}" type="presParOf" srcId="{31F1C327-132B-4A8C-AB83-D6797F186E79}" destId="{618FE813-902D-4360-B152-8D44B4B67708}" srcOrd="30" destOrd="0" presId="urn:microsoft.com/office/officeart/2005/8/layout/default"/>
    <dgm:cxn modelId="{497CD049-C8BC-49DD-9CE6-D872985311F8}" type="presParOf" srcId="{31F1C327-132B-4A8C-AB83-D6797F186E79}" destId="{37479CDA-FC37-4BA5-AB4D-D047AC2186D6}" srcOrd="31" destOrd="0" presId="urn:microsoft.com/office/officeart/2005/8/layout/default"/>
    <dgm:cxn modelId="{7F426D40-8CD5-4787-B904-728E6A0FC90D}" type="presParOf" srcId="{31F1C327-132B-4A8C-AB83-D6797F186E79}" destId="{2D3C7762-CC08-4CEC-A190-8384AA5083D3}" srcOrd="32" destOrd="0" presId="urn:microsoft.com/office/officeart/2005/8/layout/default"/>
    <dgm:cxn modelId="{9157B4E7-F595-46DD-89B5-7861E5AC0052}" type="presParOf" srcId="{31F1C327-132B-4A8C-AB83-D6797F186E79}" destId="{DB40A63E-5D0A-4D17-85BF-E4590B3DE1BA}" srcOrd="33" destOrd="0" presId="urn:microsoft.com/office/officeart/2005/8/layout/default"/>
    <dgm:cxn modelId="{BE6FB395-3A03-4429-BC30-5EFCE8DC1B75}" type="presParOf" srcId="{31F1C327-132B-4A8C-AB83-D6797F186E79}" destId="{DB996D60-99B2-40AD-A4B7-1E2B4D475767}" srcOrd="34" destOrd="0" presId="urn:microsoft.com/office/officeart/2005/8/layout/default"/>
    <dgm:cxn modelId="{62BAA827-E5B3-47B8-B822-6D7EC2F40A60}" type="presParOf" srcId="{31F1C327-132B-4A8C-AB83-D6797F186E79}" destId="{864A6171-1D50-4F56-A7CC-A32AC3084CFF}" srcOrd="35" destOrd="0" presId="urn:microsoft.com/office/officeart/2005/8/layout/default"/>
    <dgm:cxn modelId="{F384546F-AAF1-4AA4-BA82-031F104BC1A3}" type="presParOf" srcId="{31F1C327-132B-4A8C-AB83-D6797F186E79}" destId="{B9A1C1C9-F02D-45CE-9F6F-7B068EB054D4}" srcOrd="36" destOrd="0" presId="urn:microsoft.com/office/officeart/2005/8/layout/default"/>
    <dgm:cxn modelId="{CCCD65F2-1C43-41C5-9D21-EC0536F1B6E8}" type="presParOf" srcId="{31F1C327-132B-4A8C-AB83-D6797F186E79}" destId="{90F3CA94-F77A-4654-964E-E71610A442EA}" srcOrd="37" destOrd="0" presId="urn:microsoft.com/office/officeart/2005/8/layout/default"/>
    <dgm:cxn modelId="{4DE66CFC-89B0-40F0-B1CC-E1C33F7F9779}" type="presParOf" srcId="{31F1C327-132B-4A8C-AB83-D6797F186E79}" destId="{5F408701-252A-4FAE-868D-24E931FAAB87}" srcOrd="38" destOrd="0" presId="urn:microsoft.com/office/officeart/2005/8/layout/default"/>
    <dgm:cxn modelId="{92F7726F-071F-476E-99DF-B037AEA7FE72}" type="presParOf" srcId="{31F1C327-132B-4A8C-AB83-D6797F186E79}" destId="{7ED1A9E8-4C87-484C-82E5-D1E0EBAA21AE}" srcOrd="39" destOrd="0" presId="urn:microsoft.com/office/officeart/2005/8/layout/default"/>
    <dgm:cxn modelId="{921B4E04-AD88-449B-99DC-33B865BB0F4C}" type="presParOf" srcId="{31F1C327-132B-4A8C-AB83-D6797F186E79}" destId="{939E6452-CF2A-46DC-8636-8E88CC13A958}" srcOrd="40" destOrd="0" presId="urn:microsoft.com/office/officeart/2005/8/layout/default"/>
    <dgm:cxn modelId="{5F23919B-36B6-47D8-AA43-3CF89EB0AF2A}" type="presParOf" srcId="{31F1C327-132B-4A8C-AB83-D6797F186E79}" destId="{A65601AF-7CA4-49A2-B4D2-0291F9EBCBDA}" srcOrd="41" destOrd="0" presId="urn:microsoft.com/office/officeart/2005/8/layout/default"/>
    <dgm:cxn modelId="{B36D15A3-D4CB-4388-BC30-36AC8374BBC3}" type="presParOf" srcId="{31F1C327-132B-4A8C-AB83-D6797F186E79}" destId="{F9CA7D90-2E80-41AE-8EB1-EC10AF3CA088}" srcOrd="42" destOrd="0" presId="urn:microsoft.com/office/officeart/2005/8/layout/default"/>
    <dgm:cxn modelId="{37C8C0CF-5521-44C3-88AC-AA0377B37748}" type="presParOf" srcId="{31F1C327-132B-4A8C-AB83-D6797F186E79}" destId="{DF63775D-E45C-4F82-82CF-28BDE99BC702}" srcOrd="43" destOrd="0" presId="urn:microsoft.com/office/officeart/2005/8/layout/default"/>
    <dgm:cxn modelId="{36687E38-AF3B-4A10-B6B0-C57D8BCFEBEB}" type="presParOf" srcId="{31F1C327-132B-4A8C-AB83-D6797F186E79}" destId="{908D596A-255D-4AFC-BCCD-F528AE7AD023}" srcOrd="44" destOrd="0" presId="urn:microsoft.com/office/officeart/2005/8/layout/default"/>
    <dgm:cxn modelId="{D96D5250-EB88-49CD-95B3-CC95BCEEF568}" type="presParOf" srcId="{31F1C327-132B-4A8C-AB83-D6797F186E79}" destId="{17A0F7EB-834D-4C50-B844-828AA9B32DB1}" srcOrd="45" destOrd="0" presId="urn:microsoft.com/office/officeart/2005/8/layout/default"/>
    <dgm:cxn modelId="{3EE90CB8-DB32-453E-84ED-E110DE9F19F3}" type="presParOf" srcId="{31F1C327-132B-4A8C-AB83-D6797F186E79}" destId="{83A1158A-E0D2-4D1F-BCFD-C8C3F3B5CDDF}" srcOrd="46" destOrd="0" presId="urn:microsoft.com/office/officeart/2005/8/layout/default"/>
    <dgm:cxn modelId="{D2FC3EC8-8868-4621-BF38-EE071E253C65}" type="presParOf" srcId="{31F1C327-132B-4A8C-AB83-D6797F186E79}" destId="{816315BF-292B-438F-96BA-F0A682110CEF}" srcOrd="47" destOrd="0" presId="urn:microsoft.com/office/officeart/2005/8/layout/default"/>
    <dgm:cxn modelId="{F9968F81-1D39-49EE-A490-2348B483AE51}" type="presParOf" srcId="{31F1C327-132B-4A8C-AB83-D6797F186E79}" destId="{8B98DCD8-BF94-4016-BB6E-4F466CE4A62F}" srcOrd="4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3E5D43C-4F25-4457-A961-5E95FA09F97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1574DB9-F0F1-45B6-890A-556281BC402A}">
      <dgm:prSet/>
      <dgm:spPr/>
      <dgm:t>
        <a:bodyPr/>
        <a:lstStyle/>
        <a:p>
          <a:pPr>
            <a:lnSpc>
              <a:spcPct val="100000"/>
            </a:lnSpc>
          </a:pPr>
          <a:r>
            <a:rPr lang="en-US"/>
            <a:t>Buildpacks are responsible for transforming deployed code into a slug, which can then be executed on a dyno. </a:t>
          </a:r>
        </a:p>
      </dgm:t>
    </dgm:pt>
    <dgm:pt modelId="{8FD1D908-63AF-4ED9-8D98-1CA89827E613}" type="parTrans" cxnId="{A811D01E-927B-4A7F-AF5A-7A0C5CB2425A}">
      <dgm:prSet/>
      <dgm:spPr/>
      <dgm:t>
        <a:bodyPr/>
        <a:lstStyle/>
        <a:p>
          <a:endParaRPr lang="en-US" sz="2800"/>
        </a:p>
      </dgm:t>
    </dgm:pt>
    <dgm:pt modelId="{1DCE4A9B-455A-4B9F-A2AA-FC3420C0DAA6}" type="sibTrans" cxnId="{A811D01E-927B-4A7F-AF5A-7A0C5CB2425A}">
      <dgm:prSet/>
      <dgm:spPr/>
      <dgm:t>
        <a:bodyPr/>
        <a:lstStyle/>
        <a:p>
          <a:endParaRPr lang="en-US"/>
        </a:p>
      </dgm:t>
    </dgm:pt>
    <dgm:pt modelId="{792E6425-21DE-4279-B550-1B8C39745AF5}">
      <dgm:prSet/>
      <dgm:spPr/>
      <dgm:t>
        <a:bodyPr/>
        <a:lstStyle/>
        <a:p>
          <a:pPr>
            <a:lnSpc>
              <a:spcPct val="100000"/>
            </a:lnSpc>
          </a:pPr>
          <a:r>
            <a:rPr lang="en-US"/>
            <a:t>Buildpacks are composed of a set of scripts, and depending on the programming language, the scripts will retrieve dependencies, output generated assets or compiled code, and more. </a:t>
          </a:r>
        </a:p>
      </dgm:t>
    </dgm:pt>
    <dgm:pt modelId="{804DFF53-EA6F-4B84-AF84-2CCEF116B460}" type="parTrans" cxnId="{53C4598D-06DC-4912-8AF0-5047B971B8C1}">
      <dgm:prSet/>
      <dgm:spPr/>
      <dgm:t>
        <a:bodyPr/>
        <a:lstStyle/>
        <a:p>
          <a:endParaRPr lang="en-US" sz="2800"/>
        </a:p>
      </dgm:t>
    </dgm:pt>
    <dgm:pt modelId="{AB5CCFB9-E445-48E0-87DC-647D68E8C97E}" type="sibTrans" cxnId="{53C4598D-06DC-4912-8AF0-5047B971B8C1}">
      <dgm:prSet/>
      <dgm:spPr/>
      <dgm:t>
        <a:bodyPr/>
        <a:lstStyle/>
        <a:p>
          <a:endParaRPr lang="en-US"/>
        </a:p>
      </dgm:t>
    </dgm:pt>
    <dgm:pt modelId="{33B4494B-5B08-49C8-A638-A409040BF37C}">
      <dgm:prSet/>
      <dgm:spPr/>
      <dgm:t>
        <a:bodyPr/>
        <a:lstStyle/>
        <a:p>
          <a:pPr>
            <a:lnSpc>
              <a:spcPct val="100000"/>
            </a:lnSpc>
          </a:pPr>
          <a:r>
            <a:rPr lang="en-US"/>
            <a:t>This output is assembled into a slug by the slug compiler.</a:t>
          </a:r>
        </a:p>
      </dgm:t>
    </dgm:pt>
    <dgm:pt modelId="{3F7CCA9E-CD2B-4BF8-BAB3-348C4C230591}" type="parTrans" cxnId="{56A45BC6-9ADC-45D6-9B00-A14F67442C9D}">
      <dgm:prSet/>
      <dgm:spPr/>
      <dgm:t>
        <a:bodyPr/>
        <a:lstStyle/>
        <a:p>
          <a:endParaRPr lang="en-US" sz="2800"/>
        </a:p>
      </dgm:t>
    </dgm:pt>
    <dgm:pt modelId="{0380C473-3F2A-4BA7-BB20-6876450912FB}" type="sibTrans" cxnId="{56A45BC6-9ADC-45D6-9B00-A14F67442C9D}">
      <dgm:prSet/>
      <dgm:spPr/>
      <dgm:t>
        <a:bodyPr/>
        <a:lstStyle/>
        <a:p>
          <a:endParaRPr lang="en-US"/>
        </a:p>
      </dgm:t>
    </dgm:pt>
    <dgm:pt modelId="{010EDBB9-7DD8-46A9-8259-B6A5641AFCA0}" type="pres">
      <dgm:prSet presAssocID="{63E5D43C-4F25-4457-A961-5E95FA09F976}" presName="root" presStyleCnt="0">
        <dgm:presLayoutVars>
          <dgm:dir/>
          <dgm:resizeHandles val="exact"/>
        </dgm:presLayoutVars>
      </dgm:prSet>
      <dgm:spPr/>
    </dgm:pt>
    <dgm:pt modelId="{0CF43647-3764-4C68-B21C-2986C02832BB}" type="pres">
      <dgm:prSet presAssocID="{D1574DB9-F0F1-45B6-890A-556281BC402A}" presName="compNode" presStyleCnt="0"/>
      <dgm:spPr/>
    </dgm:pt>
    <dgm:pt modelId="{CD4DC74B-248A-4BF3-BC3A-99ACB1C39564}" type="pres">
      <dgm:prSet presAssocID="{D1574DB9-F0F1-45B6-890A-556281BC402A}" presName="bgRect" presStyleLbl="bgShp" presStyleIdx="0" presStyleCnt="3"/>
      <dgm:spPr/>
    </dgm:pt>
    <dgm:pt modelId="{4FFE6A24-EAC0-49B8-BC44-ECE3CE67FE13}" type="pres">
      <dgm:prSet presAssocID="{D1574DB9-F0F1-45B6-890A-556281BC40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erpillar"/>
        </a:ext>
      </dgm:extLst>
    </dgm:pt>
    <dgm:pt modelId="{3206BE78-CB57-4C36-9412-0F333E27BDA4}" type="pres">
      <dgm:prSet presAssocID="{D1574DB9-F0F1-45B6-890A-556281BC402A}" presName="spaceRect" presStyleCnt="0"/>
      <dgm:spPr/>
    </dgm:pt>
    <dgm:pt modelId="{5B288CB1-F8E9-4BF6-9F92-E69F749EF531}" type="pres">
      <dgm:prSet presAssocID="{D1574DB9-F0F1-45B6-890A-556281BC402A}" presName="parTx" presStyleLbl="revTx" presStyleIdx="0" presStyleCnt="3">
        <dgm:presLayoutVars>
          <dgm:chMax val="0"/>
          <dgm:chPref val="0"/>
        </dgm:presLayoutVars>
      </dgm:prSet>
      <dgm:spPr/>
    </dgm:pt>
    <dgm:pt modelId="{55D8C593-0315-498F-9C5D-DE93A5C3D75D}" type="pres">
      <dgm:prSet presAssocID="{1DCE4A9B-455A-4B9F-A2AA-FC3420C0DAA6}" presName="sibTrans" presStyleCnt="0"/>
      <dgm:spPr/>
    </dgm:pt>
    <dgm:pt modelId="{BA4DC439-2388-4F94-842D-9CB235C825FE}" type="pres">
      <dgm:prSet presAssocID="{792E6425-21DE-4279-B550-1B8C39745AF5}" presName="compNode" presStyleCnt="0"/>
      <dgm:spPr/>
    </dgm:pt>
    <dgm:pt modelId="{3DC17786-AE43-4333-90E5-4D41C14941AA}" type="pres">
      <dgm:prSet presAssocID="{792E6425-21DE-4279-B550-1B8C39745AF5}" presName="bgRect" presStyleLbl="bgShp" presStyleIdx="1" presStyleCnt="3"/>
      <dgm:spPr/>
    </dgm:pt>
    <dgm:pt modelId="{A9A11B7B-77A1-4943-BA77-B167D9E4BD67}" type="pres">
      <dgm:prSet presAssocID="{792E6425-21DE-4279-B550-1B8C39745A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D505053-6CCB-49AE-B4E6-0817309425DB}" type="pres">
      <dgm:prSet presAssocID="{792E6425-21DE-4279-B550-1B8C39745AF5}" presName="spaceRect" presStyleCnt="0"/>
      <dgm:spPr/>
    </dgm:pt>
    <dgm:pt modelId="{FB9ECD4D-3AAF-44BC-896C-8C826137F26F}" type="pres">
      <dgm:prSet presAssocID="{792E6425-21DE-4279-B550-1B8C39745AF5}" presName="parTx" presStyleLbl="revTx" presStyleIdx="1" presStyleCnt="3">
        <dgm:presLayoutVars>
          <dgm:chMax val="0"/>
          <dgm:chPref val="0"/>
        </dgm:presLayoutVars>
      </dgm:prSet>
      <dgm:spPr/>
    </dgm:pt>
    <dgm:pt modelId="{9F5D0C75-883E-4384-97A7-D4A828206EDB}" type="pres">
      <dgm:prSet presAssocID="{AB5CCFB9-E445-48E0-87DC-647D68E8C97E}" presName="sibTrans" presStyleCnt="0"/>
      <dgm:spPr/>
    </dgm:pt>
    <dgm:pt modelId="{5993B688-333F-4B59-88D2-A4621FF6F238}" type="pres">
      <dgm:prSet presAssocID="{33B4494B-5B08-49C8-A638-A409040BF37C}" presName="compNode" presStyleCnt="0"/>
      <dgm:spPr/>
    </dgm:pt>
    <dgm:pt modelId="{9DADAD0A-0E12-4540-8F50-6F804D827BCB}" type="pres">
      <dgm:prSet presAssocID="{33B4494B-5B08-49C8-A638-A409040BF37C}" presName="bgRect" presStyleLbl="bgShp" presStyleIdx="2" presStyleCnt="3"/>
      <dgm:spPr>
        <a:solidFill>
          <a:schemeClr val="accent6">
            <a:lumMod val="75000"/>
          </a:schemeClr>
        </a:solidFill>
      </dgm:spPr>
    </dgm:pt>
    <dgm:pt modelId="{17C0CC6B-987D-4399-850E-4E8AC99D507D}" type="pres">
      <dgm:prSet presAssocID="{33B4494B-5B08-49C8-A638-A409040BF3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33D312A8-B4F4-4376-B2D2-B7DF7E092987}" type="pres">
      <dgm:prSet presAssocID="{33B4494B-5B08-49C8-A638-A409040BF37C}" presName="spaceRect" presStyleCnt="0"/>
      <dgm:spPr/>
    </dgm:pt>
    <dgm:pt modelId="{D24658E2-AA7E-40C1-8831-EC130A4D2D61}" type="pres">
      <dgm:prSet presAssocID="{33B4494B-5B08-49C8-A638-A409040BF37C}" presName="parTx" presStyleLbl="revTx" presStyleIdx="2" presStyleCnt="3">
        <dgm:presLayoutVars>
          <dgm:chMax val="0"/>
          <dgm:chPref val="0"/>
        </dgm:presLayoutVars>
      </dgm:prSet>
      <dgm:spPr/>
    </dgm:pt>
  </dgm:ptLst>
  <dgm:cxnLst>
    <dgm:cxn modelId="{3AA3F403-FE8D-4E4D-9502-13523FE1702C}" type="presOf" srcId="{63E5D43C-4F25-4457-A961-5E95FA09F976}" destId="{010EDBB9-7DD8-46A9-8259-B6A5641AFCA0}" srcOrd="0" destOrd="0" presId="urn:microsoft.com/office/officeart/2018/2/layout/IconVerticalSolidList"/>
    <dgm:cxn modelId="{A811D01E-927B-4A7F-AF5A-7A0C5CB2425A}" srcId="{63E5D43C-4F25-4457-A961-5E95FA09F976}" destId="{D1574DB9-F0F1-45B6-890A-556281BC402A}" srcOrd="0" destOrd="0" parTransId="{8FD1D908-63AF-4ED9-8D98-1CA89827E613}" sibTransId="{1DCE4A9B-455A-4B9F-A2AA-FC3420C0DAA6}"/>
    <dgm:cxn modelId="{F9AF6842-DDE4-4338-A37A-7EA423131BDC}" type="presOf" srcId="{D1574DB9-F0F1-45B6-890A-556281BC402A}" destId="{5B288CB1-F8E9-4BF6-9F92-E69F749EF531}" srcOrd="0" destOrd="0" presId="urn:microsoft.com/office/officeart/2018/2/layout/IconVerticalSolidList"/>
    <dgm:cxn modelId="{53C4598D-06DC-4912-8AF0-5047B971B8C1}" srcId="{63E5D43C-4F25-4457-A961-5E95FA09F976}" destId="{792E6425-21DE-4279-B550-1B8C39745AF5}" srcOrd="1" destOrd="0" parTransId="{804DFF53-EA6F-4B84-AF84-2CCEF116B460}" sibTransId="{AB5CCFB9-E445-48E0-87DC-647D68E8C97E}"/>
    <dgm:cxn modelId="{230AF594-7661-4879-94FF-3ADB70F00FFC}" type="presOf" srcId="{792E6425-21DE-4279-B550-1B8C39745AF5}" destId="{FB9ECD4D-3AAF-44BC-896C-8C826137F26F}" srcOrd="0" destOrd="0" presId="urn:microsoft.com/office/officeart/2018/2/layout/IconVerticalSolidList"/>
    <dgm:cxn modelId="{30CE3DB8-602B-4D53-A3DF-46D04AE7C904}" type="presOf" srcId="{33B4494B-5B08-49C8-A638-A409040BF37C}" destId="{D24658E2-AA7E-40C1-8831-EC130A4D2D61}" srcOrd="0" destOrd="0" presId="urn:microsoft.com/office/officeart/2018/2/layout/IconVerticalSolidList"/>
    <dgm:cxn modelId="{56A45BC6-9ADC-45D6-9B00-A14F67442C9D}" srcId="{63E5D43C-4F25-4457-A961-5E95FA09F976}" destId="{33B4494B-5B08-49C8-A638-A409040BF37C}" srcOrd="2" destOrd="0" parTransId="{3F7CCA9E-CD2B-4BF8-BAB3-348C4C230591}" sibTransId="{0380C473-3F2A-4BA7-BB20-6876450912FB}"/>
    <dgm:cxn modelId="{5A949377-D3A9-40E8-B706-E138D37E7D3A}" type="presParOf" srcId="{010EDBB9-7DD8-46A9-8259-B6A5641AFCA0}" destId="{0CF43647-3764-4C68-B21C-2986C02832BB}" srcOrd="0" destOrd="0" presId="urn:microsoft.com/office/officeart/2018/2/layout/IconVerticalSolidList"/>
    <dgm:cxn modelId="{4E6C7A28-786C-4A5F-8992-5E4F669E0188}" type="presParOf" srcId="{0CF43647-3764-4C68-B21C-2986C02832BB}" destId="{CD4DC74B-248A-4BF3-BC3A-99ACB1C39564}" srcOrd="0" destOrd="0" presId="urn:microsoft.com/office/officeart/2018/2/layout/IconVerticalSolidList"/>
    <dgm:cxn modelId="{341851F3-4757-4D59-9A79-DA79F3AAD195}" type="presParOf" srcId="{0CF43647-3764-4C68-B21C-2986C02832BB}" destId="{4FFE6A24-EAC0-49B8-BC44-ECE3CE67FE13}" srcOrd="1" destOrd="0" presId="urn:microsoft.com/office/officeart/2018/2/layout/IconVerticalSolidList"/>
    <dgm:cxn modelId="{EDC87974-65BE-48E3-83D7-8DFDDD88EBA2}" type="presParOf" srcId="{0CF43647-3764-4C68-B21C-2986C02832BB}" destId="{3206BE78-CB57-4C36-9412-0F333E27BDA4}" srcOrd="2" destOrd="0" presId="urn:microsoft.com/office/officeart/2018/2/layout/IconVerticalSolidList"/>
    <dgm:cxn modelId="{F4C97B48-064F-4ECC-8E0B-0FE2744ED849}" type="presParOf" srcId="{0CF43647-3764-4C68-B21C-2986C02832BB}" destId="{5B288CB1-F8E9-4BF6-9F92-E69F749EF531}" srcOrd="3" destOrd="0" presId="urn:microsoft.com/office/officeart/2018/2/layout/IconVerticalSolidList"/>
    <dgm:cxn modelId="{DA519D25-3092-4947-9EC7-4D9BE5C4789E}" type="presParOf" srcId="{010EDBB9-7DD8-46A9-8259-B6A5641AFCA0}" destId="{55D8C593-0315-498F-9C5D-DE93A5C3D75D}" srcOrd="1" destOrd="0" presId="urn:microsoft.com/office/officeart/2018/2/layout/IconVerticalSolidList"/>
    <dgm:cxn modelId="{04586CBD-8796-4CDC-B323-242D4D1C423A}" type="presParOf" srcId="{010EDBB9-7DD8-46A9-8259-B6A5641AFCA0}" destId="{BA4DC439-2388-4F94-842D-9CB235C825FE}" srcOrd="2" destOrd="0" presId="urn:microsoft.com/office/officeart/2018/2/layout/IconVerticalSolidList"/>
    <dgm:cxn modelId="{332DDD14-96D8-4606-8F6B-CF4270136993}" type="presParOf" srcId="{BA4DC439-2388-4F94-842D-9CB235C825FE}" destId="{3DC17786-AE43-4333-90E5-4D41C14941AA}" srcOrd="0" destOrd="0" presId="urn:microsoft.com/office/officeart/2018/2/layout/IconVerticalSolidList"/>
    <dgm:cxn modelId="{6583FC6C-5CE0-4B71-BC85-92BB309EF88A}" type="presParOf" srcId="{BA4DC439-2388-4F94-842D-9CB235C825FE}" destId="{A9A11B7B-77A1-4943-BA77-B167D9E4BD67}" srcOrd="1" destOrd="0" presId="urn:microsoft.com/office/officeart/2018/2/layout/IconVerticalSolidList"/>
    <dgm:cxn modelId="{76DBA61E-268B-4240-8438-5AC5E25737D8}" type="presParOf" srcId="{BA4DC439-2388-4F94-842D-9CB235C825FE}" destId="{4D505053-6CCB-49AE-B4E6-0817309425DB}" srcOrd="2" destOrd="0" presId="urn:microsoft.com/office/officeart/2018/2/layout/IconVerticalSolidList"/>
    <dgm:cxn modelId="{60D174DC-1EB5-4ED9-A66E-7C3F77DCF908}" type="presParOf" srcId="{BA4DC439-2388-4F94-842D-9CB235C825FE}" destId="{FB9ECD4D-3AAF-44BC-896C-8C826137F26F}" srcOrd="3" destOrd="0" presId="urn:microsoft.com/office/officeart/2018/2/layout/IconVerticalSolidList"/>
    <dgm:cxn modelId="{A0ED7685-372D-4441-B265-2A9315144CE9}" type="presParOf" srcId="{010EDBB9-7DD8-46A9-8259-B6A5641AFCA0}" destId="{9F5D0C75-883E-4384-97A7-D4A828206EDB}" srcOrd="3" destOrd="0" presId="urn:microsoft.com/office/officeart/2018/2/layout/IconVerticalSolidList"/>
    <dgm:cxn modelId="{EE7106D6-79E6-4F40-A542-6451F4312CB1}" type="presParOf" srcId="{010EDBB9-7DD8-46A9-8259-B6A5641AFCA0}" destId="{5993B688-333F-4B59-88D2-A4621FF6F238}" srcOrd="4" destOrd="0" presId="urn:microsoft.com/office/officeart/2018/2/layout/IconVerticalSolidList"/>
    <dgm:cxn modelId="{E594326B-A78B-401D-86D9-525A3E2B0554}" type="presParOf" srcId="{5993B688-333F-4B59-88D2-A4621FF6F238}" destId="{9DADAD0A-0E12-4540-8F50-6F804D827BCB}" srcOrd="0" destOrd="0" presId="urn:microsoft.com/office/officeart/2018/2/layout/IconVerticalSolidList"/>
    <dgm:cxn modelId="{E7B4FF03-6AAC-4598-AF44-AD2981C234B4}" type="presParOf" srcId="{5993B688-333F-4B59-88D2-A4621FF6F238}" destId="{17C0CC6B-987D-4399-850E-4E8AC99D507D}" srcOrd="1" destOrd="0" presId="urn:microsoft.com/office/officeart/2018/2/layout/IconVerticalSolidList"/>
    <dgm:cxn modelId="{43718EE6-0B8E-47F2-9640-8F390D72EA9D}" type="presParOf" srcId="{5993B688-333F-4B59-88D2-A4621FF6F238}" destId="{33D312A8-B4F4-4376-B2D2-B7DF7E092987}" srcOrd="2" destOrd="0" presId="urn:microsoft.com/office/officeart/2018/2/layout/IconVerticalSolidList"/>
    <dgm:cxn modelId="{5EA724B9-FED2-47AC-B3CA-70D9000F0315}" type="presParOf" srcId="{5993B688-333F-4B59-88D2-A4621FF6F238}" destId="{D24658E2-AA7E-40C1-8831-EC130A4D2D6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C3B7093-0656-496B-B353-C15F33FD2E13}"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52558E29-F0AD-49D2-9218-503D2BD84F6B}">
      <dgm:prSet custT="1"/>
      <dgm:spPr/>
      <dgm:t>
        <a:bodyPr/>
        <a:lstStyle/>
        <a:p>
          <a:r>
            <a:rPr lang="en-US" sz="2400" dirty="0"/>
            <a:t>Removing Buildpacks:</a:t>
          </a:r>
        </a:p>
      </dgm:t>
    </dgm:pt>
    <dgm:pt modelId="{BE3B3CD4-747A-43F7-8E6A-5C2D6748BA0C}" type="parTrans" cxnId="{049C53A6-EB73-47F3-BF40-D55142F0DECB}">
      <dgm:prSet/>
      <dgm:spPr/>
      <dgm:t>
        <a:bodyPr/>
        <a:lstStyle/>
        <a:p>
          <a:endParaRPr lang="en-US" sz="2400"/>
        </a:p>
      </dgm:t>
    </dgm:pt>
    <dgm:pt modelId="{277A50A5-0FCD-4567-9975-77002A3DD561}" type="sibTrans" cxnId="{049C53A6-EB73-47F3-BF40-D55142F0DECB}">
      <dgm:prSet/>
      <dgm:spPr/>
      <dgm:t>
        <a:bodyPr/>
        <a:lstStyle/>
        <a:p>
          <a:endParaRPr lang="en-US" sz="2400"/>
        </a:p>
      </dgm:t>
    </dgm:pt>
    <dgm:pt modelId="{804B0BB2-AF72-4B6E-A772-1028FFBB8D7A}">
      <dgm:prSet custT="1"/>
      <dgm:spPr/>
      <dgm:t>
        <a:bodyPr/>
        <a:lstStyle/>
        <a:p>
          <a:pPr>
            <a:buNone/>
          </a:pPr>
          <a:r>
            <a:rPr lang="en-US" sz="2400" dirty="0"/>
            <a:t>$ </a:t>
          </a:r>
          <a:r>
            <a:rPr lang="en-US" sz="2400" dirty="0" err="1"/>
            <a:t>heroku</a:t>
          </a:r>
          <a:r>
            <a:rPr lang="en-US" sz="2400" dirty="0"/>
            <a:t> </a:t>
          </a:r>
          <a:r>
            <a:rPr lang="en-US" sz="2400" dirty="0" err="1"/>
            <a:t>buildpacks:remove</a:t>
          </a:r>
          <a:r>
            <a:rPr lang="en-US" sz="2400" dirty="0"/>
            <a:t> </a:t>
          </a:r>
          <a:r>
            <a:rPr lang="en-US" sz="2400" dirty="0" err="1"/>
            <a:t>heroku</a:t>
          </a:r>
          <a:r>
            <a:rPr lang="en-US" sz="2400" dirty="0"/>
            <a:t>/java</a:t>
          </a:r>
        </a:p>
      </dgm:t>
    </dgm:pt>
    <dgm:pt modelId="{3C079CCE-B0AD-43B9-86C0-ECD2A484BE64}" type="parTrans" cxnId="{A792E69C-5CCC-4AAF-AAFC-FC6CD63E1277}">
      <dgm:prSet/>
      <dgm:spPr/>
      <dgm:t>
        <a:bodyPr/>
        <a:lstStyle/>
        <a:p>
          <a:endParaRPr lang="en-US" sz="2400"/>
        </a:p>
      </dgm:t>
    </dgm:pt>
    <dgm:pt modelId="{10A67725-9828-4359-940A-717E065D8594}" type="sibTrans" cxnId="{A792E69C-5CCC-4AAF-AAFC-FC6CD63E1277}">
      <dgm:prSet/>
      <dgm:spPr/>
      <dgm:t>
        <a:bodyPr/>
        <a:lstStyle/>
        <a:p>
          <a:endParaRPr lang="en-US" sz="2400"/>
        </a:p>
      </dgm:t>
    </dgm:pt>
    <dgm:pt modelId="{9D727927-7D35-4221-92ED-A75A9AB75426}">
      <dgm:prSet custT="1"/>
      <dgm:spPr/>
      <dgm:t>
        <a:bodyPr/>
        <a:lstStyle/>
        <a:p>
          <a:r>
            <a:rPr lang="en-US" sz="2400"/>
            <a:t>BuildPack Info can be set into App.json</a:t>
          </a:r>
        </a:p>
      </dgm:t>
    </dgm:pt>
    <dgm:pt modelId="{17121429-A253-4DC9-8C56-BEE596453329}" type="parTrans" cxnId="{1A95D2A0-D383-4974-9F92-4C043BFF658B}">
      <dgm:prSet/>
      <dgm:spPr/>
      <dgm:t>
        <a:bodyPr/>
        <a:lstStyle/>
        <a:p>
          <a:endParaRPr lang="en-US" sz="2400"/>
        </a:p>
      </dgm:t>
    </dgm:pt>
    <dgm:pt modelId="{2E528B13-5FEC-4D72-B8FF-CCD1C5BA266B}" type="sibTrans" cxnId="{1A95D2A0-D383-4974-9F92-4C043BFF658B}">
      <dgm:prSet/>
      <dgm:spPr/>
      <dgm:t>
        <a:bodyPr/>
        <a:lstStyle/>
        <a:p>
          <a:endParaRPr lang="en-US" sz="2400"/>
        </a:p>
      </dgm:t>
    </dgm:pt>
    <dgm:pt modelId="{0FAEA185-6600-44F9-B710-88E8FBC1E574}">
      <dgm:prSet custT="1"/>
      <dgm:spPr/>
      <dgm:t>
        <a:bodyPr/>
        <a:lstStyle/>
        <a:p>
          <a:pPr>
            <a:buNone/>
          </a:pPr>
          <a:r>
            <a:rPr lang="en-US" sz="2400" i="1" dirty="0"/>
            <a:t>{</a:t>
          </a:r>
          <a:endParaRPr lang="en-US" sz="2400" dirty="0"/>
        </a:p>
      </dgm:t>
    </dgm:pt>
    <dgm:pt modelId="{B1976ADA-19D6-48FB-82A5-03C4B1F9F104}" type="parTrans" cxnId="{43F197F2-C787-48B5-A9C4-3DF74F186445}">
      <dgm:prSet/>
      <dgm:spPr/>
      <dgm:t>
        <a:bodyPr/>
        <a:lstStyle/>
        <a:p>
          <a:endParaRPr lang="en-US" sz="2400"/>
        </a:p>
      </dgm:t>
    </dgm:pt>
    <dgm:pt modelId="{9BF351C0-6345-4844-8A87-B591461AF3E0}" type="sibTrans" cxnId="{43F197F2-C787-48B5-A9C4-3DF74F186445}">
      <dgm:prSet/>
      <dgm:spPr/>
      <dgm:t>
        <a:bodyPr/>
        <a:lstStyle/>
        <a:p>
          <a:endParaRPr lang="en-US" sz="2400"/>
        </a:p>
      </dgm:t>
    </dgm:pt>
    <dgm:pt modelId="{0040AB5A-33DB-4CE9-B600-40AA686F6FDD}">
      <dgm:prSet custT="1"/>
      <dgm:spPr/>
      <dgm:t>
        <a:bodyPr/>
        <a:lstStyle/>
        <a:p>
          <a:pPr>
            <a:buNone/>
          </a:pPr>
          <a:r>
            <a:rPr lang="en-US" sz="2400" i="1" dirty="0"/>
            <a:t>"buildpacks": [</a:t>
          </a:r>
          <a:endParaRPr lang="en-US" sz="2400" dirty="0"/>
        </a:p>
      </dgm:t>
    </dgm:pt>
    <dgm:pt modelId="{7A7430C2-E135-4A3B-9C95-A8C2E62397FC}" type="parTrans" cxnId="{0DC97F18-22B4-4583-9538-8749F7F39035}">
      <dgm:prSet/>
      <dgm:spPr/>
      <dgm:t>
        <a:bodyPr/>
        <a:lstStyle/>
        <a:p>
          <a:endParaRPr lang="en-US" sz="2400"/>
        </a:p>
      </dgm:t>
    </dgm:pt>
    <dgm:pt modelId="{5822F445-8A55-4ACE-A641-D5F9FF66C85F}" type="sibTrans" cxnId="{0DC97F18-22B4-4583-9538-8749F7F39035}">
      <dgm:prSet/>
      <dgm:spPr/>
      <dgm:t>
        <a:bodyPr/>
        <a:lstStyle/>
        <a:p>
          <a:endParaRPr lang="en-US" sz="2400"/>
        </a:p>
      </dgm:t>
    </dgm:pt>
    <dgm:pt modelId="{9197E5D9-172B-4A87-8F0B-A984EDCBE235}">
      <dgm:prSet custT="1"/>
      <dgm:spPr/>
      <dgm:t>
        <a:bodyPr/>
        <a:lstStyle/>
        <a:p>
          <a:pPr>
            <a:buNone/>
          </a:pPr>
          <a:r>
            <a:rPr lang="en-US" sz="2400" i="1"/>
            <a:t>{</a:t>
          </a:r>
          <a:endParaRPr lang="en-US" sz="2400"/>
        </a:p>
      </dgm:t>
    </dgm:pt>
    <dgm:pt modelId="{52133A92-EAB1-4D43-A0FD-F27098CF78C2}" type="parTrans" cxnId="{A061B81F-78B5-4C05-A609-FEA106925C15}">
      <dgm:prSet/>
      <dgm:spPr/>
      <dgm:t>
        <a:bodyPr/>
        <a:lstStyle/>
        <a:p>
          <a:endParaRPr lang="en-US" sz="2400"/>
        </a:p>
      </dgm:t>
    </dgm:pt>
    <dgm:pt modelId="{151B665C-7FDE-4D94-B971-A8045F4CA633}" type="sibTrans" cxnId="{A061B81F-78B5-4C05-A609-FEA106925C15}">
      <dgm:prSet/>
      <dgm:spPr/>
      <dgm:t>
        <a:bodyPr/>
        <a:lstStyle/>
        <a:p>
          <a:endParaRPr lang="en-US" sz="2400"/>
        </a:p>
      </dgm:t>
    </dgm:pt>
    <dgm:pt modelId="{B61CD4F0-2D58-4AA1-9C9F-DD5F43F44F7E}">
      <dgm:prSet custT="1"/>
      <dgm:spPr/>
      <dgm:t>
        <a:bodyPr/>
        <a:lstStyle/>
        <a:p>
          <a:pPr>
            <a:buNone/>
          </a:pPr>
          <a:r>
            <a:rPr lang="en-US" sz="2400" i="1" dirty="0"/>
            <a:t>"</a:t>
          </a:r>
          <a:r>
            <a:rPr lang="en-US" sz="2400" i="1" dirty="0" err="1"/>
            <a:t>url</a:t>
          </a:r>
          <a:r>
            <a:rPr lang="en-US" sz="2400" i="1" dirty="0"/>
            <a:t>": "</a:t>
          </a:r>
          <a:r>
            <a:rPr lang="en-US" sz="2400" i="1" dirty="0" err="1"/>
            <a:t>heroku</a:t>
          </a:r>
          <a:r>
            <a:rPr lang="en-US" sz="2400" i="1" dirty="0"/>
            <a:t>/ruby"</a:t>
          </a:r>
          <a:endParaRPr lang="en-US" sz="2400" dirty="0"/>
        </a:p>
      </dgm:t>
    </dgm:pt>
    <dgm:pt modelId="{D462CB21-486D-4D96-8671-4AEEB89F7527}" type="parTrans" cxnId="{4EEFACC1-8254-4071-9E2A-D033DC0DA470}">
      <dgm:prSet/>
      <dgm:spPr/>
      <dgm:t>
        <a:bodyPr/>
        <a:lstStyle/>
        <a:p>
          <a:endParaRPr lang="en-US" sz="2400"/>
        </a:p>
      </dgm:t>
    </dgm:pt>
    <dgm:pt modelId="{3B714209-2236-45A5-B5E2-BB678657493C}" type="sibTrans" cxnId="{4EEFACC1-8254-4071-9E2A-D033DC0DA470}">
      <dgm:prSet/>
      <dgm:spPr/>
      <dgm:t>
        <a:bodyPr/>
        <a:lstStyle/>
        <a:p>
          <a:endParaRPr lang="en-US" sz="2400"/>
        </a:p>
      </dgm:t>
    </dgm:pt>
    <dgm:pt modelId="{15A86EE6-AD40-4DD9-AD4F-94467BD1788E}">
      <dgm:prSet custT="1"/>
      <dgm:spPr/>
      <dgm:t>
        <a:bodyPr/>
        <a:lstStyle/>
        <a:p>
          <a:pPr>
            <a:buNone/>
          </a:pPr>
          <a:r>
            <a:rPr lang="en-US" sz="2400" i="1"/>
            <a:t>}</a:t>
          </a:r>
          <a:endParaRPr lang="en-US" sz="2400"/>
        </a:p>
      </dgm:t>
    </dgm:pt>
    <dgm:pt modelId="{25DC22EB-2784-4D87-93AA-F537887B5A4E}" type="parTrans" cxnId="{CDC2AACB-42EF-4F47-8078-54C45D8B335A}">
      <dgm:prSet/>
      <dgm:spPr/>
      <dgm:t>
        <a:bodyPr/>
        <a:lstStyle/>
        <a:p>
          <a:endParaRPr lang="en-US" sz="2400"/>
        </a:p>
      </dgm:t>
    </dgm:pt>
    <dgm:pt modelId="{8027E872-CF90-426A-B25C-4B8CC87F034B}" type="sibTrans" cxnId="{CDC2AACB-42EF-4F47-8078-54C45D8B335A}">
      <dgm:prSet/>
      <dgm:spPr/>
      <dgm:t>
        <a:bodyPr/>
        <a:lstStyle/>
        <a:p>
          <a:endParaRPr lang="en-US" sz="2400"/>
        </a:p>
      </dgm:t>
    </dgm:pt>
    <dgm:pt modelId="{5F3A7B0A-1268-4E28-AE75-A5FF09A422EA}">
      <dgm:prSet custT="1"/>
      <dgm:spPr/>
      <dgm:t>
        <a:bodyPr/>
        <a:lstStyle/>
        <a:p>
          <a:pPr>
            <a:buNone/>
          </a:pPr>
          <a:r>
            <a:rPr lang="en-US" sz="2400" i="1" dirty="0"/>
            <a:t>]</a:t>
          </a:r>
          <a:endParaRPr lang="en-US" sz="2400" dirty="0"/>
        </a:p>
      </dgm:t>
    </dgm:pt>
    <dgm:pt modelId="{C92E64DE-F6D7-4A7D-909D-D8E62224AA14}" type="parTrans" cxnId="{1D6DF657-B14E-4E12-BB56-52E9E73A276B}">
      <dgm:prSet/>
      <dgm:spPr/>
      <dgm:t>
        <a:bodyPr/>
        <a:lstStyle/>
        <a:p>
          <a:endParaRPr lang="en-US" sz="2400"/>
        </a:p>
      </dgm:t>
    </dgm:pt>
    <dgm:pt modelId="{360CA04D-2D97-4C88-810E-9FDB1D859648}" type="sibTrans" cxnId="{1D6DF657-B14E-4E12-BB56-52E9E73A276B}">
      <dgm:prSet/>
      <dgm:spPr/>
      <dgm:t>
        <a:bodyPr/>
        <a:lstStyle/>
        <a:p>
          <a:endParaRPr lang="en-US" sz="2400"/>
        </a:p>
      </dgm:t>
    </dgm:pt>
    <dgm:pt modelId="{0B374ED3-D7D0-4D64-A78D-246A7EBE5C4F}">
      <dgm:prSet custT="1"/>
      <dgm:spPr/>
      <dgm:t>
        <a:bodyPr/>
        <a:lstStyle/>
        <a:p>
          <a:pPr>
            <a:buNone/>
          </a:pPr>
          <a:r>
            <a:rPr lang="en-US" sz="2400" i="1" dirty="0"/>
            <a:t>}</a:t>
          </a:r>
          <a:endParaRPr lang="en-US" sz="2400" dirty="0"/>
        </a:p>
      </dgm:t>
    </dgm:pt>
    <dgm:pt modelId="{9538965B-ABA9-44F0-9101-AA5AEEF184DE}" type="parTrans" cxnId="{53257606-C712-43F8-86C3-40BF8FF8EEE1}">
      <dgm:prSet/>
      <dgm:spPr/>
      <dgm:t>
        <a:bodyPr/>
        <a:lstStyle/>
        <a:p>
          <a:endParaRPr lang="en-US" sz="2400"/>
        </a:p>
      </dgm:t>
    </dgm:pt>
    <dgm:pt modelId="{65330001-2884-47F0-BFE7-911AB5043766}" type="sibTrans" cxnId="{53257606-C712-43F8-86C3-40BF8FF8EEE1}">
      <dgm:prSet/>
      <dgm:spPr/>
      <dgm:t>
        <a:bodyPr/>
        <a:lstStyle/>
        <a:p>
          <a:endParaRPr lang="en-US" sz="2400"/>
        </a:p>
      </dgm:t>
    </dgm:pt>
    <dgm:pt modelId="{A51B70C8-7401-4E54-A3E6-D9C82A5DFD74}" type="pres">
      <dgm:prSet presAssocID="{FC3B7093-0656-496B-B353-C15F33FD2E13}" presName="linear" presStyleCnt="0">
        <dgm:presLayoutVars>
          <dgm:dir/>
          <dgm:animLvl val="lvl"/>
          <dgm:resizeHandles val="exact"/>
        </dgm:presLayoutVars>
      </dgm:prSet>
      <dgm:spPr/>
    </dgm:pt>
    <dgm:pt modelId="{7583BDF4-DA3C-49FE-AD2C-CC8D5E2BABD4}" type="pres">
      <dgm:prSet presAssocID="{52558E29-F0AD-49D2-9218-503D2BD84F6B}" presName="parentLin" presStyleCnt="0"/>
      <dgm:spPr/>
    </dgm:pt>
    <dgm:pt modelId="{6D879BC0-7650-4EDA-8C08-9908C0E1AD0E}" type="pres">
      <dgm:prSet presAssocID="{52558E29-F0AD-49D2-9218-503D2BD84F6B}" presName="parentLeftMargin" presStyleLbl="node1" presStyleIdx="0" presStyleCnt="2"/>
      <dgm:spPr/>
    </dgm:pt>
    <dgm:pt modelId="{D9B933D6-341F-4130-961E-719E9DB97750}" type="pres">
      <dgm:prSet presAssocID="{52558E29-F0AD-49D2-9218-503D2BD84F6B}" presName="parentText" presStyleLbl="node1" presStyleIdx="0" presStyleCnt="2">
        <dgm:presLayoutVars>
          <dgm:chMax val="0"/>
          <dgm:bulletEnabled val="1"/>
        </dgm:presLayoutVars>
      </dgm:prSet>
      <dgm:spPr/>
    </dgm:pt>
    <dgm:pt modelId="{7F732CD8-E2A7-43C8-9312-2E60560D480F}" type="pres">
      <dgm:prSet presAssocID="{52558E29-F0AD-49D2-9218-503D2BD84F6B}" presName="negativeSpace" presStyleCnt="0"/>
      <dgm:spPr/>
    </dgm:pt>
    <dgm:pt modelId="{78D134DF-B86E-44DC-B252-8ADA315674AC}" type="pres">
      <dgm:prSet presAssocID="{52558E29-F0AD-49D2-9218-503D2BD84F6B}" presName="childText" presStyleLbl="conFgAcc1" presStyleIdx="0" presStyleCnt="2">
        <dgm:presLayoutVars>
          <dgm:bulletEnabled val="1"/>
        </dgm:presLayoutVars>
      </dgm:prSet>
      <dgm:spPr/>
    </dgm:pt>
    <dgm:pt modelId="{B68EF759-23C8-4557-8C81-5AB1965233C2}" type="pres">
      <dgm:prSet presAssocID="{277A50A5-0FCD-4567-9975-77002A3DD561}" presName="spaceBetweenRectangles" presStyleCnt="0"/>
      <dgm:spPr/>
    </dgm:pt>
    <dgm:pt modelId="{8E36FC88-CF62-4E23-9A8D-FF6BB50F9608}" type="pres">
      <dgm:prSet presAssocID="{9D727927-7D35-4221-92ED-A75A9AB75426}" presName="parentLin" presStyleCnt="0"/>
      <dgm:spPr/>
    </dgm:pt>
    <dgm:pt modelId="{6B4EF831-4D7F-4716-B97E-3AC69866D94E}" type="pres">
      <dgm:prSet presAssocID="{9D727927-7D35-4221-92ED-A75A9AB75426}" presName="parentLeftMargin" presStyleLbl="node1" presStyleIdx="0" presStyleCnt="2"/>
      <dgm:spPr/>
    </dgm:pt>
    <dgm:pt modelId="{410DE734-DA9D-46F3-9801-7C6DCAB592DC}" type="pres">
      <dgm:prSet presAssocID="{9D727927-7D35-4221-92ED-A75A9AB75426}" presName="parentText" presStyleLbl="node1" presStyleIdx="1" presStyleCnt="2">
        <dgm:presLayoutVars>
          <dgm:chMax val="0"/>
          <dgm:bulletEnabled val="1"/>
        </dgm:presLayoutVars>
      </dgm:prSet>
      <dgm:spPr/>
    </dgm:pt>
    <dgm:pt modelId="{F8E760B0-7C9D-44EF-8847-5891751F1C09}" type="pres">
      <dgm:prSet presAssocID="{9D727927-7D35-4221-92ED-A75A9AB75426}" presName="negativeSpace" presStyleCnt="0"/>
      <dgm:spPr/>
    </dgm:pt>
    <dgm:pt modelId="{DCFD2735-D217-428C-821A-1C2FE7F769C5}" type="pres">
      <dgm:prSet presAssocID="{9D727927-7D35-4221-92ED-A75A9AB75426}" presName="childText" presStyleLbl="conFgAcc1" presStyleIdx="1" presStyleCnt="2">
        <dgm:presLayoutVars>
          <dgm:bulletEnabled val="1"/>
        </dgm:presLayoutVars>
      </dgm:prSet>
      <dgm:spPr/>
    </dgm:pt>
  </dgm:ptLst>
  <dgm:cxnLst>
    <dgm:cxn modelId="{53257606-C712-43F8-86C3-40BF8FF8EEE1}" srcId="{9D727927-7D35-4221-92ED-A75A9AB75426}" destId="{0B374ED3-D7D0-4D64-A78D-246A7EBE5C4F}" srcOrd="6" destOrd="0" parTransId="{9538965B-ABA9-44F0-9101-AA5AEEF184DE}" sibTransId="{65330001-2884-47F0-BFE7-911AB5043766}"/>
    <dgm:cxn modelId="{0DC97F18-22B4-4583-9538-8749F7F39035}" srcId="{9D727927-7D35-4221-92ED-A75A9AB75426}" destId="{0040AB5A-33DB-4CE9-B600-40AA686F6FDD}" srcOrd="1" destOrd="0" parTransId="{7A7430C2-E135-4A3B-9C95-A8C2E62397FC}" sibTransId="{5822F445-8A55-4ACE-A641-D5F9FF66C85F}"/>
    <dgm:cxn modelId="{3F38101B-67E0-4B7A-8529-570C00036E46}" type="presOf" srcId="{15A86EE6-AD40-4DD9-AD4F-94467BD1788E}" destId="{DCFD2735-D217-428C-821A-1C2FE7F769C5}" srcOrd="0" destOrd="4" presId="urn:microsoft.com/office/officeart/2005/8/layout/list1"/>
    <dgm:cxn modelId="{C0133C1F-7FBD-4002-A986-686AE8D219EA}" type="presOf" srcId="{9197E5D9-172B-4A87-8F0B-A984EDCBE235}" destId="{DCFD2735-D217-428C-821A-1C2FE7F769C5}" srcOrd="0" destOrd="2" presId="urn:microsoft.com/office/officeart/2005/8/layout/list1"/>
    <dgm:cxn modelId="{A061B81F-78B5-4C05-A609-FEA106925C15}" srcId="{9D727927-7D35-4221-92ED-A75A9AB75426}" destId="{9197E5D9-172B-4A87-8F0B-A984EDCBE235}" srcOrd="2" destOrd="0" parTransId="{52133A92-EAB1-4D43-A0FD-F27098CF78C2}" sibTransId="{151B665C-7FDE-4D94-B971-A8045F4CA633}"/>
    <dgm:cxn modelId="{82A33234-F840-4D80-86EE-D358AE383B99}" type="presOf" srcId="{9D727927-7D35-4221-92ED-A75A9AB75426}" destId="{6B4EF831-4D7F-4716-B97E-3AC69866D94E}" srcOrd="0" destOrd="0" presId="urn:microsoft.com/office/officeart/2005/8/layout/list1"/>
    <dgm:cxn modelId="{0424E05D-87EA-4C7A-861C-831C59C7E65E}" type="presOf" srcId="{5F3A7B0A-1268-4E28-AE75-A5FF09A422EA}" destId="{DCFD2735-D217-428C-821A-1C2FE7F769C5}" srcOrd="0" destOrd="5" presId="urn:microsoft.com/office/officeart/2005/8/layout/list1"/>
    <dgm:cxn modelId="{1D6DF657-B14E-4E12-BB56-52E9E73A276B}" srcId="{9D727927-7D35-4221-92ED-A75A9AB75426}" destId="{5F3A7B0A-1268-4E28-AE75-A5FF09A422EA}" srcOrd="5" destOrd="0" parTransId="{C92E64DE-F6D7-4A7D-909D-D8E62224AA14}" sibTransId="{360CA04D-2D97-4C88-810E-9FDB1D859648}"/>
    <dgm:cxn modelId="{83C5B17B-0963-4CE4-9BAB-A285E2AF9D54}" type="presOf" srcId="{0B374ED3-D7D0-4D64-A78D-246A7EBE5C4F}" destId="{DCFD2735-D217-428C-821A-1C2FE7F769C5}" srcOrd="0" destOrd="6" presId="urn:microsoft.com/office/officeart/2005/8/layout/list1"/>
    <dgm:cxn modelId="{DD02237C-0B14-4B8E-BA64-FD5BB3BCC425}" type="presOf" srcId="{0FAEA185-6600-44F9-B710-88E8FBC1E574}" destId="{DCFD2735-D217-428C-821A-1C2FE7F769C5}" srcOrd="0" destOrd="0" presId="urn:microsoft.com/office/officeart/2005/8/layout/list1"/>
    <dgm:cxn modelId="{26E7617D-B2BA-43E7-9CF3-AACD385AF469}" type="presOf" srcId="{52558E29-F0AD-49D2-9218-503D2BD84F6B}" destId="{D9B933D6-341F-4130-961E-719E9DB97750}" srcOrd="1" destOrd="0" presId="urn:microsoft.com/office/officeart/2005/8/layout/list1"/>
    <dgm:cxn modelId="{99897A85-2912-4852-AD9C-1118FBB2844E}" type="presOf" srcId="{52558E29-F0AD-49D2-9218-503D2BD84F6B}" destId="{6D879BC0-7650-4EDA-8C08-9908C0E1AD0E}" srcOrd="0" destOrd="0" presId="urn:microsoft.com/office/officeart/2005/8/layout/list1"/>
    <dgm:cxn modelId="{BFB8638E-8AB5-4F21-82CC-24048F2AC816}" type="presOf" srcId="{B61CD4F0-2D58-4AA1-9C9F-DD5F43F44F7E}" destId="{DCFD2735-D217-428C-821A-1C2FE7F769C5}" srcOrd="0" destOrd="3" presId="urn:microsoft.com/office/officeart/2005/8/layout/list1"/>
    <dgm:cxn modelId="{4C4E2A97-A640-423C-B374-20C8E5ABCE04}" type="presOf" srcId="{0040AB5A-33DB-4CE9-B600-40AA686F6FDD}" destId="{DCFD2735-D217-428C-821A-1C2FE7F769C5}" srcOrd="0" destOrd="1" presId="urn:microsoft.com/office/officeart/2005/8/layout/list1"/>
    <dgm:cxn modelId="{A792E69C-5CCC-4AAF-AAFC-FC6CD63E1277}" srcId="{52558E29-F0AD-49D2-9218-503D2BD84F6B}" destId="{804B0BB2-AF72-4B6E-A772-1028FFBB8D7A}" srcOrd="0" destOrd="0" parTransId="{3C079CCE-B0AD-43B9-86C0-ECD2A484BE64}" sibTransId="{10A67725-9828-4359-940A-717E065D8594}"/>
    <dgm:cxn modelId="{1A25449F-3190-4DC6-89A0-50A5D7263854}" type="presOf" srcId="{FC3B7093-0656-496B-B353-C15F33FD2E13}" destId="{A51B70C8-7401-4E54-A3E6-D9C82A5DFD74}" srcOrd="0" destOrd="0" presId="urn:microsoft.com/office/officeart/2005/8/layout/list1"/>
    <dgm:cxn modelId="{1A95D2A0-D383-4974-9F92-4C043BFF658B}" srcId="{FC3B7093-0656-496B-B353-C15F33FD2E13}" destId="{9D727927-7D35-4221-92ED-A75A9AB75426}" srcOrd="1" destOrd="0" parTransId="{17121429-A253-4DC9-8C56-BEE596453329}" sibTransId="{2E528B13-5FEC-4D72-B8FF-CCD1C5BA266B}"/>
    <dgm:cxn modelId="{76F214A2-30B6-4E77-8327-6D4CD91FEAB0}" type="presOf" srcId="{804B0BB2-AF72-4B6E-A772-1028FFBB8D7A}" destId="{78D134DF-B86E-44DC-B252-8ADA315674AC}" srcOrd="0" destOrd="0" presId="urn:microsoft.com/office/officeart/2005/8/layout/list1"/>
    <dgm:cxn modelId="{A7E028A3-55B9-4300-88F1-F02B7572D5DE}" type="presOf" srcId="{9D727927-7D35-4221-92ED-A75A9AB75426}" destId="{410DE734-DA9D-46F3-9801-7C6DCAB592DC}" srcOrd="1" destOrd="0" presId="urn:microsoft.com/office/officeart/2005/8/layout/list1"/>
    <dgm:cxn modelId="{049C53A6-EB73-47F3-BF40-D55142F0DECB}" srcId="{FC3B7093-0656-496B-B353-C15F33FD2E13}" destId="{52558E29-F0AD-49D2-9218-503D2BD84F6B}" srcOrd="0" destOrd="0" parTransId="{BE3B3CD4-747A-43F7-8E6A-5C2D6748BA0C}" sibTransId="{277A50A5-0FCD-4567-9975-77002A3DD561}"/>
    <dgm:cxn modelId="{4EEFACC1-8254-4071-9E2A-D033DC0DA470}" srcId="{9D727927-7D35-4221-92ED-A75A9AB75426}" destId="{B61CD4F0-2D58-4AA1-9C9F-DD5F43F44F7E}" srcOrd="3" destOrd="0" parTransId="{D462CB21-486D-4D96-8671-4AEEB89F7527}" sibTransId="{3B714209-2236-45A5-B5E2-BB678657493C}"/>
    <dgm:cxn modelId="{CDC2AACB-42EF-4F47-8078-54C45D8B335A}" srcId="{9D727927-7D35-4221-92ED-A75A9AB75426}" destId="{15A86EE6-AD40-4DD9-AD4F-94467BD1788E}" srcOrd="4" destOrd="0" parTransId="{25DC22EB-2784-4D87-93AA-F537887B5A4E}" sibTransId="{8027E872-CF90-426A-B25C-4B8CC87F034B}"/>
    <dgm:cxn modelId="{43F197F2-C787-48B5-A9C4-3DF74F186445}" srcId="{9D727927-7D35-4221-92ED-A75A9AB75426}" destId="{0FAEA185-6600-44F9-B710-88E8FBC1E574}" srcOrd="0" destOrd="0" parTransId="{B1976ADA-19D6-48FB-82A5-03C4B1F9F104}" sibTransId="{9BF351C0-6345-4844-8A87-B591461AF3E0}"/>
    <dgm:cxn modelId="{8E0315CF-6F31-4017-B0F6-756BED24C4E2}" type="presParOf" srcId="{A51B70C8-7401-4E54-A3E6-D9C82A5DFD74}" destId="{7583BDF4-DA3C-49FE-AD2C-CC8D5E2BABD4}" srcOrd="0" destOrd="0" presId="urn:microsoft.com/office/officeart/2005/8/layout/list1"/>
    <dgm:cxn modelId="{5B474D7F-B08E-426F-AA53-07419BC2C2B7}" type="presParOf" srcId="{7583BDF4-DA3C-49FE-AD2C-CC8D5E2BABD4}" destId="{6D879BC0-7650-4EDA-8C08-9908C0E1AD0E}" srcOrd="0" destOrd="0" presId="urn:microsoft.com/office/officeart/2005/8/layout/list1"/>
    <dgm:cxn modelId="{AE4CA7DF-0053-4F31-91C0-DEFB00466B91}" type="presParOf" srcId="{7583BDF4-DA3C-49FE-AD2C-CC8D5E2BABD4}" destId="{D9B933D6-341F-4130-961E-719E9DB97750}" srcOrd="1" destOrd="0" presId="urn:microsoft.com/office/officeart/2005/8/layout/list1"/>
    <dgm:cxn modelId="{568385C9-3A39-4E01-A3CB-0AC0AB053D70}" type="presParOf" srcId="{A51B70C8-7401-4E54-A3E6-D9C82A5DFD74}" destId="{7F732CD8-E2A7-43C8-9312-2E60560D480F}" srcOrd="1" destOrd="0" presId="urn:microsoft.com/office/officeart/2005/8/layout/list1"/>
    <dgm:cxn modelId="{CBAB606E-9223-4889-A37A-0AB82AF1AD2C}" type="presParOf" srcId="{A51B70C8-7401-4E54-A3E6-D9C82A5DFD74}" destId="{78D134DF-B86E-44DC-B252-8ADA315674AC}" srcOrd="2" destOrd="0" presId="urn:microsoft.com/office/officeart/2005/8/layout/list1"/>
    <dgm:cxn modelId="{E26615EA-2D69-462C-9E7C-537CC29D734A}" type="presParOf" srcId="{A51B70C8-7401-4E54-A3E6-D9C82A5DFD74}" destId="{B68EF759-23C8-4557-8C81-5AB1965233C2}" srcOrd="3" destOrd="0" presId="urn:microsoft.com/office/officeart/2005/8/layout/list1"/>
    <dgm:cxn modelId="{8378A9D1-86A7-4AF1-BCE8-020F3948E709}" type="presParOf" srcId="{A51B70C8-7401-4E54-A3E6-D9C82A5DFD74}" destId="{8E36FC88-CF62-4E23-9A8D-FF6BB50F9608}" srcOrd="4" destOrd="0" presId="urn:microsoft.com/office/officeart/2005/8/layout/list1"/>
    <dgm:cxn modelId="{FEFDD836-6170-4D19-9BE0-41B2B2A542C6}" type="presParOf" srcId="{8E36FC88-CF62-4E23-9A8D-FF6BB50F9608}" destId="{6B4EF831-4D7F-4716-B97E-3AC69866D94E}" srcOrd="0" destOrd="0" presId="urn:microsoft.com/office/officeart/2005/8/layout/list1"/>
    <dgm:cxn modelId="{9B26622A-4C72-4655-ACB1-074589883FF5}" type="presParOf" srcId="{8E36FC88-CF62-4E23-9A8D-FF6BB50F9608}" destId="{410DE734-DA9D-46F3-9801-7C6DCAB592DC}" srcOrd="1" destOrd="0" presId="urn:microsoft.com/office/officeart/2005/8/layout/list1"/>
    <dgm:cxn modelId="{8CBBB341-4749-4961-9703-DD277935F5DB}" type="presParOf" srcId="{A51B70C8-7401-4E54-A3E6-D9C82A5DFD74}" destId="{F8E760B0-7C9D-44EF-8847-5891751F1C09}" srcOrd="5" destOrd="0" presId="urn:microsoft.com/office/officeart/2005/8/layout/list1"/>
    <dgm:cxn modelId="{55EFC35D-B58C-44A6-A869-10B3F6332208}" type="presParOf" srcId="{A51B70C8-7401-4E54-A3E6-D9C82A5DFD74}" destId="{DCFD2735-D217-428C-821A-1C2FE7F769C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FEB79A-9D92-472A-B077-3D6795F4EB3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7041CA-4A67-48D5-854C-BB0EF6820B8E}">
      <dgm:prSet custT="1"/>
      <dgm:spPr/>
      <dgm:t>
        <a:bodyPr/>
        <a:lstStyle/>
        <a:p>
          <a:r>
            <a:rPr lang="en-US" sz="2800"/>
            <a:t>Slugs are compressed and pre-packaged copies of your application optimized for distribution to the dyno manager. </a:t>
          </a:r>
        </a:p>
      </dgm:t>
    </dgm:pt>
    <dgm:pt modelId="{81FAE348-1671-4F43-AB25-C8F9A9B946DB}" type="parTrans" cxnId="{4B9A9EEC-A373-466E-9312-A1C726FFAC16}">
      <dgm:prSet/>
      <dgm:spPr/>
      <dgm:t>
        <a:bodyPr/>
        <a:lstStyle/>
        <a:p>
          <a:endParaRPr lang="en-US" sz="2800"/>
        </a:p>
      </dgm:t>
    </dgm:pt>
    <dgm:pt modelId="{F6F9DE00-2C07-47B9-A9D6-A642F0328912}" type="sibTrans" cxnId="{4B9A9EEC-A373-466E-9312-A1C726FFAC16}">
      <dgm:prSet/>
      <dgm:spPr/>
      <dgm:t>
        <a:bodyPr/>
        <a:lstStyle/>
        <a:p>
          <a:endParaRPr lang="en-US" sz="2800"/>
        </a:p>
      </dgm:t>
    </dgm:pt>
    <dgm:pt modelId="{8B2FFE85-83E6-4F04-9EA5-1C208D719676}">
      <dgm:prSet custT="1"/>
      <dgm:spPr/>
      <dgm:t>
        <a:bodyPr/>
        <a:lstStyle/>
        <a:p>
          <a:r>
            <a:rPr lang="en-US" sz="2800" dirty="0"/>
            <a:t>When we git push to Heroku, code is received by the slug compiler which transforms your repository into a slug. </a:t>
          </a:r>
        </a:p>
      </dgm:t>
    </dgm:pt>
    <dgm:pt modelId="{8C861966-15BB-4948-93C2-5191CCE14F1A}" type="parTrans" cxnId="{085A0026-73EA-499E-A15A-703BA18938E9}">
      <dgm:prSet/>
      <dgm:spPr/>
      <dgm:t>
        <a:bodyPr/>
        <a:lstStyle/>
        <a:p>
          <a:endParaRPr lang="en-US" sz="2800"/>
        </a:p>
      </dgm:t>
    </dgm:pt>
    <dgm:pt modelId="{B85D37C7-A203-4508-A3E1-FC07DF4514A8}" type="sibTrans" cxnId="{085A0026-73EA-499E-A15A-703BA18938E9}">
      <dgm:prSet/>
      <dgm:spPr/>
      <dgm:t>
        <a:bodyPr/>
        <a:lstStyle/>
        <a:p>
          <a:endParaRPr lang="en-US" sz="2800"/>
        </a:p>
      </dgm:t>
    </dgm:pt>
    <dgm:pt modelId="{57A1DA43-395D-4F3E-B3B8-A31D6187DDA3}">
      <dgm:prSet custT="1"/>
      <dgm:spPr/>
      <dgm:t>
        <a:bodyPr/>
        <a:lstStyle/>
        <a:p>
          <a:r>
            <a:rPr lang="en-US" sz="2800" dirty="0"/>
            <a:t>Scaling an application, then downloads and expands the slug to a dyno for execution.</a:t>
          </a:r>
        </a:p>
      </dgm:t>
    </dgm:pt>
    <dgm:pt modelId="{4E389F20-BB59-4382-BADF-60B624CB86F4}" type="parTrans" cxnId="{2851D5D9-97BE-426F-A0DC-0C72CC9A05B8}">
      <dgm:prSet/>
      <dgm:spPr/>
      <dgm:t>
        <a:bodyPr/>
        <a:lstStyle/>
        <a:p>
          <a:endParaRPr lang="en-US" sz="2800"/>
        </a:p>
      </dgm:t>
    </dgm:pt>
    <dgm:pt modelId="{C14E1A72-7F19-4FF5-B6E5-52E9B85E583E}" type="sibTrans" cxnId="{2851D5D9-97BE-426F-A0DC-0C72CC9A05B8}">
      <dgm:prSet/>
      <dgm:spPr/>
      <dgm:t>
        <a:bodyPr/>
        <a:lstStyle/>
        <a:p>
          <a:endParaRPr lang="en-US" sz="2800"/>
        </a:p>
      </dgm:t>
    </dgm:pt>
    <dgm:pt modelId="{349A00E8-BC09-45B8-B153-C5B38EE2553C}" type="pres">
      <dgm:prSet presAssocID="{2AFEB79A-9D92-472A-B077-3D6795F4EB3D}" presName="root" presStyleCnt="0">
        <dgm:presLayoutVars>
          <dgm:dir/>
          <dgm:resizeHandles val="exact"/>
        </dgm:presLayoutVars>
      </dgm:prSet>
      <dgm:spPr/>
    </dgm:pt>
    <dgm:pt modelId="{EAC07FDE-6093-414E-8B23-B7143D548EA2}" type="pres">
      <dgm:prSet presAssocID="{4C7041CA-4A67-48D5-854C-BB0EF6820B8E}" presName="compNode" presStyleCnt="0"/>
      <dgm:spPr/>
    </dgm:pt>
    <dgm:pt modelId="{1DBE5BE0-82B3-43D1-8C38-A29BE3663B3A}" type="pres">
      <dgm:prSet presAssocID="{4C7041CA-4A67-48D5-854C-BB0EF6820B8E}" presName="bgRect" presStyleLbl="bgShp" presStyleIdx="0" presStyleCnt="3"/>
      <dgm:spPr>
        <a:solidFill>
          <a:schemeClr val="accent5"/>
        </a:solidFill>
      </dgm:spPr>
    </dgm:pt>
    <dgm:pt modelId="{B8E7D0D4-F847-49EF-A2D0-69240E7127C6}" type="pres">
      <dgm:prSet presAssocID="{4C7041CA-4A67-48D5-854C-BB0EF6820B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hotocopier"/>
        </a:ext>
      </dgm:extLst>
    </dgm:pt>
    <dgm:pt modelId="{25CB8B3D-9C01-49CB-B23F-5A53E496CF50}" type="pres">
      <dgm:prSet presAssocID="{4C7041CA-4A67-48D5-854C-BB0EF6820B8E}" presName="spaceRect" presStyleCnt="0"/>
      <dgm:spPr/>
    </dgm:pt>
    <dgm:pt modelId="{18B4170C-5F87-4BCA-BF85-59E0D6CC8158}" type="pres">
      <dgm:prSet presAssocID="{4C7041CA-4A67-48D5-854C-BB0EF6820B8E}" presName="parTx" presStyleLbl="revTx" presStyleIdx="0" presStyleCnt="3">
        <dgm:presLayoutVars>
          <dgm:chMax val="0"/>
          <dgm:chPref val="0"/>
        </dgm:presLayoutVars>
      </dgm:prSet>
      <dgm:spPr/>
    </dgm:pt>
    <dgm:pt modelId="{D3C53328-DE9C-4AFA-9025-6192F08E96AF}" type="pres">
      <dgm:prSet presAssocID="{F6F9DE00-2C07-47B9-A9D6-A642F0328912}" presName="sibTrans" presStyleCnt="0"/>
      <dgm:spPr/>
    </dgm:pt>
    <dgm:pt modelId="{ACA90335-AFE1-4768-96C0-AB9EE06E2D9A}" type="pres">
      <dgm:prSet presAssocID="{8B2FFE85-83E6-4F04-9EA5-1C208D719676}" presName="compNode" presStyleCnt="0"/>
      <dgm:spPr/>
    </dgm:pt>
    <dgm:pt modelId="{16244381-6C80-44EF-B54C-D0882C76D09D}" type="pres">
      <dgm:prSet presAssocID="{8B2FFE85-83E6-4F04-9EA5-1C208D719676}" presName="bgRect" presStyleLbl="bgShp" presStyleIdx="1" presStyleCnt="3"/>
      <dgm:spPr>
        <a:solidFill>
          <a:schemeClr val="accent4"/>
        </a:solidFill>
      </dgm:spPr>
    </dgm:pt>
    <dgm:pt modelId="{EFE89221-DB1F-4884-8123-D10062F804B8}" type="pres">
      <dgm:prSet presAssocID="{8B2FFE85-83E6-4F04-9EA5-1C208D7196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AFFB1A3-238A-447C-88BD-93A49FF9310F}" type="pres">
      <dgm:prSet presAssocID="{8B2FFE85-83E6-4F04-9EA5-1C208D719676}" presName="spaceRect" presStyleCnt="0"/>
      <dgm:spPr/>
    </dgm:pt>
    <dgm:pt modelId="{27ED7099-53D0-4F83-BA55-93B8105EE2ED}" type="pres">
      <dgm:prSet presAssocID="{8B2FFE85-83E6-4F04-9EA5-1C208D719676}" presName="parTx" presStyleLbl="revTx" presStyleIdx="1" presStyleCnt="3">
        <dgm:presLayoutVars>
          <dgm:chMax val="0"/>
          <dgm:chPref val="0"/>
        </dgm:presLayoutVars>
      </dgm:prSet>
      <dgm:spPr/>
    </dgm:pt>
    <dgm:pt modelId="{0F460631-0F1C-406E-A149-06FFAE2183E8}" type="pres">
      <dgm:prSet presAssocID="{B85D37C7-A203-4508-A3E1-FC07DF4514A8}" presName="sibTrans" presStyleCnt="0"/>
      <dgm:spPr/>
    </dgm:pt>
    <dgm:pt modelId="{8BE3A2A1-E221-49EE-8B40-B5DBA65BC941}" type="pres">
      <dgm:prSet presAssocID="{57A1DA43-395D-4F3E-B3B8-A31D6187DDA3}" presName="compNode" presStyleCnt="0"/>
      <dgm:spPr/>
    </dgm:pt>
    <dgm:pt modelId="{4E365A82-B5DF-44AB-A19D-6D08E5EE56CE}" type="pres">
      <dgm:prSet presAssocID="{57A1DA43-395D-4F3E-B3B8-A31D6187DDA3}" presName="bgRect" presStyleLbl="bgShp" presStyleIdx="2" presStyleCnt="3"/>
      <dgm:spPr>
        <a:solidFill>
          <a:schemeClr val="accent6">
            <a:lumMod val="75000"/>
          </a:schemeClr>
        </a:solidFill>
      </dgm:spPr>
    </dgm:pt>
    <dgm:pt modelId="{F18C684C-4574-4404-BDB8-64A4A671DE8E}" type="pres">
      <dgm:prSet presAssocID="{57A1DA43-395D-4F3E-B3B8-A31D6187DD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970760EC-D679-4C9D-80AB-96B974892045}" type="pres">
      <dgm:prSet presAssocID="{57A1DA43-395D-4F3E-B3B8-A31D6187DDA3}" presName="spaceRect" presStyleCnt="0"/>
      <dgm:spPr/>
    </dgm:pt>
    <dgm:pt modelId="{0138791D-7AF0-4D4C-898A-E47C60203D3C}" type="pres">
      <dgm:prSet presAssocID="{57A1DA43-395D-4F3E-B3B8-A31D6187DDA3}" presName="parTx" presStyleLbl="revTx" presStyleIdx="2" presStyleCnt="3">
        <dgm:presLayoutVars>
          <dgm:chMax val="0"/>
          <dgm:chPref val="0"/>
        </dgm:presLayoutVars>
      </dgm:prSet>
      <dgm:spPr/>
    </dgm:pt>
  </dgm:ptLst>
  <dgm:cxnLst>
    <dgm:cxn modelId="{085A0026-73EA-499E-A15A-703BA18938E9}" srcId="{2AFEB79A-9D92-472A-B077-3D6795F4EB3D}" destId="{8B2FFE85-83E6-4F04-9EA5-1C208D719676}" srcOrd="1" destOrd="0" parTransId="{8C861966-15BB-4948-93C2-5191CCE14F1A}" sibTransId="{B85D37C7-A203-4508-A3E1-FC07DF4514A8}"/>
    <dgm:cxn modelId="{70436E35-3089-4E20-B7E0-EB3FFB683FAD}" type="presOf" srcId="{57A1DA43-395D-4F3E-B3B8-A31D6187DDA3}" destId="{0138791D-7AF0-4D4C-898A-E47C60203D3C}" srcOrd="0" destOrd="0" presId="urn:microsoft.com/office/officeart/2018/2/layout/IconVerticalSolidList"/>
    <dgm:cxn modelId="{A6B843C7-7355-4704-9AAF-4D58EF30AF4C}" type="presOf" srcId="{8B2FFE85-83E6-4F04-9EA5-1C208D719676}" destId="{27ED7099-53D0-4F83-BA55-93B8105EE2ED}" srcOrd="0" destOrd="0" presId="urn:microsoft.com/office/officeart/2018/2/layout/IconVerticalSolidList"/>
    <dgm:cxn modelId="{F46EBCD1-D345-4E15-A0A0-E550C7D10752}" type="presOf" srcId="{2AFEB79A-9D92-472A-B077-3D6795F4EB3D}" destId="{349A00E8-BC09-45B8-B153-C5B38EE2553C}" srcOrd="0" destOrd="0" presId="urn:microsoft.com/office/officeart/2018/2/layout/IconVerticalSolidList"/>
    <dgm:cxn modelId="{6479DBD4-2FD8-42AC-8631-2FD4747B1C32}" type="presOf" srcId="{4C7041CA-4A67-48D5-854C-BB0EF6820B8E}" destId="{18B4170C-5F87-4BCA-BF85-59E0D6CC8158}" srcOrd="0" destOrd="0" presId="urn:microsoft.com/office/officeart/2018/2/layout/IconVerticalSolidList"/>
    <dgm:cxn modelId="{2851D5D9-97BE-426F-A0DC-0C72CC9A05B8}" srcId="{2AFEB79A-9D92-472A-B077-3D6795F4EB3D}" destId="{57A1DA43-395D-4F3E-B3B8-A31D6187DDA3}" srcOrd="2" destOrd="0" parTransId="{4E389F20-BB59-4382-BADF-60B624CB86F4}" sibTransId="{C14E1A72-7F19-4FF5-B6E5-52E9B85E583E}"/>
    <dgm:cxn modelId="{4B9A9EEC-A373-466E-9312-A1C726FFAC16}" srcId="{2AFEB79A-9D92-472A-B077-3D6795F4EB3D}" destId="{4C7041CA-4A67-48D5-854C-BB0EF6820B8E}" srcOrd="0" destOrd="0" parTransId="{81FAE348-1671-4F43-AB25-C8F9A9B946DB}" sibTransId="{F6F9DE00-2C07-47B9-A9D6-A642F0328912}"/>
    <dgm:cxn modelId="{344EF4E5-51FB-458C-8A80-34A0C7D0772C}" type="presParOf" srcId="{349A00E8-BC09-45B8-B153-C5B38EE2553C}" destId="{EAC07FDE-6093-414E-8B23-B7143D548EA2}" srcOrd="0" destOrd="0" presId="urn:microsoft.com/office/officeart/2018/2/layout/IconVerticalSolidList"/>
    <dgm:cxn modelId="{B445D425-7A89-42B5-8FA9-ED0DCFBF9453}" type="presParOf" srcId="{EAC07FDE-6093-414E-8B23-B7143D548EA2}" destId="{1DBE5BE0-82B3-43D1-8C38-A29BE3663B3A}" srcOrd="0" destOrd="0" presId="urn:microsoft.com/office/officeart/2018/2/layout/IconVerticalSolidList"/>
    <dgm:cxn modelId="{6F0CEC36-D3C0-44FC-8A0C-53E12654EC55}" type="presParOf" srcId="{EAC07FDE-6093-414E-8B23-B7143D548EA2}" destId="{B8E7D0D4-F847-49EF-A2D0-69240E7127C6}" srcOrd="1" destOrd="0" presId="urn:microsoft.com/office/officeart/2018/2/layout/IconVerticalSolidList"/>
    <dgm:cxn modelId="{EE1B2B67-67FB-4A8D-849A-4707C2B4DA5A}" type="presParOf" srcId="{EAC07FDE-6093-414E-8B23-B7143D548EA2}" destId="{25CB8B3D-9C01-49CB-B23F-5A53E496CF50}" srcOrd="2" destOrd="0" presId="urn:microsoft.com/office/officeart/2018/2/layout/IconVerticalSolidList"/>
    <dgm:cxn modelId="{BF3CCB47-7458-4200-A889-E672B1EA7A5D}" type="presParOf" srcId="{EAC07FDE-6093-414E-8B23-B7143D548EA2}" destId="{18B4170C-5F87-4BCA-BF85-59E0D6CC8158}" srcOrd="3" destOrd="0" presId="urn:microsoft.com/office/officeart/2018/2/layout/IconVerticalSolidList"/>
    <dgm:cxn modelId="{EE466BDD-1E90-4A43-B822-275DF550BF24}" type="presParOf" srcId="{349A00E8-BC09-45B8-B153-C5B38EE2553C}" destId="{D3C53328-DE9C-4AFA-9025-6192F08E96AF}" srcOrd="1" destOrd="0" presId="urn:microsoft.com/office/officeart/2018/2/layout/IconVerticalSolidList"/>
    <dgm:cxn modelId="{818B6A0D-DD9F-4487-8422-2BF0F44501D7}" type="presParOf" srcId="{349A00E8-BC09-45B8-B153-C5B38EE2553C}" destId="{ACA90335-AFE1-4768-96C0-AB9EE06E2D9A}" srcOrd="2" destOrd="0" presId="urn:microsoft.com/office/officeart/2018/2/layout/IconVerticalSolidList"/>
    <dgm:cxn modelId="{519A4209-A829-4E96-BB09-596E0BBCC845}" type="presParOf" srcId="{ACA90335-AFE1-4768-96C0-AB9EE06E2D9A}" destId="{16244381-6C80-44EF-B54C-D0882C76D09D}" srcOrd="0" destOrd="0" presId="urn:microsoft.com/office/officeart/2018/2/layout/IconVerticalSolidList"/>
    <dgm:cxn modelId="{3244DC0C-BB44-4F49-AE69-032CDF0D6C22}" type="presParOf" srcId="{ACA90335-AFE1-4768-96C0-AB9EE06E2D9A}" destId="{EFE89221-DB1F-4884-8123-D10062F804B8}" srcOrd="1" destOrd="0" presId="urn:microsoft.com/office/officeart/2018/2/layout/IconVerticalSolidList"/>
    <dgm:cxn modelId="{C124A2BA-EEDC-468E-8582-651EFEA84DF2}" type="presParOf" srcId="{ACA90335-AFE1-4768-96C0-AB9EE06E2D9A}" destId="{9AFFB1A3-238A-447C-88BD-93A49FF9310F}" srcOrd="2" destOrd="0" presId="urn:microsoft.com/office/officeart/2018/2/layout/IconVerticalSolidList"/>
    <dgm:cxn modelId="{492D499B-37D0-41F0-B9DE-9E6762B548FF}" type="presParOf" srcId="{ACA90335-AFE1-4768-96C0-AB9EE06E2D9A}" destId="{27ED7099-53D0-4F83-BA55-93B8105EE2ED}" srcOrd="3" destOrd="0" presId="urn:microsoft.com/office/officeart/2018/2/layout/IconVerticalSolidList"/>
    <dgm:cxn modelId="{17A1E863-A780-47FB-BB01-CCBF48F90596}" type="presParOf" srcId="{349A00E8-BC09-45B8-B153-C5B38EE2553C}" destId="{0F460631-0F1C-406E-A149-06FFAE2183E8}" srcOrd="3" destOrd="0" presId="urn:microsoft.com/office/officeart/2018/2/layout/IconVerticalSolidList"/>
    <dgm:cxn modelId="{225BE655-8F9B-4638-BBD1-02F271920ADB}" type="presParOf" srcId="{349A00E8-BC09-45B8-B153-C5B38EE2553C}" destId="{8BE3A2A1-E221-49EE-8B40-B5DBA65BC941}" srcOrd="4" destOrd="0" presId="urn:microsoft.com/office/officeart/2018/2/layout/IconVerticalSolidList"/>
    <dgm:cxn modelId="{FB48A606-BD1B-41B9-BF6D-DF0270FF14E3}" type="presParOf" srcId="{8BE3A2A1-E221-49EE-8B40-B5DBA65BC941}" destId="{4E365A82-B5DF-44AB-A19D-6D08E5EE56CE}" srcOrd="0" destOrd="0" presId="urn:microsoft.com/office/officeart/2018/2/layout/IconVerticalSolidList"/>
    <dgm:cxn modelId="{8BAEF4F0-AA2E-43E7-A850-F51F235F3355}" type="presParOf" srcId="{8BE3A2A1-E221-49EE-8B40-B5DBA65BC941}" destId="{F18C684C-4574-4404-BDB8-64A4A671DE8E}" srcOrd="1" destOrd="0" presId="urn:microsoft.com/office/officeart/2018/2/layout/IconVerticalSolidList"/>
    <dgm:cxn modelId="{AB78A56A-DE99-4035-ADDA-320985E79A6B}" type="presParOf" srcId="{8BE3A2A1-E221-49EE-8B40-B5DBA65BC941}" destId="{970760EC-D679-4C9D-80AB-96B974892045}" srcOrd="2" destOrd="0" presId="urn:microsoft.com/office/officeart/2018/2/layout/IconVerticalSolidList"/>
    <dgm:cxn modelId="{1B2E15CC-F6B7-498E-BD05-2D6F7343DAF4}" type="presParOf" srcId="{8BE3A2A1-E221-49EE-8B40-B5DBA65BC941}" destId="{0138791D-7AF0-4D4C-898A-E47C60203D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12485B1-05C5-467C-8A96-6D814C1FBD75}"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5A54C329-D04C-4C52-B5CA-76E81376BCA5}">
      <dgm:prSet custT="1"/>
      <dgm:spPr/>
      <dgm:t>
        <a:bodyPr/>
        <a:lstStyle/>
        <a:p>
          <a:r>
            <a:rPr lang="en-US" sz="2400" b="1" dirty="0"/>
            <a:t>Compilation</a:t>
          </a:r>
        </a:p>
      </dgm:t>
    </dgm:pt>
    <dgm:pt modelId="{B78D0238-34B9-4C73-868B-B0FD80898F1B}" type="parTrans" cxnId="{89E45A2C-D4A2-4867-A3EB-8B9EB00271E9}">
      <dgm:prSet/>
      <dgm:spPr/>
      <dgm:t>
        <a:bodyPr/>
        <a:lstStyle/>
        <a:p>
          <a:endParaRPr lang="en-US" sz="2000"/>
        </a:p>
      </dgm:t>
    </dgm:pt>
    <dgm:pt modelId="{9336BE80-F968-4E21-AC7C-D1F5EE41FEEB}" type="sibTrans" cxnId="{89E45A2C-D4A2-4867-A3EB-8B9EB00271E9}">
      <dgm:prSet custT="1"/>
      <dgm:spPr/>
      <dgm:t>
        <a:bodyPr/>
        <a:lstStyle/>
        <a:p>
          <a:endParaRPr lang="en-US" sz="2000"/>
        </a:p>
      </dgm:t>
    </dgm:pt>
    <dgm:pt modelId="{D57BC691-40ED-4B18-94F1-3A3665BE2EC2}">
      <dgm:prSet custT="1"/>
      <dgm:spPr/>
      <dgm:t>
        <a:bodyPr/>
        <a:lstStyle/>
        <a:p>
          <a:r>
            <a:rPr lang="en-US" sz="2000" dirty="0"/>
            <a:t>The slug compiler is invoked by a git pre-receive hook, which follows these steps:</a:t>
          </a:r>
        </a:p>
      </dgm:t>
    </dgm:pt>
    <dgm:pt modelId="{9EAD2925-552F-4902-B6C9-4A05B1CDB94C}" type="parTrans" cxnId="{0811DD65-B939-4A0E-85D0-7913A61F457D}">
      <dgm:prSet/>
      <dgm:spPr/>
      <dgm:t>
        <a:bodyPr/>
        <a:lstStyle/>
        <a:p>
          <a:endParaRPr lang="en-US" sz="2000"/>
        </a:p>
      </dgm:t>
    </dgm:pt>
    <dgm:pt modelId="{85248F25-F6E1-4FC0-B7B3-2EB6C93A7CE1}" type="sibTrans" cxnId="{0811DD65-B939-4A0E-85D0-7913A61F457D}">
      <dgm:prSet/>
      <dgm:spPr/>
      <dgm:t>
        <a:bodyPr/>
        <a:lstStyle/>
        <a:p>
          <a:endParaRPr lang="en-US" sz="2000"/>
        </a:p>
      </dgm:t>
    </dgm:pt>
    <dgm:pt modelId="{A2202B4A-92F4-44FD-93AB-9BAD983F3C11}">
      <dgm:prSet custT="1"/>
      <dgm:spPr/>
      <dgm:t>
        <a:bodyPr/>
        <a:lstStyle/>
        <a:p>
          <a:r>
            <a:rPr lang="en-US" sz="2000"/>
            <a:t>Create a fresh checkout of HEAD from the master branch.</a:t>
          </a:r>
        </a:p>
      </dgm:t>
    </dgm:pt>
    <dgm:pt modelId="{E5B5C890-0267-41DD-BBF0-B1A8B67AAF6E}" type="parTrans" cxnId="{4BCA9502-4B49-408E-B9D6-9AACF0E301ED}">
      <dgm:prSet/>
      <dgm:spPr/>
      <dgm:t>
        <a:bodyPr/>
        <a:lstStyle/>
        <a:p>
          <a:endParaRPr lang="en-US" sz="2000"/>
        </a:p>
      </dgm:t>
    </dgm:pt>
    <dgm:pt modelId="{C9730374-97E4-4673-9D06-E72A7E052BA1}" type="sibTrans" cxnId="{4BCA9502-4B49-408E-B9D6-9AACF0E301ED}">
      <dgm:prSet custT="1"/>
      <dgm:spPr/>
      <dgm:t>
        <a:bodyPr/>
        <a:lstStyle/>
        <a:p>
          <a:endParaRPr lang="en-US" sz="2000"/>
        </a:p>
      </dgm:t>
    </dgm:pt>
    <dgm:pt modelId="{DA6A78A3-90C0-4F78-871A-B329248740CE}">
      <dgm:prSet custT="1"/>
      <dgm:spPr/>
      <dgm:t>
        <a:bodyPr/>
        <a:lstStyle/>
        <a:p>
          <a:r>
            <a:rPr lang="en-US" sz="2000"/>
            <a:t>Remove anything specified in a top-level .slugignore file.</a:t>
          </a:r>
        </a:p>
      </dgm:t>
    </dgm:pt>
    <dgm:pt modelId="{92926951-2237-4753-900B-7EB3714BAD8C}" type="parTrans" cxnId="{C701DBCE-036F-486F-9EA8-550F7251C1CB}">
      <dgm:prSet/>
      <dgm:spPr/>
      <dgm:t>
        <a:bodyPr/>
        <a:lstStyle/>
        <a:p>
          <a:endParaRPr lang="en-US" sz="2000"/>
        </a:p>
      </dgm:t>
    </dgm:pt>
    <dgm:pt modelId="{673C72DF-3561-4E7D-A106-6CC1CCBEF44D}" type="sibTrans" cxnId="{C701DBCE-036F-486F-9EA8-550F7251C1CB}">
      <dgm:prSet custT="1"/>
      <dgm:spPr/>
      <dgm:t>
        <a:bodyPr/>
        <a:lstStyle/>
        <a:p>
          <a:endParaRPr lang="en-US" sz="2000"/>
        </a:p>
      </dgm:t>
    </dgm:pt>
    <dgm:pt modelId="{9550328F-225C-4C23-9DA2-E839640EC109}">
      <dgm:prSet custT="1"/>
      <dgm:spPr/>
      <dgm:t>
        <a:bodyPr/>
        <a:lstStyle/>
        <a:p>
          <a:r>
            <a:rPr lang="en-US" sz="2000" dirty="0"/>
            <a:t>Download, build, and install local dependencies as specified in your build file( pom.xml, etc.) with the dependency management tool (Maven).</a:t>
          </a:r>
        </a:p>
      </dgm:t>
    </dgm:pt>
    <dgm:pt modelId="{7D66482A-A7CC-4292-9F01-D144F355DEB6}" type="parTrans" cxnId="{C0B57560-7D2C-4729-8CDD-5A1E2DAC45A2}">
      <dgm:prSet/>
      <dgm:spPr/>
      <dgm:t>
        <a:bodyPr/>
        <a:lstStyle/>
        <a:p>
          <a:endParaRPr lang="en-US" sz="2000"/>
        </a:p>
      </dgm:t>
    </dgm:pt>
    <dgm:pt modelId="{0489B7E6-1DD5-43FC-B59F-2253A4795664}" type="sibTrans" cxnId="{C0B57560-7D2C-4729-8CDD-5A1E2DAC45A2}">
      <dgm:prSet custT="1"/>
      <dgm:spPr/>
      <dgm:t>
        <a:bodyPr/>
        <a:lstStyle/>
        <a:p>
          <a:endParaRPr lang="en-US" sz="2000"/>
        </a:p>
      </dgm:t>
    </dgm:pt>
    <dgm:pt modelId="{3B93F0B7-860E-4F66-A599-820676BCFB58}">
      <dgm:prSet custT="1"/>
      <dgm:spPr/>
      <dgm:t>
        <a:bodyPr/>
        <a:lstStyle/>
        <a:p>
          <a:r>
            <a:rPr lang="en-US" sz="2000"/>
            <a:t>Package the final slug archive.</a:t>
          </a:r>
        </a:p>
      </dgm:t>
    </dgm:pt>
    <dgm:pt modelId="{3EC4B984-3DAE-49D1-BBC6-E4B9C7BA054B}" type="parTrans" cxnId="{1F897C93-DA33-4C40-8C49-6AF5236BF17D}">
      <dgm:prSet/>
      <dgm:spPr/>
      <dgm:t>
        <a:bodyPr/>
        <a:lstStyle/>
        <a:p>
          <a:endParaRPr lang="en-US" sz="2000"/>
        </a:p>
      </dgm:t>
    </dgm:pt>
    <dgm:pt modelId="{A5519877-659C-4EFD-BBB3-1E615080435E}" type="sibTrans" cxnId="{1F897C93-DA33-4C40-8C49-6AF5236BF17D}">
      <dgm:prSet/>
      <dgm:spPr/>
      <dgm:t>
        <a:bodyPr/>
        <a:lstStyle/>
        <a:p>
          <a:endParaRPr lang="en-US" sz="2000"/>
        </a:p>
      </dgm:t>
    </dgm:pt>
    <dgm:pt modelId="{E08DC14A-5395-44E1-B2C8-AD698B7B6F23}" type="pres">
      <dgm:prSet presAssocID="{612485B1-05C5-467C-8A96-6D814C1FBD75}" presName="Name0" presStyleCnt="0">
        <dgm:presLayoutVars>
          <dgm:dir/>
          <dgm:resizeHandles val="exact"/>
        </dgm:presLayoutVars>
      </dgm:prSet>
      <dgm:spPr/>
    </dgm:pt>
    <dgm:pt modelId="{7C45CE59-0762-4FDB-93D8-D0270773184E}" type="pres">
      <dgm:prSet presAssocID="{5A54C329-D04C-4C52-B5CA-76E81376BCA5}" presName="node" presStyleLbl="node1" presStyleIdx="0" presStyleCnt="5">
        <dgm:presLayoutVars>
          <dgm:bulletEnabled val="1"/>
        </dgm:presLayoutVars>
      </dgm:prSet>
      <dgm:spPr/>
    </dgm:pt>
    <dgm:pt modelId="{0DB5615A-A364-4973-A9C8-2BB93519491A}" type="pres">
      <dgm:prSet presAssocID="{9336BE80-F968-4E21-AC7C-D1F5EE41FEEB}" presName="sibTrans" presStyleLbl="sibTrans1D1" presStyleIdx="0" presStyleCnt="4"/>
      <dgm:spPr/>
    </dgm:pt>
    <dgm:pt modelId="{6C52BFDE-2799-4569-95B3-2D054E981C04}" type="pres">
      <dgm:prSet presAssocID="{9336BE80-F968-4E21-AC7C-D1F5EE41FEEB}" presName="connectorText" presStyleLbl="sibTrans1D1" presStyleIdx="0" presStyleCnt="4"/>
      <dgm:spPr/>
    </dgm:pt>
    <dgm:pt modelId="{17CC39C6-2E9D-4109-975B-FCD95E515476}" type="pres">
      <dgm:prSet presAssocID="{A2202B4A-92F4-44FD-93AB-9BAD983F3C11}" presName="node" presStyleLbl="node1" presStyleIdx="1" presStyleCnt="5">
        <dgm:presLayoutVars>
          <dgm:bulletEnabled val="1"/>
        </dgm:presLayoutVars>
      </dgm:prSet>
      <dgm:spPr/>
    </dgm:pt>
    <dgm:pt modelId="{CDCF72C1-8A15-466D-83D8-7C9A97907DD9}" type="pres">
      <dgm:prSet presAssocID="{C9730374-97E4-4673-9D06-E72A7E052BA1}" presName="sibTrans" presStyleLbl="sibTrans1D1" presStyleIdx="1" presStyleCnt="4"/>
      <dgm:spPr/>
    </dgm:pt>
    <dgm:pt modelId="{CC7BBF8B-203A-420D-9D16-9AC6500D579F}" type="pres">
      <dgm:prSet presAssocID="{C9730374-97E4-4673-9D06-E72A7E052BA1}" presName="connectorText" presStyleLbl="sibTrans1D1" presStyleIdx="1" presStyleCnt="4"/>
      <dgm:spPr/>
    </dgm:pt>
    <dgm:pt modelId="{CA138AEF-E0A5-4084-A2EC-98AF5D2BB277}" type="pres">
      <dgm:prSet presAssocID="{DA6A78A3-90C0-4F78-871A-B329248740CE}" presName="node" presStyleLbl="node1" presStyleIdx="2" presStyleCnt="5">
        <dgm:presLayoutVars>
          <dgm:bulletEnabled val="1"/>
        </dgm:presLayoutVars>
      </dgm:prSet>
      <dgm:spPr/>
    </dgm:pt>
    <dgm:pt modelId="{2F2EFAAC-324C-4C59-85E0-03A85EE4538C}" type="pres">
      <dgm:prSet presAssocID="{673C72DF-3561-4E7D-A106-6CC1CCBEF44D}" presName="sibTrans" presStyleLbl="sibTrans1D1" presStyleIdx="2" presStyleCnt="4"/>
      <dgm:spPr/>
    </dgm:pt>
    <dgm:pt modelId="{3ACC322A-09DC-49AC-9F99-026CADB178E6}" type="pres">
      <dgm:prSet presAssocID="{673C72DF-3561-4E7D-A106-6CC1CCBEF44D}" presName="connectorText" presStyleLbl="sibTrans1D1" presStyleIdx="2" presStyleCnt="4"/>
      <dgm:spPr/>
    </dgm:pt>
    <dgm:pt modelId="{3B98AA17-7986-4DE6-9BAD-8551801C18AA}" type="pres">
      <dgm:prSet presAssocID="{9550328F-225C-4C23-9DA2-E839640EC109}" presName="node" presStyleLbl="node1" presStyleIdx="3" presStyleCnt="5">
        <dgm:presLayoutVars>
          <dgm:bulletEnabled val="1"/>
        </dgm:presLayoutVars>
      </dgm:prSet>
      <dgm:spPr/>
    </dgm:pt>
    <dgm:pt modelId="{B906B51B-AA11-4B4F-84D8-44B81CD67243}" type="pres">
      <dgm:prSet presAssocID="{0489B7E6-1DD5-43FC-B59F-2253A4795664}" presName="sibTrans" presStyleLbl="sibTrans1D1" presStyleIdx="3" presStyleCnt="4"/>
      <dgm:spPr/>
    </dgm:pt>
    <dgm:pt modelId="{4F4AC05E-21CC-446C-9E52-18B96EA8AFA2}" type="pres">
      <dgm:prSet presAssocID="{0489B7E6-1DD5-43FC-B59F-2253A4795664}" presName="connectorText" presStyleLbl="sibTrans1D1" presStyleIdx="3" presStyleCnt="4"/>
      <dgm:spPr/>
    </dgm:pt>
    <dgm:pt modelId="{971ED231-DC4B-48BD-9AD7-14CDF3BDCFDA}" type="pres">
      <dgm:prSet presAssocID="{3B93F0B7-860E-4F66-A599-820676BCFB58}" presName="node" presStyleLbl="node1" presStyleIdx="4" presStyleCnt="5">
        <dgm:presLayoutVars>
          <dgm:bulletEnabled val="1"/>
        </dgm:presLayoutVars>
      </dgm:prSet>
      <dgm:spPr/>
    </dgm:pt>
  </dgm:ptLst>
  <dgm:cxnLst>
    <dgm:cxn modelId="{4BCA9502-4B49-408E-B9D6-9AACF0E301ED}" srcId="{612485B1-05C5-467C-8A96-6D814C1FBD75}" destId="{A2202B4A-92F4-44FD-93AB-9BAD983F3C11}" srcOrd="1" destOrd="0" parTransId="{E5B5C890-0267-41DD-BBF0-B1A8B67AAF6E}" sibTransId="{C9730374-97E4-4673-9D06-E72A7E052BA1}"/>
    <dgm:cxn modelId="{A8F5D803-2A33-49A8-B1D6-740F31F5DFD7}" type="presOf" srcId="{673C72DF-3561-4E7D-A106-6CC1CCBEF44D}" destId="{3ACC322A-09DC-49AC-9F99-026CADB178E6}" srcOrd="1" destOrd="0" presId="urn:microsoft.com/office/officeart/2016/7/layout/RepeatingBendingProcessNew"/>
    <dgm:cxn modelId="{89E45A2C-D4A2-4867-A3EB-8B9EB00271E9}" srcId="{612485B1-05C5-467C-8A96-6D814C1FBD75}" destId="{5A54C329-D04C-4C52-B5CA-76E81376BCA5}" srcOrd="0" destOrd="0" parTransId="{B78D0238-34B9-4C73-868B-B0FD80898F1B}" sibTransId="{9336BE80-F968-4E21-AC7C-D1F5EE41FEEB}"/>
    <dgm:cxn modelId="{C9407539-AA8E-4F6F-BB9E-B8414D37C1FD}" type="presOf" srcId="{0489B7E6-1DD5-43FC-B59F-2253A4795664}" destId="{4F4AC05E-21CC-446C-9E52-18B96EA8AFA2}" srcOrd="1" destOrd="0" presId="urn:microsoft.com/office/officeart/2016/7/layout/RepeatingBendingProcessNew"/>
    <dgm:cxn modelId="{2C80E35F-0915-4CD0-8E08-26ECD07A02A3}" type="presOf" srcId="{9336BE80-F968-4E21-AC7C-D1F5EE41FEEB}" destId="{0DB5615A-A364-4973-A9C8-2BB93519491A}" srcOrd="0" destOrd="0" presId="urn:microsoft.com/office/officeart/2016/7/layout/RepeatingBendingProcessNew"/>
    <dgm:cxn modelId="{C0B57560-7D2C-4729-8CDD-5A1E2DAC45A2}" srcId="{612485B1-05C5-467C-8A96-6D814C1FBD75}" destId="{9550328F-225C-4C23-9DA2-E839640EC109}" srcOrd="3" destOrd="0" parTransId="{7D66482A-A7CC-4292-9F01-D144F355DEB6}" sibTransId="{0489B7E6-1DD5-43FC-B59F-2253A4795664}"/>
    <dgm:cxn modelId="{0811DD65-B939-4A0E-85D0-7913A61F457D}" srcId="{5A54C329-D04C-4C52-B5CA-76E81376BCA5}" destId="{D57BC691-40ED-4B18-94F1-3A3665BE2EC2}" srcOrd="0" destOrd="0" parTransId="{9EAD2925-552F-4902-B6C9-4A05B1CDB94C}" sibTransId="{85248F25-F6E1-4FC0-B7B3-2EB6C93A7CE1}"/>
    <dgm:cxn modelId="{88D6EF67-1ADC-4E36-8F57-B9BDE90AC4DC}" type="presOf" srcId="{0489B7E6-1DD5-43FC-B59F-2253A4795664}" destId="{B906B51B-AA11-4B4F-84D8-44B81CD67243}" srcOrd="0" destOrd="0" presId="urn:microsoft.com/office/officeart/2016/7/layout/RepeatingBendingProcessNew"/>
    <dgm:cxn modelId="{F95B2D6F-2F8F-4628-8F59-B7EE9B1939BC}" type="presOf" srcId="{DA6A78A3-90C0-4F78-871A-B329248740CE}" destId="{CA138AEF-E0A5-4084-A2EC-98AF5D2BB277}" srcOrd="0" destOrd="0" presId="urn:microsoft.com/office/officeart/2016/7/layout/RepeatingBendingProcessNew"/>
    <dgm:cxn modelId="{D4846D79-BB8B-4D70-9F45-2ED7FA3D3F35}" type="presOf" srcId="{9550328F-225C-4C23-9DA2-E839640EC109}" destId="{3B98AA17-7986-4DE6-9BAD-8551801C18AA}" srcOrd="0" destOrd="0" presId="urn:microsoft.com/office/officeart/2016/7/layout/RepeatingBendingProcessNew"/>
    <dgm:cxn modelId="{2163D759-1F18-497E-9293-5EA1D236B3FF}" type="presOf" srcId="{3B93F0B7-860E-4F66-A599-820676BCFB58}" destId="{971ED231-DC4B-48BD-9AD7-14CDF3BDCFDA}" srcOrd="0" destOrd="0" presId="urn:microsoft.com/office/officeart/2016/7/layout/RepeatingBendingProcessNew"/>
    <dgm:cxn modelId="{1F897C93-DA33-4C40-8C49-6AF5236BF17D}" srcId="{612485B1-05C5-467C-8A96-6D814C1FBD75}" destId="{3B93F0B7-860E-4F66-A599-820676BCFB58}" srcOrd="4" destOrd="0" parTransId="{3EC4B984-3DAE-49D1-BBC6-E4B9C7BA054B}" sibTransId="{A5519877-659C-4EFD-BBB3-1E615080435E}"/>
    <dgm:cxn modelId="{F3885C99-6905-4B27-BF90-F438DEB1B064}" type="presOf" srcId="{C9730374-97E4-4673-9D06-E72A7E052BA1}" destId="{CDCF72C1-8A15-466D-83D8-7C9A97907DD9}" srcOrd="0" destOrd="0" presId="urn:microsoft.com/office/officeart/2016/7/layout/RepeatingBendingProcessNew"/>
    <dgm:cxn modelId="{5721ACA1-7779-4750-982A-A74EC069EB31}" type="presOf" srcId="{A2202B4A-92F4-44FD-93AB-9BAD983F3C11}" destId="{17CC39C6-2E9D-4109-975B-FCD95E515476}" srcOrd="0" destOrd="0" presId="urn:microsoft.com/office/officeart/2016/7/layout/RepeatingBendingProcessNew"/>
    <dgm:cxn modelId="{D2F7ACA6-B284-425E-BE11-FC416E19BE5D}" type="presOf" srcId="{673C72DF-3561-4E7D-A106-6CC1CCBEF44D}" destId="{2F2EFAAC-324C-4C59-85E0-03A85EE4538C}" srcOrd="0" destOrd="0" presId="urn:microsoft.com/office/officeart/2016/7/layout/RepeatingBendingProcessNew"/>
    <dgm:cxn modelId="{61A545C4-1539-4CD6-BE04-0DCB701EBAA1}" type="presOf" srcId="{612485B1-05C5-467C-8A96-6D814C1FBD75}" destId="{E08DC14A-5395-44E1-B2C8-AD698B7B6F23}" srcOrd="0" destOrd="0" presId="urn:microsoft.com/office/officeart/2016/7/layout/RepeatingBendingProcessNew"/>
    <dgm:cxn modelId="{C701DBCE-036F-486F-9EA8-550F7251C1CB}" srcId="{612485B1-05C5-467C-8A96-6D814C1FBD75}" destId="{DA6A78A3-90C0-4F78-871A-B329248740CE}" srcOrd="2" destOrd="0" parTransId="{92926951-2237-4753-900B-7EB3714BAD8C}" sibTransId="{673C72DF-3561-4E7D-A106-6CC1CCBEF44D}"/>
    <dgm:cxn modelId="{171301D6-5379-4F04-BD26-8AB02112DFC9}" type="presOf" srcId="{9336BE80-F968-4E21-AC7C-D1F5EE41FEEB}" destId="{6C52BFDE-2799-4569-95B3-2D054E981C04}" srcOrd="1" destOrd="0" presId="urn:microsoft.com/office/officeart/2016/7/layout/RepeatingBendingProcessNew"/>
    <dgm:cxn modelId="{D75812DB-6E24-4892-A8DD-0260D3D6ADFB}" type="presOf" srcId="{C9730374-97E4-4673-9D06-E72A7E052BA1}" destId="{CC7BBF8B-203A-420D-9D16-9AC6500D579F}" srcOrd="1" destOrd="0" presId="urn:microsoft.com/office/officeart/2016/7/layout/RepeatingBendingProcessNew"/>
    <dgm:cxn modelId="{A6E73BDB-59EA-4945-91A9-6CD5F48BB254}" type="presOf" srcId="{D57BC691-40ED-4B18-94F1-3A3665BE2EC2}" destId="{7C45CE59-0762-4FDB-93D8-D0270773184E}" srcOrd="0" destOrd="1" presId="urn:microsoft.com/office/officeart/2016/7/layout/RepeatingBendingProcessNew"/>
    <dgm:cxn modelId="{85B9E4E3-8331-4EEB-A699-A1B9A9E85603}" type="presOf" srcId="{5A54C329-D04C-4C52-B5CA-76E81376BCA5}" destId="{7C45CE59-0762-4FDB-93D8-D0270773184E}" srcOrd="0" destOrd="0" presId="urn:microsoft.com/office/officeart/2016/7/layout/RepeatingBendingProcessNew"/>
    <dgm:cxn modelId="{C33691F1-D422-454F-8146-95FD058367D8}" type="presParOf" srcId="{E08DC14A-5395-44E1-B2C8-AD698B7B6F23}" destId="{7C45CE59-0762-4FDB-93D8-D0270773184E}" srcOrd="0" destOrd="0" presId="urn:microsoft.com/office/officeart/2016/7/layout/RepeatingBendingProcessNew"/>
    <dgm:cxn modelId="{6D74B3F8-4625-4B13-AED8-22ADD2CEBA60}" type="presParOf" srcId="{E08DC14A-5395-44E1-B2C8-AD698B7B6F23}" destId="{0DB5615A-A364-4973-A9C8-2BB93519491A}" srcOrd="1" destOrd="0" presId="urn:microsoft.com/office/officeart/2016/7/layout/RepeatingBendingProcessNew"/>
    <dgm:cxn modelId="{3220CAD8-37FA-4B54-9AC5-1D8FC3C815D4}" type="presParOf" srcId="{0DB5615A-A364-4973-A9C8-2BB93519491A}" destId="{6C52BFDE-2799-4569-95B3-2D054E981C04}" srcOrd="0" destOrd="0" presId="urn:microsoft.com/office/officeart/2016/7/layout/RepeatingBendingProcessNew"/>
    <dgm:cxn modelId="{D88782BF-2ABC-4054-B93D-AF20EEB33076}" type="presParOf" srcId="{E08DC14A-5395-44E1-B2C8-AD698B7B6F23}" destId="{17CC39C6-2E9D-4109-975B-FCD95E515476}" srcOrd="2" destOrd="0" presId="urn:microsoft.com/office/officeart/2016/7/layout/RepeatingBendingProcessNew"/>
    <dgm:cxn modelId="{B67FD277-7551-48EE-9759-866BB9A7F700}" type="presParOf" srcId="{E08DC14A-5395-44E1-B2C8-AD698B7B6F23}" destId="{CDCF72C1-8A15-466D-83D8-7C9A97907DD9}" srcOrd="3" destOrd="0" presId="urn:microsoft.com/office/officeart/2016/7/layout/RepeatingBendingProcessNew"/>
    <dgm:cxn modelId="{8343A1C0-D303-4989-9A09-EB7172BC3A80}" type="presParOf" srcId="{CDCF72C1-8A15-466D-83D8-7C9A97907DD9}" destId="{CC7BBF8B-203A-420D-9D16-9AC6500D579F}" srcOrd="0" destOrd="0" presId="urn:microsoft.com/office/officeart/2016/7/layout/RepeatingBendingProcessNew"/>
    <dgm:cxn modelId="{6FF630FD-5C08-4576-B412-08FAECBE57B6}" type="presParOf" srcId="{E08DC14A-5395-44E1-B2C8-AD698B7B6F23}" destId="{CA138AEF-E0A5-4084-A2EC-98AF5D2BB277}" srcOrd="4" destOrd="0" presId="urn:microsoft.com/office/officeart/2016/7/layout/RepeatingBendingProcessNew"/>
    <dgm:cxn modelId="{FCF406C3-ABDF-4A3F-B157-15A1F800326C}" type="presParOf" srcId="{E08DC14A-5395-44E1-B2C8-AD698B7B6F23}" destId="{2F2EFAAC-324C-4C59-85E0-03A85EE4538C}" srcOrd="5" destOrd="0" presId="urn:microsoft.com/office/officeart/2016/7/layout/RepeatingBendingProcessNew"/>
    <dgm:cxn modelId="{8E8929C2-F7D9-47BB-BD0F-B000140EB8AA}" type="presParOf" srcId="{2F2EFAAC-324C-4C59-85E0-03A85EE4538C}" destId="{3ACC322A-09DC-49AC-9F99-026CADB178E6}" srcOrd="0" destOrd="0" presId="urn:microsoft.com/office/officeart/2016/7/layout/RepeatingBendingProcessNew"/>
    <dgm:cxn modelId="{22575FD5-AC24-4225-B525-4CDE8BF135DE}" type="presParOf" srcId="{E08DC14A-5395-44E1-B2C8-AD698B7B6F23}" destId="{3B98AA17-7986-4DE6-9BAD-8551801C18AA}" srcOrd="6" destOrd="0" presId="urn:microsoft.com/office/officeart/2016/7/layout/RepeatingBendingProcessNew"/>
    <dgm:cxn modelId="{88E669B8-BA7E-4B0F-A300-29C68F682201}" type="presParOf" srcId="{E08DC14A-5395-44E1-B2C8-AD698B7B6F23}" destId="{B906B51B-AA11-4B4F-84D8-44B81CD67243}" srcOrd="7" destOrd="0" presId="urn:microsoft.com/office/officeart/2016/7/layout/RepeatingBendingProcessNew"/>
    <dgm:cxn modelId="{55305352-A299-4975-B231-F49C3EDA3964}" type="presParOf" srcId="{B906B51B-AA11-4B4F-84D8-44B81CD67243}" destId="{4F4AC05E-21CC-446C-9E52-18B96EA8AFA2}" srcOrd="0" destOrd="0" presId="urn:microsoft.com/office/officeart/2016/7/layout/RepeatingBendingProcessNew"/>
    <dgm:cxn modelId="{C6EC4555-0DEC-44FF-9B98-79BFC999B0AE}" type="presParOf" srcId="{E08DC14A-5395-44E1-B2C8-AD698B7B6F23}" destId="{971ED231-DC4B-48BD-9AD7-14CDF3BDCFDA}"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102573-F140-4BE9-8FD4-41BBA6EDDB3B}"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93FC2F56-E5AC-402A-9D6D-23410D53F78E}">
      <dgm:prSet custT="1"/>
      <dgm:spPr/>
      <dgm:t>
        <a:bodyPr/>
        <a:lstStyle/>
        <a:p>
          <a:r>
            <a:rPr lang="en-US" sz="4400" b="1" dirty="0"/>
            <a:t>Time limit</a:t>
          </a:r>
          <a:endParaRPr lang="en-US" sz="4400" dirty="0"/>
        </a:p>
      </dgm:t>
    </dgm:pt>
    <dgm:pt modelId="{F8308A01-1A8F-40B6-8891-2C73A11515D8}" type="parTrans" cxnId="{9146DB60-6668-496F-8B78-3774D5D819B9}">
      <dgm:prSet/>
      <dgm:spPr/>
      <dgm:t>
        <a:bodyPr/>
        <a:lstStyle/>
        <a:p>
          <a:endParaRPr lang="en-US" sz="1800"/>
        </a:p>
      </dgm:t>
    </dgm:pt>
    <dgm:pt modelId="{8E43B8A8-8875-486E-A1E7-D26D43735EC3}" type="sibTrans" cxnId="{9146DB60-6668-496F-8B78-3774D5D819B9}">
      <dgm:prSet/>
      <dgm:spPr/>
      <dgm:t>
        <a:bodyPr/>
        <a:lstStyle/>
        <a:p>
          <a:endParaRPr lang="en-US"/>
        </a:p>
      </dgm:t>
    </dgm:pt>
    <dgm:pt modelId="{CF49AC65-DC1E-4B2E-8DF6-3C4EA3C74AD1}">
      <dgm:prSet custT="1"/>
      <dgm:spPr/>
      <dgm:t>
        <a:bodyPr/>
        <a:lstStyle/>
        <a:p>
          <a:r>
            <a:rPr lang="en-US" sz="2400" dirty="0"/>
            <a:t>Slug compilation is currently limited to 15 minutes.</a:t>
          </a:r>
        </a:p>
      </dgm:t>
    </dgm:pt>
    <dgm:pt modelId="{184490C9-1116-45C5-868A-296172666C7C}" type="parTrans" cxnId="{AD3FD4CA-AFF4-43C7-A284-D0090C76A9AD}">
      <dgm:prSet/>
      <dgm:spPr/>
      <dgm:t>
        <a:bodyPr/>
        <a:lstStyle/>
        <a:p>
          <a:endParaRPr lang="en-US" sz="1800"/>
        </a:p>
      </dgm:t>
    </dgm:pt>
    <dgm:pt modelId="{F04172B8-C3A8-49B5-89C2-E468DF40F0ED}" type="sibTrans" cxnId="{AD3FD4CA-AFF4-43C7-A284-D0090C76A9AD}">
      <dgm:prSet/>
      <dgm:spPr/>
      <dgm:t>
        <a:bodyPr/>
        <a:lstStyle/>
        <a:p>
          <a:endParaRPr lang="en-US"/>
        </a:p>
      </dgm:t>
    </dgm:pt>
    <dgm:pt modelId="{9B93711A-ECB1-4C03-A84C-D1ABDC46C7FC}">
      <dgm:prSet custT="1"/>
      <dgm:spPr/>
      <dgm:t>
        <a:bodyPr/>
        <a:lstStyle/>
        <a:p>
          <a:r>
            <a:rPr lang="en-US" sz="2400" dirty="0"/>
            <a:t>If deploys start timing out during compilation there are various strategies to speed things up, but these will vary based upon the build tool used. </a:t>
          </a:r>
        </a:p>
      </dgm:t>
    </dgm:pt>
    <dgm:pt modelId="{D7BED96B-5D77-433A-B567-6BFF7B32A273}" type="parTrans" cxnId="{281BB639-E700-4C3B-ACD6-C3B3CF3DA5EF}">
      <dgm:prSet/>
      <dgm:spPr/>
      <dgm:t>
        <a:bodyPr/>
        <a:lstStyle/>
        <a:p>
          <a:endParaRPr lang="en-US" sz="1800"/>
        </a:p>
      </dgm:t>
    </dgm:pt>
    <dgm:pt modelId="{4C04806E-6BC7-4105-85EC-834AB0667F24}" type="sibTrans" cxnId="{281BB639-E700-4C3B-ACD6-C3B3CF3DA5EF}">
      <dgm:prSet/>
      <dgm:spPr/>
      <dgm:t>
        <a:bodyPr/>
        <a:lstStyle/>
        <a:p>
          <a:endParaRPr lang="en-US"/>
        </a:p>
      </dgm:t>
    </dgm:pt>
    <dgm:pt modelId="{F69BC4B7-2FEF-4AE4-BE06-A27759ADE23F}">
      <dgm:prSet custT="1"/>
      <dgm:spPr/>
      <dgm:t>
        <a:bodyPr/>
        <a:lstStyle/>
        <a:p>
          <a:r>
            <a:rPr lang="en-US" sz="2400" dirty="0"/>
            <a:t>Very large applications which time out should usually have independent components spun off into separate libraries. </a:t>
          </a:r>
        </a:p>
      </dgm:t>
    </dgm:pt>
    <dgm:pt modelId="{34A07966-302F-4A9A-A644-4CEA321B0673}" type="parTrans" cxnId="{9CC8B458-2A93-40A2-A897-8CA9F89BCA29}">
      <dgm:prSet/>
      <dgm:spPr/>
      <dgm:t>
        <a:bodyPr/>
        <a:lstStyle/>
        <a:p>
          <a:endParaRPr lang="en-US" sz="1800"/>
        </a:p>
      </dgm:t>
    </dgm:pt>
    <dgm:pt modelId="{31627724-B5E0-4837-99F9-91AFD18473E9}" type="sibTrans" cxnId="{9CC8B458-2A93-40A2-A897-8CA9F89BCA29}">
      <dgm:prSet/>
      <dgm:spPr/>
      <dgm:t>
        <a:bodyPr/>
        <a:lstStyle/>
        <a:p>
          <a:endParaRPr lang="en-US"/>
        </a:p>
      </dgm:t>
    </dgm:pt>
    <dgm:pt modelId="{A9F77926-336D-4402-BCFA-835826B1C0CE}">
      <dgm:prSet custT="1"/>
      <dgm:spPr/>
      <dgm:t>
        <a:bodyPr/>
        <a:lstStyle/>
        <a:p>
          <a:r>
            <a:rPr lang="en-US" sz="2000" dirty="0"/>
            <a:t>Keep in mind that disk IO performance on dynos can vary widely, so in some cases compilations that finish in 10 minutes on a local SSD could take over 15 during deployment.</a:t>
          </a:r>
        </a:p>
      </dgm:t>
    </dgm:pt>
    <dgm:pt modelId="{058D6343-354F-4DB0-95E8-6796F817F4D4}" type="parTrans" cxnId="{CBE13E38-1480-4A68-A2C7-0FBCCA0CF924}">
      <dgm:prSet/>
      <dgm:spPr/>
      <dgm:t>
        <a:bodyPr/>
        <a:lstStyle/>
        <a:p>
          <a:endParaRPr lang="en-US" sz="1800"/>
        </a:p>
      </dgm:t>
    </dgm:pt>
    <dgm:pt modelId="{700C2380-728F-433A-8111-1D2DAAA63D58}" type="sibTrans" cxnId="{CBE13E38-1480-4A68-A2C7-0FBCCA0CF924}">
      <dgm:prSet/>
      <dgm:spPr/>
      <dgm:t>
        <a:bodyPr/>
        <a:lstStyle/>
        <a:p>
          <a:endParaRPr lang="en-US"/>
        </a:p>
      </dgm:t>
    </dgm:pt>
    <dgm:pt modelId="{B02BA8C0-0674-4412-A33D-2519136B6DF0}" type="pres">
      <dgm:prSet presAssocID="{C8102573-F140-4BE9-8FD4-41BBA6EDDB3B}" presName="root" presStyleCnt="0">
        <dgm:presLayoutVars>
          <dgm:dir/>
          <dgm:resizeHandles val="exact"/>
        </dgm:presLayoutVars>
      </dgm:prSet>
      <dgm:spPr/>
    </dgm:pt>
    <dgm:pt modelId="{8ED24405-8B45-4EA6-A4FA-49CE51CA924B}" type="pres">
      <dgm:prSet presAssocID="{93FC2F56-E5AC-402A-9D6D-23410D53F78E}" presName="compNode" presStyleCnt="0"/>
      <dgm:spPr/>
    </dgm:pt>
    <dgm:pt modelId="{5E1A26BB-F882-4170-944E-B900E3C3192E}" type="pres">
      <dgm:prSet presAssocID="{93FC2F56-E5AC-402A-9D6D-23410D53F78E}" presName="bgRect" presStyleLbl="bgShp" presStyleIdx="0" presStyleCnt="5"/>
      <dgm:spPr/>
    </dgm:pt>
    <dgm:pt modelId="{FD764457-BBFF-46BD-9F36-E4D12E31C724}" type="pres">
      <dgm:prSet presAssocID="{93FC2F56-E5AC-402A-9D6D-23410D53F78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D29C01A-33DE-441A-ACD4-6C4CB3255260}" type="pres">
      <dgm:prSet presAssocID="{93FC2F56-E5AC-402A-9D6D-23410D53F78E}" presName="spaceRect" presStyleCnt="0"/>
      <dgm:spPr/>
    </dgm:pt>
    <dgm:pt modelId="{A2B94FA3-F199-422E-BB12-5E19D017A3C9}" type="pres">
      <dgm:prSet presAssocID="{93FC2F56-E5AC-402A-9D6D-23410D53F78E}" presName="parTx" presStyleLbl="revTx" presStyleIdx="0" presStyleCnt="5">
        <dgm:presLayoutVars>
          <dgm:chMax val="0"/>
          <dgm:chPref val="0"/>
        </dgm:presLayoutVars>
      </dgm:prSet>
      <dgm:spPr/>
    </dgm:pt>
    <dgm:pt modelId="{099B4511-77C6-4517-9EA2-DC96A4F04BF9}" type="pres">
      <dgm:prSet presAssocID="{8E43B8A8-8875-486E-A1E7-D26D43735EC3}" presName="sibTrans" presStyleCnt="0"/>
      <dgm:spPr/>
    </dgm:pt>
    <dgm:pt modelId="{38888374-2319-4124-8292-30149FA859A9}" type="pres">
      <dgm:prSet presAssocID="{CF49AC65-DC1E-4B2E-8DF6-3C4EA3C74AD1}" presName="compNode" presStyleCnt="0"/>
      <dgm:spPr/>
    </dgm:pt>
    <dgm:pt modelId="{7529DE9E-65BC-4CF0-8450-70E16A8CCAF3}" type="pres">
      <dgm:prSet presAssocID="{CF49AC65-DC1E-4B2E-8DF6-3C4EA3C74AD1}" presName="bgRect" presStyleLbl="bgShp" presStyleIdx="1" presStyleCnt="5"/>
      <dgm:spPr/>
    </dgm:pt>
    <dgm:pt modelId="{D9D042D1-FE74-47C0-BDEA-EDE18688396E}" type="pres">
      <dgm:prSet presAssocID="{CF49AC65-DC1E-4B2E-8DF6-3C4EA3C74AD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rglass"/>
        </a:ext>
      </dgm:extLst>
    </dgm:pt>
    <dgm:pt modelId="{A597DEE2-36A1-4C30-99AB-738956D9EEB9}" type="pres">
      <dgm:prSet presAssocID="{CF49AC65-DC1E-4B2E-8DF6-3C4EA3C74AD1}" presName="spaceRect" presStyleCnt="0"/>
      <dgm:spPr/>
    </dgm:pt>
    <dgm:pt modelId="{3893D02C-521F-434A-9C1C-C4656EA0A898}" type="pres">
      <dgm:prSet presAssocID="{CF49AC65-DC1E-4B2E-8DF6-3C4EA3C74AD1}" presName="parTx" presStyleLbl="revTx" presStyleIdx="1" presStyleCnt="5">
        <dgm:presLayoutVars>
          <dgm:chMax val="0"/>
          <dgm:chPref val="0"/>
        </dgm:presLayoutVars>
      </dgm:prSet>
      <dgm:spPr/>
    </dgm:pt>
    <dgm:pt modelId="{1B1AA0A3-97F5-4162-BB2A-8C2AA56C6874}" type="pres">
      <dgm:prSet presAssocID="{F04172B8-C3A8-49B5-89C2-E468DF40F0ED}" presName="sibTrans" presStyleCnt="0"/>
      <dgm:spPr/>
    </dgm:pt>
    <dgm:pt modelId="{F51F7914-652C-4737-B338-8EBA19E94788}" type="pres">
      <dgm:prSet presAssocID="{9B93711A-ECB1-4C03-A84C-D1ABDC46C7FC}" presName="compNode" presStyleCnt="0"/>
      <dgm:spPr/>
    </dgm:pt>
    <dgm:pt modelId="{142E21A1-D620-43AB-89CA-E96BDA6DC7F7}" type="pres">
      <dgm:prSet presAssocID="{9B93711A-ECB1-4C03-A84C-D1ABDC46C7FC}" presName="bgRect" presStyleLbl="bgShp" presStyleIdx="2" presStyleCnt="5"/>
      <dgm:spPr/>
    </dgm:pt>
    <dgm:pt modelId="{503D074C-3318-414D-B1E1-C7D095E33260}" type="pres">
      <dgm:prSet presAssocID="{9B93711A-ECB1-4C03-A84C-D1ABDC46C7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6AB68320-715E-4194-9485-1CAB1E3CFA7E}" type="pres">
      <dgm:prSet presAssocID="{9B93711A-ECB1-4C03-A84C-D1ABDC46C7FC}" presName="spaceRect" presStyleCnt="0"/>
      <dgm:spPr/>
    </dgm:pt>
    <dgm:pt modelId="{CCB2EF53-DC8A-444B-A017-7473E116864D}" type="pres">
      <dgm:prSet presAssocID="{9B93711A-ECB1-4C03-A84C-D1ABDC46C7FC}" presName="parTx" presStyleLbl="revTx" presStyleIdx="2" presStyleCnt="5">
        <dgm:presLayoutVars>
          <dgm:chMax val="0"/>
          <dgm:chPref val="0"/>
        </dgm:presLayoutVars>
      </dgm:prSet>
      <dgm:spPr/>
    </dgm:pt>
    <dgm:pt modelId="{80E0CDED-3BFB-4ED5-95F9-31569B6CEF7F}" type="pres">
      <dgm:prSet presAssocID="{4C04806E-6BC7-4105-85EC-834AB0667F24}" presName="sibTrans" presStyleCnt="0"/>
      <dgm:spPr/>
    </dgm:pt>
    <dgm:pt modelId="{0B58D6C0-4713-4BBC-A705-2F2123434AF7}" type="pres">
      <dgm:prSet presAssocID="{F69BC4B7-2FEF-4AE4-BE06-A27759ADE23F}" presName="compNode" presStyleCnt="0"/>
      <dgm:spPr/>
    </dgm:pt>
    <dgm:pt modelId="{37838C4A-AA43-44E8-B8CD-B4B8B89D7521}" type="pres">
      <dgm:prSet presAssocID="{F69BC4B7-2FEF-4AE4-BE06-A27759ADE23F}" presName="bgRect" presStyleLbl="bgShp" presStyleIdx="3" presStyleCnt="5"/>
      <dgm:spPr/>
    </dgm:pt>
    <dgm:pt modelId="{CA93CBEE-ED38-4CA0-87A9-634B47B7A1C0}" type="pres">
      <dgm:prSet presAssocID="{F69BC4B7-2FEF-4AE4-BE06-A27759ADE2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3EF77E6C-F7BC-402D-A462-4015412D1650}" type="pres">
      <dgm:prSet presAssocID="{F69BC4B7-2FEF-4AE4-BE06-A27759ADE23F}" presName="spaceRect" presStyleCnt="0"/>
      <dgm:spPr/>
    </dgm:pt>
    <dgm:pt modelId="{4F7B0256-F31F-487E-8B75-6A107D17FD34}" type="pres">
      <dgm:prSet presAssocID="{F69BC4B7-2FEF-4AE4-BE06-A27759ADE23F}" presName="parTx" presStyleLbl="revTx" presStyleIdx="3" presStyleCnt="5">
        <dgm:presLayoutVars>
          <dgm:chMax val="0"/>
          <dgm:chPref val="0"/>
        </dgm:presLayoutVars>
      </dgm:prSet>
      <dgm:spPr/>
    </dgm:pt>
    <dgm:pt modelId="{437DA001-DCA7-4495-840E-068AB41A9284}" type="pres">
      <dgm:prSet presAssocID="{31627724-B5E0-4837-99F9-91AFD18473E9}" presName="sibTrans" presStyleCnt="0"/>
      <dgm:spPr/>
    </dgm:pt>
    <dgm:pt modelId="{312179C1-A71B-459A-B5AB-7214FF0F60C7}" type="pres">
      <dgm:prSet presAssocID="{A9F77926-336D-4402-BCFA-835826B1C0CE}" presName="compNode" presStyleCnt="0"/>
      <dgm:spPr/>
    </dgm:pt>
    <dgm:pt modelId="{F29E224C-A966-4531-9632-8F78B10DAE77}" type="pres">
      <dgm:prSet presAssocID="{A9F77926-336D-4402-BCFA-835826B1C0CE}" presName="bgRect" presStyleLbl="bgShp" presStyleIdx="4" presStyleCnt="5"/>
      <dgm:spPr/>
    </dgm:pt>
    <dgm:pt modelId="{7448FF70-1336-4FC5-B7C2-2758BA6FA6B1}" type="pres">
      <dgm:prSet presAssocID="{A9F77926-336D-4402-BCFA-835826B1C0C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4F4BFC14-046C-4B0A-A871-EDB4CD5C6E67}" type="pres">
      <dgm:prSet presAssocID="{A9F77926-336D-4402-BCFA-835826B1C0CE}" presName="spaceRect" presStyleCnt="0"/>
      <dgm:spPr/>
    </dgm:pt>
    <dgm:pt modelId="{7094BB3B-8A67-470D-A6C1-293B3B883657}" type="pres">
      <dgm:prSet presAssocID="{A9F77926-336D-4402-BCFA-835826B1C0CE}" presName="parTx" presStyleLbl="revTx" presStyleIdx="4" presStyleCnt="5">
        <dgm:presLayoutVars>
          <dgm:chMax val="0"/>
          <dgm:chPref val="0"/>
        </dgm:presLayoutVars>
      </dgm:prSet>
      <dgm:spPr/>
    </dgm:pt>
  </dgm:ptLst>
  <dgm:cxnLst>
    <dgm:cxn modelId="{F8CEDE2C-68E1-4523-A9CB-2C1F5049C263}" type="presOf" srcId="{CF49AC65-DC1E-4B2E-8DF6-3C4EA3C74AD1}" destId="{3893D02C-521F-434A-9C1C-C4656EA0A898}" srcOrd="0" destOrd="0" presId="urn:microsoft.com/office/officeart/2018/2/layout/IconVerticalSolidList"/>
    <dgm:cxn modelId="{CBE13E38-1480-4A68-A2C7-0FBCCA0CF924}" srcId="{C8102573-F140-4BE9-8FD4-41BBA6EDDB3B}" destId="{A9F77926-336D-4402-BCFA-835826B1C0CE}" srcOrd="4" destOrd="0" parTransId="{058D6343-354F-4DB0-95E8-6796F817F4D4}" sibTransId="{700C2380-728F-433A-8111-1D2DAAA63D58}"/>
    <dgm:cxn modelId="{281BB639-E700-4C3B-ACD6-C3B3CF3DA5EF}" srcId="{C8102573-F140-4BE9-8FD4-41BBA6EDDB3B}" destId="{9B93711A-ECB1-4C03-A84C-D1ABDC46C7FC}" srcOrd="2" destOrd="0" parTransId="{D7BED96B-5D77-433A-B567-6BFF7B32A273}" sibTransId="{4C04806E-6BC7-4105-85EC-834AB0667F24}"/>
    <dgm:cxn modelId="{E7CEB13B-8494-4FC3-B5B1-5934D1689B92}" type="presOf" srcId="{93FC2F56-E5AC-402A-9D6D-23410D53F78E}" destId="{A2B94FA3-F199-422E-BB12-5E19D017A3C9}" srcOrd="0" destOrd="0" presId="urn:microsoft.com/office/officeart/2018/2/layout/IconVerticalSolidList"/>
    <dgm:cxn modelId="{9146DB60-6668-496F-8B78-3774D5D819B9}" srcId="{C8102573-F140-4BE9-8FD4-41BBA6EDDB3B}" destId="{93FC2F56-E5AC-402A-9D6D-23410D53F78E}" srcOrd="0" destOrd="0" parTransId="{F8308A01-1A8F-40B6-8891-2C73A11515D8}" sibTransId="{8E43B8A8-8875-486E-A1E7-D26D43735EC3}"/>
    <dgm:cxn modelId="{09BC0048-900E-490F-BA76-9D2FF9FE291A}" type="presOf" srcId="{F69BC4B7-2FEF-4AE4-BE06-A27759ADE23F}" destId="{4F7B0256-F31F-487E-8B75-6A107D17FD34}" srcOrd="0" destOrd="0" presId="urn:microsoft.com/office/officeart/2018/2/layout/IconVerticalSolidList"/>
    <dgm:cxn modelId="{9CC8B458-2A93-40A2-A897-8CA9F89BCA29}" srcId="{C8102573-F140-4BE9-8FD4-41BBA6EDDB3B}" destId="{F69BC4B7-2FEF-4AE4-BE06-A27759ADE23F}" srcOrd="3" destOrd="0" parTransId="{34A07966-302F-4A9A-A644-4CEA321B0673}" sibTransId="{31627724-B5E0-4837-99F9-91AFD18473E9}"/>
    <dgm:cxn modelId="{AD3FD4CA-AFF4-43C7-A284-D0090C76A9AD}" srcId="{C8102573-F140-4BE9-8FD4-41BBA6EDDB3B}" destId="{CF49AC65-DC1E-4B2E-8DF6-3C4EA3C74AD1}" srcOrd="1" destOrd="0" parTransId="{184490C9-1116-45C5-868A-296172666C7C}" sibTransId="{F04172B8-C3A8-49B5-89C2-E468DF40F0ED}"/>
    <dgm:cxn modelId="{A5C1ECCE-376E-4F2A-9A25-8F7B8763FAF4}" type="presOf" srcId="{A9F77926-336D-4402-BCFA-835826B1C0CE}" destId="{7094BB3B-8A67-470D-A6C1-293B3B883657}" srcOrd="0" destOrd="0" presId="urn:microsoft.com/office/officeart/2018/2/layout/IconVerticalSolidList"/>
    <dgm:cxn modelId="{E0C11AF3-999E-40E0-9ED2-B6E18EA948A9}" type="presOf" srcId="{9B93711A-ECB1-4C03-A84C-D1ABDC46C7FC}" destId="{CCB2EF53-DC8A-444B-A017-7473E116864D}" srcOrd="0" destOrd="0" presId="urn:microsoft.com/office/officeart/2018/2/layout/IconVerticalSolidList"/>
    <dgm:cxn modelId="{63B291FA-1810-452D-9928-8AB29A95F805}" type="presOf" srcId="{C8102573-F140-4BE9-8FD4-41BBA6EDDB3B}" destId="{B02BA8C0-0674-4412-A33D-2519136B6DF0}" srcOrd="0" destOrd="0" presId="urn:microsoft.com/office/officeart/2018/2/layout/IconVerticalSolidList"/>
    <dgm:cxn modelId="{99A55D11-50FA-4A97-8BBD-0A46F979A0B4}" type="presParOf" srcId="{B02BA8C0-0674-4412-A33D-2519136B6DF0}" destId="{8ED24405-8B45-4EA6-A4FA-49CE51CA924B}" srcOrd="0" destOrd="0" presId="urn:microsoft.com/office/officeart/2018/2/layout/IconVerticalSolidList"/>
    <dgm:cxn modelId="{75336F9A-D339-4895-A18F-76586338677D}" type="presParOf" srcId="{8ED24405-8B45-4EA6-A4FA-49CE51CA924B}" destId="{5E1A26BB-F882-4170-944E-B900E3C3192E}" srcOrd="0" destOrd="0" presId="urn:microsoft.com/office/officeart/2018/2/layout/IconVerticalSolidList"/>
    <dgm:cxn modelId="{1DF735DC-7BDB-45BD-89F5-3C602334C8CB}" type="presParOf" srcId="{8ED24405-8B45-4EA6-A4FA-49CE51CA924B}" destId="{FD764457-BBFF-46BD-9F36-E4D12E31C724}" srcOrd="1" destOrd="0" presId="urn:microsoft.com/office/officeart/2018/2/layout/IconVerticalSolidList"/>
    <dgm:cxn modelId="{3CE3C086-6875-454B-B474-47A93DAF9CD3}" type="presParOf" srcId="{8ED24405-8B45-4EA6-A4FA-49CE51CA924B}" destId="{DD29C01A-33DE-441A-ACD4-6C4CB3255260}" srcOrd="2" destOrd="0" presId="urn:microsoft.com/office/officeart/2018/2/layout/IconVerticalSolidList"/>
    <dgm:cxn modelId="{BF235702-B87A-4242-B932-41135E708A9B}" type="presParOf" srcId="{8ED24405-8B45-4EA6-A4FA-49CE51CA924B}" destId="{A2B94FA3-F199-422E-BB12-5E19D017A3C9}" srcOrd="3" destOrd="0" presId="urn:microsoft.com/office/officeart/2018/2/layout/IconVerticalSolidList"/>
    <dgm:cxn modelId="{D3E4F2A0-436D-41BD-80E1-DDD3370BAAED}" type="presParOf" srcId="{B02BA8C0-0674-4412-A33D-2519136B6DF0}" destId="{099B4511-77C6-4517-9EA2-DC96A4F04BF9}" srcOrd="1" destOrd="0" presId="urn:microsoft.com/office/officeart/2018/2/layout/IconVerticalSolidList"/>
    <dgm:cxn modelId="{65829073-565D-481C-BED9-D3F7089D92A6}" type="presParOf" srcId="{B02BA8C0-0674-4412-A33D-2519136B6DF0}" destId="{38888374-2319-4124-8292-30149FA859A9}" srcOrd="2" destOrd="0" presId="urn:microsoft.com/office/officeart/2018/2/layout/IconVerticalSolidList"/>
    <dgm:cxn modelId="{8E252508-8BE0-43D4-B7C7-EB387AFAF17C}" type="presParOf" srcId="{38888374-2319-4124-8292-30149FA859A9}" destId="{7529DE9E-65BC-4CF0-8450-70E16A8CCAF3}" srcOrd="0" destOrd="0" presId="urn:microsoft.com/office/officeart/2018/2/layout/IconVerticalSolidList"/>
    <dgm:cxn modelId="{01F250F9-73DD-439E-B641-A0D1B2C3D54D}" type="presParOf" srcId="{38888374-2319-4124-8292-30149FA859A9}" destId="{D9D042D1-FE74-47C0-BDEA-EDE18688396E}" srcOrd="1" destOrd="0" presId="urn:microsoft.com/office/officeart/2018/2/layout/IconVerticalSolidList"/>
    <dgm:cxn modelId="{F8345FE3-EFCB-4682-B80A-354D165C80B5}" type="presParOf" srcId="{38888374-2319-4124-8292-30149FA859A9}" destId="{A597DEE2-36A1-4C30-99AB-738956D9EEB9}" srcOrd="2" destOrd="0" presId="urn:microsoft.com/office/officeart/2018/2/layout/IconVerticalSolidList"/>
    <dgm:cxn modelId="{CB2177A6-8E8C-4D74-B39B-B40F55BF2F74}" type="presParOf" srcId="{38888374-2319-4124-8292-30149FA859A9}" destId="{3893D02C-521F-434A-9C1C-C4656EA0A898}" srcOrd="3" destOrd="0" presId="urn:microsoft.com/office/officeart/2018/2/layout/IconVerticalSolidList"/>
    <dgm:cxn modelId="{CF8D50D3-1A73-45A0-8379-70C38D44F818}" type="presParOf" srcId="{B02BA8C0-0674-4412-A33D-2519136B6DF0}" destId="{1B1AA0A3-97F5-4162-BB2A-8C2AA56C6874}" srcOrd="3" destOrd="0" presId="urn:microsoft.com/office/officeart/2018/2/layout/IconVerticalSolidList"/>
    <dgm:cxn modelId="{3D26D8C0-474B-4735-8674-F030F49D9A21}" type="presParOf" srcId="{B02BA8C0-0674-4412-A33D-2519136B6DF0}" destId="{F51F7914-652C-4737-B338-8EBA19E94788}" srcOrd="4" destOrd="0" presId="urn:microsoft.com/office/officeart/2018/2/layout/IconVerticalSolidList"/>
    <dgm:cxn modelId="{3811A8D8-10B7-42D7-8E66-D0F8C90CAC01}" type="presParOf" srcId="{F51F7914-652C-4737-B338-8EBA19E94788}" destId="{142E21A1-D620-43AB-89CA-E96BDA6DC7F7}" srcOrd="0" destOrd="0" presId="urn:microsoft.com/office/officeart/2018/2/layout/IconVerticalSolidList"/>
    <dgm:cxn modelId="{772A68DC-F964-4C11-B7FC-6C7BE9D0887C}" type="presParOf" srcId="{F51F7914-652C-4737-B338-8EBA19E94788}" destId="{503D074C-3318-414D-B1E1-C7D095E33260}" srcOrd="1" destOrd="0" presId="urn:microsoft.com/office/officeart/2018/2/layout/IconVerticalSolidList"/>
    <dgm:cxn modelId="{CC38B6B9-47B7-4342-977B-0DAF648D4D84}" type="presParOf" srcId="{F51F7914-652C-4737-B338-8EBA19E94788}" destId="{6AB68320-715E-4194-9485-1CAB1E3CFA7E}" srcOrd="2" destOrd="0" presId="urn:microsoft.com/office/officeart/2018/2/layout/IconVerticalSolidList"/>
    <dgm:cxn modelId="{0BC9697D-2CC7-4BE7-B1DE-1B12D24F1EFB}" type="presParOf" srcId="{F51F7914-652C-4737-B338-8EBA19E94788}" destId="{CCB2EF53-DC8A-444B-A017-7473E116864D}" srcOrd="3" destOrd="0" presId="urn:microsoft.com/office/officeart/2018/2/layout/IconVerticalSolidList"/>
    <dgm:cxn modelId="{4821F92A-7D4E-4106-BA18-E5EB085C8162}" type="presParOf" srcId="{B02BA8C0-0674-4412-A33D-2519136B6DF0}" destId="{80E0CDED-3BFB-4ED5-95F9-31569B6CEF7F}" srcOrd="5" destOrd="0" presId="urn:microsoft.com/office/officeart/2018/2/layout/IconVerticalSolidList"/>
    <dgm:cxn modelId="{8EDA69A6-1B86-4FCD-9B69-3EA99A093531}" type="presParOf" srcId="{B02BA8C0-0674-4412-A33D-2519136B6DF0}" destId="{0B58D6C0-4713-4BBC-A705-2F2123434AF7}" srcOrd="6" destOrd="0" presId="urn:microsoft.com/office/officeart/2018/2/layout/IconVerticalSolidList"/>
    <dgm:cxn modelId="{06898313-214A-4E49-8514-111B155FF4B8}" type="presParOf" srcId="{0B58D6C0-4713-4BBC-A705-2F2123434AF7}" destId="{37838C4A-AA43-44E8-B8CD-B4B8B89D7521}" srcOrd="0" destOrd="0" presId="urn:microsoft.com/office/officeart/2018/2/layout/IconVerticalSolidList"/>
    <dgm:cxn modelId="{A239957F-7B1A-46C2-93A3-DB89409525FC}" type="presParOf" srcId="{0B58D6C0-4713-4BBC-A705-2F2123434AF7}" destId="{CA93CBEE-ED38-4CA0-87A9-634B47B7A1C0}" srcOrd="1" destOrd="0" presId="urn:microsoft.com/office/officeart/2018/2/layout/IconVerticalSolidList"/>
    <dgm:cxn modelId="{0749C7BB-22E5-4369-B593-43AC7484F87B}" type="presParOf" srcId="{0B58D6C0-4713-4BBC-A705-2F2123434AF7}" destId="{3EF77E6C-F7BC-402D-A462-4015412D1650}" srcOrd="2" destOrd="0" presId="urn:microsoft.com/office/officeart/2018/2/layout/IconVerticalSolidList"/>
    <dgm:cxn modelId="{A808A44B-1667-4243-85F6-FE15B0526D51}" type="presParOf" srcId="{0B58D6C0-4713-4BBC-A705-2F2123434AF7}" destId="{4F7B0256-F31F-487E-8B75-6A107D17FD34}" srcOrd="3" destOrd="0" presId="urn:microsoft.com/office/officeart/2018/2/layout/IconVerticalSolidList"/>
    <dgm:cxn modelId="{81651132-D960-4744-A7E5-B397E98E6BD2}" type="presParOf" srcId="{B02BA8C0-0674-4412-A33D-2519136B6DF0}" destId="{437DA001-DCA7-4495-840E-068AB41A9284}" srcOrd="7" destOrd="0" presId="urn:microsoft.com/office/officeart/2018/2/layout/IconVerticalSolidList"/>
    <dgm:cxn modelId="{FFAFA1A1-5C59-43F4-A80E-FD4DCAD86616}" type="presParOf" srcId="{B02BA8C0-0674-4412-A33D-2519136B6DF0}" destId="{312179C1-A71B-459A-B5AB-7214FF0F60C7}" srcOrd="8" destOrd="0" presId="urn:microsoft.com/office/officeart/2018/2/layout/IconVerticalSolidList"/>
    <dgm:cxn modelId="{E0E392E4-0941-4836-A1E6-98AA52BCBCB3}" type="presParOf" srcId="{312179C1-A71B-459A-B5AB-7214FF0F60C7}" destId="{F29E224C-A966-4531-9632-8F78B10DAE77}" srcOrd="0" destOrd="0" presId="urn:microsoft.com/office/officeart/2018/2/layout/IconVerticalSolidList"/>
    <dgm:cxn modelId="{D77DBB62-7E7B-4386-A3BC-B519DD0DD9AD}" type="presParOf" srcId="{312179C1-A71B-459A-B5AB-7214FF0F60C7}" destId="{7448FF70-1336-4FC5-B7C2-2758BA6FA6B1}" srcOrd="1" destOrd="0" presId="urn:microsoft.com/office/officeart/2018/2/layout/IconVerticalSolidList"/>
    <dgm:cxn modelId="{8EA66B29-9B5F-4BCB-94D5-542500E2CD8C}" type="presParOf" srcId="{312179C1-A71B-459A-B5AB-7214FF0F60C7}" destId="{4F4BFC14-046C-4B0A-A871-EDB4CD5C6E67}" srcOrd="2" destOrd="0" presId="urn:microsoft.com/office/officeart/2018/2/layout/IconVerticalSolidList"/>
    <dgm:cxn modelId="{A6A03FF2-C6EE-4917-9E09-972E0CD0E740}" type="presParOf" srcId="{312179C1-A71B-459A-B5AB-7214FF0F60C7}" destId="{7094BB3B-8A67-470D-A6C1-293B3B8836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A92C7AF-F9E1-4DBB-8266-547D0CA4576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21B0F14-C509-4C99-838D-2D76CF664DA7}">
      <dgm:prSet/>
      <dgm:spPr/>
      <dgm:t>
        <a:bodyPr/>
        <a:lstStyle/>
        <a:p>
          <a:r>
            <a:rPr lang="en-US" dirty="0"/>
            <a:t>Slug size varies greatly depending on what language and framework you are using, how many dependencies you have added and other factors specific to your app. </a:t>
          </a:r>
        </a:p>
      </dgm:t>
    </dgm:pt>
    <dgm:pt modelId="{4FBFEAFF-E00C-4B16-91F5-9DCE82114A5A}" type="parTrans" cxnId="{2BA9DBF0-8945-47D6-8FBF-70BF4F371BD4}">
      <dgm:prSet/>
      <dgm:spPr/>
      <dgm:t>
        <a:bodyPr/>
        <a:lstStyle/>
        <a:p>
          <a:endParaRPr lang="en-US" sz="1800"/>
        </a:p>
      </dgm:t>
    </dgm:pt>
    <dgm:pt modelId="{57D6256E-4F18-418D-AE42-A40D990E6DA7}" type="sibTrans" cxnId="{2BA9DBF0-8945-47D6-8FBF-70BF4F371BD4}">
      <dgm:prSet/>
      <dgm:spPr/>
      <dgm:t>
        <a:bodyPr/>
        <a:lstStyle/>
        <a:p>
          <a:endParaRPr lang="en-US"/>
        </a:p>
      </dgm:t>
    </dgm:pt>
    <dgm:pt modelId="{488A784A-7BB5-4621-9F45-915EC33ED061}">
      <dgm:prSet/>
      <dgm:spPr>
        <a:solidFill>
          <a:schemeClr val="accent4">
            <a:lumMod val="50000"/>
          </a:schemeClr>
        </a:solidFill>
      </dgm:spPr>
      <dgm:t>
        <a:bodyPr/>
        <a:lstStyle/>
        <a:p>
          <a:r>
            <a:rPr lang="en-US" dirty="0"/>
            <a:t>Smaller slugs can be transferred to the dyno manager more quickly, allowing for more immediate scaling. Try to keep your slugs as small and nimble as possible.</a:t>
          </a:r>
        </a:p>
      </dgm:t>
    </dgm:pt>
    <dgm:pt modelId="{9B439AD6-319F-462D-9DF5-1E16C2A430E9}" type="parTrans" cxnId="{242D4D41-6F79-43D4-93AB-297E8F54D2C2}">
      <dgm:prSet/>
      <dgm:spPr/>
      <dgm:t>
        <a:bodyPr/>
        <a:lstStyle/>
        <a:p>
          <a:endParaRPr lang="en-US" sz="1800"/>
        </a:p>
      </dgm:t>
    </dgm:pt>
    <dgm:pt modelId="{00B26BB7-CF72-47CC-A5B8-45FB24E1605D}" type="sibTrans" cxnId="{242D4D41-6F79-43D4-93AB-297E8F54D2C2}">
      <dgm:prSet/>
      <dgm:spPr/>
      <dgm:t>
        <a:bodyPr/>
        <a:lstStyle/>
        <a:p>
          <a:endParaRPr lang="en-US"/>
        </a:p>
      </dgm:t>
    </dgm:pt>
    <dgm:pt modelId="{7BF46781-2DD8-4B7A-A083-B7618259C8DD}">
      <dgm:prSet/>
      <dgm:spPr/>
      <dgm:t>
        <a:bodyPr/>
        <a:lstStyle/>
        <a:p>
          <a:r>
            <a:rPr lang="en-US"/>
            <a:t>Here are some techniques for reducing slug size:</a:t>
          </a:r>
        </a:p>
      </dgm:t>
    </dgm:pt>
    <dgm:pt modelId="{B9C39F36-A021-4191-BA9A-EC726D60BAF5}" type="parTrans" cxnId="{E7E973C1-4357-4303-A724-A3935F0C1033}">
      <dgm:prSet/>
      <dgm:spPr/>
      <dgm:t>
        <a:bodyPr/>
        <a:lstStyle/>
        <a:p>
          <a:endParaRPr lang="en-US" sz="1800"/>
        </a:p>
      </dgm:t>
    </dgm:pt>
    <dgm:pt modelId="{39C12226-BD51-4087-A1F0-8CE5250C22B4}" type="sibTrans" cxnId="{E7E973C1-4357-4303-A724-A3935F0C1033}">
      <dgm:prSet/>
      <dgm:spPr/>
      <dgm:t>
        <a:bodyPr/>
        <a:lstStyle/>
        <a:p>
          <a:endParaRPr lang="en-US"/>
        </a:p>
      </dgm:t>
    </dgm:pt>
    <dgm:pt modelId="{4485EED8-8382-48C0-ABFC-7D86D3901D90}">
      <dgm:prSet/>
      <dgm:spPr/>
      <dgm:t>
        <a:bodyPr/>
        <a:lstStyle/>
        <a:p>
          <a:r>
            <a:rPr lang="en-US"/>
            <a:t>Move large assets like PDFs or audio files to asset storage.</a:t>
          </a:r>
        </a:p>
      </dgm:t>
    </dgm:pt>
    <dgm:pt modelId="{8699D623-28CB-4C63-BA14-770E2C9B8F87}" type="parTrans" cxnId="{47DA4C9D-6299-4E57-9708-2D03CEC67E3D}">
      <dgm:prSet/>
      <dgm:spPr/>
      <dgm:t>
        <a:bodyPr/>
        <a:lstStyle/>
        <a:p>
          <a:endParaRPr lang="en-US" sz="1800"/>
        </a:p>
      </dgm:t>
    </dgm:pt>
    <dgm:pt modelId="{90BB8B7D-1B9F-42B7-B800-12574ECE0553}" type="sibTrans" cxnId="{47DA4C9D-6299-4E57-9708-2D03CEC67E3D}">
      <dgm:prSet/>
      <dgm:spPr/>
      <dgm:t>
        <a:bodyPr/>
        <a:lstStyle/>
        <a:p>
          <a:endParaRPr lang="en-US"/>
        </a:p>
      </dgm:t>
    </dgm:pt>
    <dgm:pt modelId="{786423DF-633D-4B24-AB35-F0A3FB850137}">
      <dgm:prSet/>
      <dgm:spPr/>
      <dgm:t>
        <a:bodyPr/>
        <a:lstStyle/>
        <a:p>
          <a:r>
            <a:rPr lang="en-US"/>
            <a:t>Remove unneeded dependencies and exclude unnecessary files via .slugignore.</a:t>
          </a:r>
        </a:p>
      </dgm:t>
    </dgm:pt>
    <dgm:pt modelId="{CD74496A-2CBE-4E07-B527-375FE10027BD}" type="parTrans" cxnId="{49F1E6E4-D418-4D3C-88C9-1AC07470D4AC}">
      <dgm:prSet/>
      <dgm:spPr/>
      <dgm:t>
        <a:bodyPr/>
        <a:lstStyle/>
        <a:p>
          <a:endParaRPr lang="en-US" sz="1800"/>
        </a:p>
      </dgm:t>
    </dgm:pt>
    <dgm:pt modelId="{08557E67-5F3D-4D13-A088-D7C10BBC39BD}" type="sibTrans" cxnId="{49F1E6E4-D418-4D3C-88C9-1AC07470D4AC}">
      <dgm:prSet/>
      <dgm:spPr/>
      <dgm:t>
        <a:bodyPr/>
        <a:lstStyle/>
        <a:p>
          <a:endParaRPr lang="en-US"/>
        </a:p>
      </dgm:t>
    </dgm:pt>
    <dgm:pt modelId="{51551E70-807C-4596-A195-6B07582EB0E1}">
      <dgm:prSet/>
      <dgm:spPr/>
      <dgm:t>
        <a:bodyPr/>
        <a:lstStyle/>
        <a:p>
          <a:r>
            <a:rPr lang="en-US"/>
            <a:t>Purge the build cache using the heroku-repo CLI plugin.</a:t>
          </a:r>
        </a:p>
      </dgm:t>
    </dgm:pt>
    <dgm:pt modelId="{D11A4667-3B8A-4ADD-9092-46AC75AB2551}" type="parTrans" cxnId="{F1B77DD1-C1F6-43FC-9CD2-6D0686A63C58}">
      <dgm:prSet/>
      <dgm:spPr/>
      <dgm:t>
        <a:bodyPr/>
        <a:lstStyle/>
        <a:p>
          <a:endParaRPr lang="en-US" sz="1800"/>
        </a:p>
      </dgm:t>
    </dgm:pt>
    <dgm:pt modelId="{2973967C-EF21-437F-A9EA-326F61CC1873}" type="sibTrans" cxnId="{F1B77DD1-C1F6-43FC-9CD2-6D0686A63C58}">
      <dgm:prSet/>
      <dgm:spPr/>
      <dgm:t>
        <a:bodyPr/>
        <a:lstStyle/>
        <a:p>
          <a:endParaRPr lang="en-US"/>
        </a:p>
      </dgm:t>
    </dgm:pt>
    <dgm:pt modelId="{40FA2A8B-71B5-4019-8F55-1B3261670CB5}" type="pres">
      <dgm:prSet presAssocID="{8A92C7AF-F9E1-4DBB-8266-547D0CA45763}" presName="root" presStyleCnt="0">
        <dgm:presLayoutVars>
          <dgm:dir/>
          <dgm:resizeHandles val="exact"/>
        </dgm:presLayoutVars>
      </dgm:prSet>
      <dgm:spPr/>
    </dgm:pt>
    <dgm:pt modelId="{DCC52147-6811-4C13-89CE-E002D6E28CBA}" type="pres">
      <dgm:prSet presAssocID="{D21B0F14-C509-4C99-838D-2D76CF664DA7}" presName="compNode" presStyleCnt="0"/>
      <dgm:spPr/>
    </dgm:pt>
    <dgm:pt modelId="{B3507117-4FB8-402E-98D1-6FC8511E43AF}" type="pres">
      <dgm:prSet presAssocID="{D21B0F14-C509-4C99-838D-2D76CF664DA7}" presName="bgRect" presStyleLbl="bgShp" presStyleIdx="0" presStyleCnt="6"/>
      <dgm:spPr/>
    </dgm:pt>
    <dgm:pt modelId="{6DF43011-48BB-4E52-B4BA-1D807C8F83F7}" type="pres">
      <dgm:prSet presAssocID="{D21B0F14-C509-4C99-838D-2D76CF664DA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8C0CFFBF-67CF-4EF1-8CE4-3E1A75BC357D}" type="pres">
      <dgm:prSet presAssocID="{D21B0F14-C509-4C99-838D-2D76CF664DA7}" presName="spaceRect" presStyleCnt="0"/>
      <dgm:spPr/>
    </dgm:pt>
    <dgm:pt modelId="{1F7FF985-FBE1-4E37-B72A-2D02E3588514}" type="pres">
      <dgm:prSet presAssocID="{D21B0F14-C509-4C99-838D-2D76CF664DA7}" presName="parTx" presStyleLbl="revTx" presStyleIdx="0" presStyleCnt="6">
        <dgm:presLayoutVars>
          <dgm:chMax val="0"/>
          <dgm:chPref val="0"/>
        </dgm:presLayoutVars>
      </dgm:prSet>
      <dgm:spPr/>
    </dgm:pt>
    <dgm:pt modelId="{AE61D9CD-4E89-41FA-86B6-E79F54379C62}" type="pres">
      <dgm:prSet presAssocID="{57D6256E-4F18-418D-AE42-A40D990E6DA7}" presName="sibTrans" presStyleCnt="0"/>
      <dgm:spPr/>
    </dgm:pt>
    <dgm:pt modelId="{0E86FAB4-ACF8-421F-A300-C0C69A3BCB59}" type="pres">
      <dgm:prSet presAssocID="{488A784A-7BB5-4621-9F45-915EC33ED061}" presName="compNode" presStyleCnt="0"/>
      <dgm:spPr/>
    </dgm:pt>
    <dgm:pt modelId="{0960066E-12B3-4C78-B855-EE8B3B0A5D5C}" type="pres">
      <dgm:prSet presAssocID="{488A784A-7BB5-4621-9F45-915EC33ED061}" presName="bgRect" presStyleLbl="bgShp" presStyleIdx="1" presStyleCnt="6"/>
      <dgm:spPr/>
    </dgm:pt>
    <dgm:pt modelId="{37EBB16B-3B2A-413A-8F86-CBA8AE35DF1B}" type="pres">
      <dgm:prSet presAssocID="{488A784A-7BB5-4621-9F45-915EC33ED06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417A171C-D9B2-4E95-AF41-4835E1116B8B}" type="pres">
      <dgm:prSet presAssocID="{488A784A-7BB5-4621-9F45-915EC33ED061}" presName="spaceRect" presStyleCnt="0"/>
      <dgm:spPr/>
    </dgm:pt>
    <dgm:pt modelId="{013D936F-46A0-44C9-8564-EEE5E7291CB1}" type="pres">
      <dgm:prSet presAssocID="{488A784A-7BB5-4621-9F45-915EC33ED061}" presName="parTx" presStyleLbl="revTx" presStyleIdx="1" presStyleCnt="6">
        <dgm:presLayoutVars>
          <dgm:chMax val="0"/>
          <dgm:chPref val="0"/>
        </dgm:presLayoutVars>
      </dgm:prSet>
      <dgm:spPr/>
    </dgm:pt>
    <dgm:pt modelId="{9C74CAE6-037D-4414-AB35-FA5291ABC6AD}" type="pres">
      <dgm:prSet presAssocID="{00B26BB7-CF72-47CC-A5B8-45FB24E1605D}" presName="sibTrans" presStyleCnt="0"/>
      <dgm:spPr/>
    </dgm:pt>
    <dgm:pt modelId="{FFCBBA24-99C6-452E-ADEF-8334FA9514BE}" type="pres">
      <dgm:prSet presAssocID="{7BF46781-2DD8-4B7A-A083-B7618259C8DD}" presName="compNode" presStyleCnt="0"/>
      <dgm:spPr/>
    </dgm:pt>
    <dgm:pt modelId="{8C5DE0B9-840C-45EE-9642-689A8FEC9747}" type="pres">
      <dgm:prSet presAssocID="{7BF46781-2DD8-4B7A-A083-B7618259C8DD}" presName="bgRect" presStyleLbl="bgShp" presStyleIdx="2" presStyleCnt="6"/>
      <dgm:spPr>
        <a:solidFill>
          <a:srgbClr val="FF0000"/>
        </a:solidFill>
      </dgm:spPr>
    </dgm:pt>
    <dgm:pt modelId="{BAF4F174-B2F0-4174-91E2-C56F39FA9997}" type="pres">
      <dgm:prSet presAssocID="{7BF46781-2DD8-4B7A-A083-B7618259C8D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erpillar"/>
        </a:ext>
      </dgm:extLst>
    </dgm:pt>
    <dgm:pt modelId="{AD485BDD-DE54-4C99-9D1F-9E45D635802C}" type="pres">
      <dgm:prSet presAssocID="{7BF46781-2DD8-4B7A-A083-B7618259C8DD}" presName="spaceRect" presStyleCnt="0"/>
      <dgm:spPr/>
    </dgm:pt>
    <dgm:pt modelId="{CE017425-CC75-4EEE-9FE4-1C7E67E1CF3B}" type="pres">
      <dgm:prSet presAssocID="{7BF46781-2DD8-4B7A-A083-B7618259C8DD}" presName="parTx" presStyleLbl="revTx" presStyleIdx="2" presStyleCnt="6">
        <dgm:presLayoutVars>
          <dgm:chMax val="0"/>
          <dgm:chPref val="0"/>
        </dgm:presLayoutVars>
      </dgm:prSet>
      <dgm:spPr/>
    </dgm:pt>
    <dgm:pt modelId="{0B022CFC-B4C5-4DDE-A677-C5CA57F53D29}" type="pres">
      <dgm:prSet presAssocID="{39C12226-BD51-4087-A1F0-8CE5250C22B4}" presName="sibTrans" presStyleCnt="0"/>
      <dgm:spPr/>
    </dgm:pt>
    <dgm:pt modelId="{8AB3335C-5ABD-4FA4-9F06-3250D1CE0B7D}" type="pres">
      <dgm:prSet presAssocID="{4485EED8-8382-48C0-ABFC-7D86D3901D90}" presName="compNode" presStyleCnt="0"/>
      <dgm:spPr/>
    </dgm:pt>
    <dgm:pt modelId="{446D1709-737C-4102-97D3-5FE86376F894}" type="pres">
      <dgm:prSet presAssocID="{4485EED8-8382-48C0-ABFC-7D86D3901D90}" presName="bgRect" presStyleLbl="bgShp" presStyleIdx="3" presStyleCnt="6"/>
      <dgm:spPr/>
    </dgm:pt>
    <dgm:pt modelId="{D391E84A-5F89-4BD8-AD18-C7018E478923}" type="pres">
      <dgm:prSet presAssocID="{4485EED8-8382-48C0-ABFC-7D86D3901D9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BE9F4BD0-ED5D-4BB1-B040-F93CA5D89B9A}" type="pres">
      <dgm:prSet presAssocID="{4485EED8-8382-48C0-ABFC-7D86D3901D90}" presName="spaceRect" presStyleCnt="0"/>
      <dgm:spPr/>
    </dgm:pt>
    <dgm:pt modelId="{F5770DDA-3C7D-481C-9221-C626D616AAD1}" type="pres">
      <dgm:prSet presAssocID="{4485EED8-8382-48C0-ABFC-7D86D3901D90}" presName="parTx" presStyleLbl="revTx" presStyleIdx="3" presStyleCnt="6">
        <dgm:presLayoutVars>
          <dgm:chMax val="0"/>
          <dgm:chPref val="0"/>
        </dgm:presLayoutVars>
      </dgm:prSet>
      <dgm:spPr/>
    </dgm:pt>
    <dgm:pt modelId="{0AC456A2-9CDC-4D00-AB33-C2155B450E02}" type="pres">
      <dgm:prSet presAssocID="{90BB8B7D-1B9F-42B7-B800-12574ECE0553}" presName="sibTrans" presStyleCnt="0"/>
      <dgm:spPr/>
    </dgm:pt>
    <dgm:pt modelId="{5C5BD559-1A4D-4F24-BC33-735FAC46EEDE}" type="pres">
      <dgm:prSet presAssocID="{786423DF-633D-4B24-AB35-F0A3FB850137}" presName="compNode" presStyleCnt="0"/>
      <dgm:spPr/>
    </dgm:pt>
    <dgm:pt modelId="{4F36B7D1-7321-4535-8ACA-96E9E5E1C7C9}" type="pres">
      <dgm:prSet presAssocID="{786423DF-633D-4B24-AB35-F0A3FB850137}" presName="bgRect" presStyleLbl="bgShp" presStyleIdx="4" presStyleCnt="6"/>
      <dgm:spPr/>
    </dgm:pt>
    <dgm:pt modelId="{838C52B1-7ACE-41D1-B241-D395B46E7FE0}" type="pres">
      <dgm:prSet presAssocID="{786423DF-633D-4B24-AB35-F0A3FB85013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o sign"/>
        </a:ext>
      </dgm:extLst>
    </dgm:pt>
    <dgm:pt modelId="{DCBDD687-F987-4B97-A088-C74CFD37BBDC}" type="pres">
      <dgm:prSet presAssocID="{786423DF-633D-4B24-AB35-F0A3FB850137}" presName="spaceRect" presStyleCnt="0"/>
      <dgm:spPr/>
    </dgm:pt>
    <dgm:pt modelId="{32C73073-085C-47D0-AEB5-59F5791A41EA}" type="pres">
      <dgm:prSet presAssocID="{786423DF-633D-4B24-AB35-F0A3FB850137}" presName="parTx" presStyleLbl="revTx" presStyleIdx="4" presStyleCnt="6">
        <dgm:presLayoutVars>
          <dgm:chMax val="0"/>
          <dgm:chPref val="0"/>
        </dgm:presLayoutVars>
      </dgm:prSet>
      <dgm:spPr/>
    </dgm:pt>
    <dgm:pt modelId="{1D8CAD26-6B26-42DD-9685-BFEF1F9DAA91}" type="pres">
      <dgm:prSet presAssocID="{08557E67-5F3D-4D13-A088-D7C10BBC39BD}" presName="sibTrans" presStyleCnt="0"/>
      <dgm:spPr/>
    </dgm:pt>
    <dgm:pt modelId="{FFB389D0-1784-4BA2-A1CE-C0B0A5FD9179}" type="pres">
      <dgm:prSet presAssocID="{51551E70-807C-4596-A195-6B07582EB0E1}" presName="compNode" presStyleCnt="0"/>
      <dgm:spPr/>
    </dgm:pt>
    <dgm:pt modelId="{733887DE-3785-47B3-8DCD-5B7501A1B6F8}" type="pres">
      <dgm:prSet presAssocID="{51551E70-807C-4596-A195-6B07582EB0E1}" presName="bgRect" presStyleLbl="bgShp" presStyleIdx="5" presStyleCnt="6"/>
      <dgm:spPr/>
    </dgm:pt>
    <dgm:pt modelId="{5B0A2F06-F447-4F7B-9021-F83B3DD0E374}" type="pres">
      <dgm:prSet presAssocID="{51551E70-807C-4596-A195-6B07582EB0E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sconnected"/>
        </a:ext>
      </dgm:extLst>
    </dgm:pt>
    <dgm:pt modelId="{A22CC709-04D6-4C21-9517-22E45237A6C6}" type="pres">
      <dgm:prSet presAssocID="{51551E70-807C-4596-A195-6B07582EB0E1}" presName="spaceRect" presStyleCnt="0"/>
      <dgm:spPr/>
    </dgm:pt>
    <dgm:pt modelId="{037C67D0-1190-4787-899A-31E37A5D734B}" type="pres">
      <dgm:prSet presAssocID="{51551E70-807C-4596-A195-6B07582EB0E1}" presName="parTx" presStyleLbl="revTx" presStyleIdx="5" presStyleCnt="6">
        <dgm:presLayoutVars>
          <dgm:chMax val="0"/>
          <dgm:chPref val="0"/>
        </dgm:presLayoutVars>
      </dgm:prSet>
      <dgm:spPr/>
    </dgm:pt>
  </dgm:ptLst>
  <dgm:cxnLst>
    <dgm:cxn modelId="{D8882224-3A68-4DF3-B50E-C02A5B3AAB84}" type="presOf" srcId="{786423DF-633D-4B24-AB35-F0A3FB850137}" destId="{32C73073-085C-47D0-AEB5-59F5791A41EA}" srcOrd="0" destOrd="0" presId="urn:microsoft.com/office/officeart/2018/2/layout/IconVerticalSolidList"/>
    <dgm:cxn modelId="{4F70312C-2532-4146-A6CD-C2580907F152}" type="presOf" srcId="{8A92C7AF-F9E1-4DBB-8266-547D0CA45763}" destId="{40FA2A8B-71B5-4019-8F55-1B3261670CB5}" srcOrd="0" destOrd="0" presId="urn:microsoft.com/office/officeart/2018/2/layout/IconVerticalSolidList"/>
    <dgm:cxn modelId="{242D4D41-6F79-43D4-93AB-297E8F54D2C2}" srcId="{8A92C7AF-F9E1-4DBB-8266-547D0CA45763}" destId="{488A784A-7BB5-4621-9F45-915EC33ED061}" srcOrd="1" destOrd="0" parTransId="{9B439AD6-319F-462D-9DF5-1E16C2A430E9}" sibTransId="{00B26BB7-CF72-47CC-A5B8-45FB24E1605D}"/>
    <dgm:cxn modelId="{CB95EA69-D91D-4CE7-ADB4-AF9C6D69D17E}" type="presOf" srcId="{4485EED8-8382-48C0-ABFC-7D86D3901D90}" destId="{F5770DDA-3C7D-481C-9221-C626D616AAD1}" srcOrd="0" destOrd="0" presId="urn:microsoft.com/office/officeart/2018/2/layout/IconVerticalSolidList"/>
    <dgm:cxn modelId="{97B88C85-47A0-4295-BFCC-1D860A756552}" type="presOf" srcId="{7BF46781-2DD8-4B7A-A083-B7618259C8DD}" destId="{CE017425-CC75-4EEE-9FE4-1C7E67E1CF3B}" srcOrd="0" destOrd="0" presId="urn:microsoft.com/office/officeart/2018/2/layout/IconVerticalSolidList"/>
    <dgm:cxn modelId="{47DA4C9D-6299-4E57-9708-2D03CEC67E3D}" srcId="{8A92C7AF-F9E1-4DBB-8266-547D0CA45763}" destId="{4485EED8-8382-48C0-ABFC-7D86D3901D90}" srcOrd="3" destOrd="0" parTransId="{8699D623-28CB-4C63-BA14-770E2C9B8F87}" sibTransId="{90BB8B7D-1B9F-42B7-B800-12574ECE0553}"/>
    <dgm:cxn modelId="{E7E973C1-4357-4303-A724-A3935F0C1033}" srcId="{8A92C7AF-F9E1-4DBB-8266-547D0CA45763}" destId="{7BF46781-2DD8-4B7A-A083-B7618259C8DD}" srcOrd="2" destOrd="0" parTransId="{B9C39F36-A021-4191-BA9A-EC726D60BAF5}" sibTransId="{39C12226-BD51-4087-A1F0-8CE5250C22B4}"/>
    <dgm:cxn modelId="{62FD94C5-C775-4754-BA1D-661BF4800C91}" type="presOf" srcId="{51551E70-807C-4596-A195-6B07582EB0E1}" destId="{037C67D0-1190-4787-899A-31E37A5D734B}" srcOrd="0" destOrd="0" presId="urn:microsoft.com/office/officeart/2018/2/layout/IconVerticalSolidList"/>
    <dgm:cxn modelId="{1CE1AEC7-4556-4925-8EFD-495C38233B43}" type="presOf" srcId="{488A784A-7BB5-4621-9F45-915EC33ED061}" destId="{013D936F-46A0-44C9-8564-EEE5E7291CB1}" srcOrd="0" destOrd="0" presId="urn:microsoft.com/office/officeart/2018/2/layout/IconVerticalSolidList"/>
    <dgm:cxn modelId="{F1B77DD1-C1F6-43FC-9CD2-6D0686A63C58}" srcId="{8A92C7AF-F9E1-4DBB-8266-547D0CA45763}" destId="{51551E70-807C-4596-A195-6B07582EB0E1}" srcOrd="5" destOrd="0" parTransId="{D11A4667-3B8A-4ADD-9092-46AC75AB2551}" sibTransId="{2973967C-EF21-437F-A9EA-326F61CC1873}"/>
    <dgm:cxn modelId="{49F1E6E4-D418-4D3C-88C9-1AC07470D4AC}" srcId="{8A92C7AF-F9E1-4DBB-8266-547D0CA45763}" destId="{786423DF-633D-4B24-AB35-F0A3FB850137}" srcOrd="4" destOrd="0" parTransId="{CD74496A-2CBE-4E07-B527-375FE10027BD}" sibTransId="{08557E67-5F3D-4D13-A088-D7C10BBC39BD}"/>
    <dgm:cxn modelId="{2BA9DBF0-8945-47D6-8FBF-70BF4F371BD4}" srcId="{8A92C7AF-F9E1-4DBB-8266-547D0CA45763}" destId="{D21B0F14-C509-4C99-838D-2D76CF664DA7}" srcOrd="0" destOrd="0" parTransId="{4FBFEAFF-E00C-4B16-91F5-9DCE82114A5A}" sibTransId="{57D6256E-4F18-418D-AE42-A40D990E6DA7}"/>
    <dgm:cxn modelId="{612428FB-2B12-4D7D-987C-C1ACA5CB7EB5}" type="presOf" srcId="{D21B0F14-C509-4C99-838D-2D76CF664DA7}" destId="{1F7FF985-FBE1-4E37-B72A-2D02E3588514}" srcOrd="0" destOrd="0" presId="urn:microsoft.com/office/officeart/2018/2/layout/IconVerticalSolidList"/>
    <dgm:cxn modelId="{B8D5792E-824F-43C7-ADF2-675D1029E0FC}" type="presParOf" srcId="{40FA2A8B-71B5-4019-8F55-1B3261670CB5}" destId="{DCC52147-6811-4C13-89CE-E002D6E28CBA}" srcOrd="0" destOrd="0" presId="urn:microsoft.com/office/officeart/2018/2/layout/IconVerticalSolidList"/>
    <dgm:cxn modelId="{AAA66904-36E2-401A-B3E2-14AAEFC386EF}" type="presParOf" srcId="{DCC52147-6811-4C13-89CE-E002D6E28CBA}" destId="{B3507117-4FB8-402E-98D1-6FC8511E43AF}" srcOrd="0" destOrd="0" presId="urn:microsoft.com/office/officeart/2018/2/layout/IconVerticalSolidList"/>
    <dgm:cxn modelId="{24C76B85-08BF-44E4-B5AD-4D891ACC47A9}" type="presParOf" srcId="{DCC52147-6811-4C13-89CE-E002D6E28CBA}" destId="{6DF43011-48BB-4E52-B4BA-1D807C8F83F7}" srcOrd="1" destOrd="0" presId="urn:microsoft.com/office/officeart/2018/2/layout/IconVerticalSolidList"/>
    <dgm:cxn modelId="{89A9316A-E4FF-46BE-A506-46C4CBD3CF69}" type="presParOf" srcId="{DCC52147-6811-4C13-89CE-E002D6E28CBA}" destId="{8C0CFFBF-67CF-4EF1-8CE4-3E1A75BC357D}" srcOrd="2" destOrd="0" presId="urn:microsoft.com/office/officeart/2018/2/layout/IconVerticalSolidList"/>
    <dgm:cxn modelId="{DAD30005-8D55-43DD-8516-5D5947E69FE4}" type="presParOf" srcId="{DCC52147-6811-4C13-89CE-E002D6E28CBA}" destId="{1F7FF985-FBE1-4E37-B72A-2D02E3588514}" srcOrd="3" destOrd="0" presId="urn:microsoft.com/office/officeart/2018/2/layout/IconVerticalSolidList"/>
    <dgm:cxn modelId="{73D0F27D-F9A7-4C3C-B011-A17735371A0C}" type="presParOf" srcId="{40FA2A8B-71B5-4019-8F55-1B3261670CB5}" destId="{AE61D9CD-4E89-41FA-86B6-E79F54379C62}" srcOrd="1" destOrd="0" presId="urn:microsoft.com/office/officeart/2018/2/layout/IconVerticalSolidList"/>
    <dgm:cxn modelId="{BE24637C-1202-4713-96A4-1C3D22C486AF}" type="presParOf" srcId="{40FA2A8B-71B5-4019-8F55-1B3261670CB5}" destId="{0E86FAB4-ACF8-421F-A300-C0C69A3BCB59}" srcOrd="2" destOrd="0" presId="urn:microsoft.com/office/officeart/2018/2/layout/IconVerticalSolidList"/>
    <dgm:cxn modelId="{CC68FF0A-1AEF-4449-BCA3-D34D51722972}" type="presParOf" srcId="{0E86FAB4-ACF8-421F-A300-C0C69A3BCB59}" destId="{0960066E-12B3-4C78-B855-EE8B3B0A5D5C}" srcOrd="0" destOrd="0" presId="urn:microsoft.com/office/officeart/2018/2/layout/IconVerticalSolidList"/>
    <dgm:cxn modelId="{497AB2FA-BF2F-46DE-8AB1-D070E5E09BB3}" type="presParOf" srcId="{0E86FAB4-ACF8-421F-A300-C0C69A3BCB59}" destId="{37EBB16B-3B2A-413A-8F86-CBA8AE35DF1B}" srcOrd="1" destOrd="0" presId="urn:microsoft.com/office/officeart/2018/2/layout/IconVerticalSolidList"/>
    <dgm:cxn modelId="{5012F920-C379-46CC-B175-15568DEDED3A}" type="presParOf" srcId="{0E86FAB4-ACF8-421F-A300-C0C69A3BCB59}" destId="{417A171C-D9B2-4E95-AF41-4835E1116B8B}" srcOrd="2" destOrd="0" presId="urn:microsoft.com/office/officeart/2018/2/layout/IconVerticalSolidList"/>
    <dgm:cxn modelId="{BB03B33F-8FE3-4D9E-AD26-8FDD9CD3BAC4}" type="presParOf" srcId="{0E86FAB4-ACF8-421F-A300-C0C69A3BCB59}" destId="{013D936F-46A0-44C9-8564-EEE5E7291CB1}" srcOrd="3" destOrd="0" presId="urn:microsoft.com/office/officeart/2018/2/layout/IconVerticalSolidList"/>
    <dgm:cxn modelId="{3C1504B6-AA44-4A4E-A189-6891544B96B9}" type="presParOf" srcId="{40FA2A8B-71B5-4019-8F55-1B3261670CB5}" destId="{9C74CAE6-037D-4414-AB35-FA5291ABC6AD}" srcOrd="3" destOrd="0" presId="urn:microsoft.com/office/officeart/2018/2/layout/IconVerticalSolidList"/>
    <dgm:cxn modelId="{C712591F-71EA-48CC-8DD2-1E1AEB40F52C}" type="presParOf" srcId="{40FA2A8B-71B5-4019-8F55-1B3261670CB5}" destId="{FFCBBA24-99C6-452E-ADEF-8334FA9514BE}" srcOrd="4" destOrd="0" presId="urn:microsoft.com/office/officeart/2018/2/layout/IconVerticalSolidList"/>
    <dgm:cxn modelId="{9278C6B1-FC00-41F5-8C84-96A6B6C5D09D}" type="presParOf" srcId="{FFCBBA24-99C6-452E-ADEF-8334FA9514BE}" destId="{8C5DE0B9-840C-45EE-9642-689A8FEC9747}" srcOrd="0" destOrd="0" presId="urn:microsoft.com/office/officeart/2018/2/layout/IconVerticalSolidList"/>
    <dgm:cxn modelId="{BF02D920-3BF2-4C8C-A36E-4A96D08EC2F0}" type="presParOf" srcId="{FFCBBA24-99C6-452E-ADEF-8334FA9514BE}" destId="{BAF4F174-B2F0-4174-91E2-C56F39FA9997}" srcOrd="1" destOrd="0" presId="urn:microsoft.com/office/officeart/2018/2/layout/IconVerticalSolidList"/>
    <dgm:cxn modelId="{0BC0603E-A295-499C-932D-D560623E2FFB}" type="presParOf" srcId="{FFCBBA24-99C6-452E-ADEF-8334FA9514BE}" destId="{AD485BDD-DE54-4C99-9D1F-9E45D635802C}" srcOrd="2" destOrd="0" presId="urn:microsoft.com/office/officeart/2018/2/layout/IconVerticalSolidList"/>
    <dgm:cxn modelId="{5AC37870-F13D-42C2-9808-B0F82274CDCC}" type="presParOf" srcId="{FFCBBA24-99C6-452E-ADEF-8334FA9514BE}" destId="{CE017425-CC75-4EEE-9FE4-1C7E67E1CF3B}" srcOrd="3" destOrd="0" presId="urn:microsoft.com/office/officeart/2018/2/layout/IconVerticalSolidList"/>
    <dgm:cxn modelId="{D719E4E7-66EB-4D25-ADB5-01FD42DB8C4D}" type="presParOf" srcId="{40FA2A8B-71B5-4019-8F55-1B3261670CB5}" destId="{0B022CFC-B4C5-4DDE-A677-C5CA57F53D29}" srcOrd="5" destOrd="0" presId="urn:microsoft.com/office/officeart/2018/2/layout/IconVerticalSolidList"/>
    <dgm:cxn modelId="{319127D3-ACED-40D4-AA67-03CE2AEB2B2C}" type="presParOf" srcId="{40FA2A8B-71B5-4019-8F55-1B3261670CB5}" destId="{8AB3335C-5ABD-4FA4-9F06-3250D1CE0B7D}" srcOrd="6" destOrd="0" presId="urn:microsoft.com/office/officeart/2018/2/layout/IconVerticalSolidList"/>
    <dgm:cxn modelId="{43D3EC36-3873-4FC8-9277-02966960BE5D}" type="presParOf" srcId="{8AB3335C-5ABD-4FA4-9F06-3250D1CE0B7D}" destId="{446D1709-737C-4102-97D3-5FE86376F894}" srcOrd="0" destOrd="0" presId="urn:microsoft.com/office/officeart/2018/2/layout/IconVerticalSolidList"/>
    <dgm:cxn modelId="{6A71757F-3496-4BCE-82A7-80CC4DDB3AC1}" type="presParOf" srcId="{8AB3335C-5ABD-4FA4-9F06-3250D1CE0B7D}" destId="{D391E84A-5F89-4BD8-AD18-C7018E478923}" srcOrd="1" destOrd="0" presId="urn:microsoft.com/office/officeart/2018/2/layout/IconVerticalSolidList"/>
    <dgm:cxn modelId="{95D28D20-3040-4255-90EF-CB6F68236289}" type="presParOf" srcId="{8AB3335C-5ABD-4FA4-9F06-3250D1CE0B7D}" destId="{BE9F4BD0-ED5D-4BB1-B040-F93CA5D89B9A}" srcOrd="2" destOrd="0" presId="urn:microsoft.com/office/officeart/2018/2/layout/IconVerticalSolidList"/>
    <dgm:cxn modelId="{84CDFF89-8588-4A69-89F5-6120C894D7F2}" type="presParOf" srcId="{8AB3335C-5ABD-4FA4-9F06-3250D1CE0B7D}" destId="{F5770DDA-3C7D-481C-9221-C626D616AAD1}" srcOrd="3" destOrd="0" presId="urn:microsoft.com/office/officeart/2018/2/layout/IconVerticalSolidList"/>
    <dgm:cxn modelId="{8A2E0038-0AF3-4E6E-A540-E70A018A637C}" type="presParOf" srcId="{40FA2A8B-71B5-4019-8F55-1B3261670CB5}" destId="{0AC456A2-9CDC-4D00-AB33-C2155B450E02}" srcOrd="7" destOrd="0" presId="urn:microsoft.com/office/officeart/2018/2/layout/IconVerticalSolidList"/>
    <dgm:cxn modelId="{570667FA-D077-466A-8922-BAE4209504E5}" type="presParOf" srcId="{40FA2A8B-71B5-4019-8F55-1B3261670CB5}" destId="{5C5BD559-1A4D-4F24-BC33-735FAC46EEDE}" srcOrd="8" destOrd="0" presId="urn:microsoft.com/office/officeart/2018/2/layout/IconVerticalSolidList"/>
    <dgm:cxn modelId="{8551D8F6-B59F-4B94-AD53-688260A58382}" type="presParOf" srcId="{5C5BD559-1A4D-4F24-BC33-735FAC46EEDE}" destId="{4F36B7D1-7321-4535-8ACA-96E9E5E1C7C9}" srcOrd="0" destOrd="0" presId="urn:microsoft.com/office/officeart/2018/2/layout/IconVerticalSolidList"/>
    <dgm:cxn modelId="{B8CD275E-B990-404C-B6C3-72A2372D0155}" type="presParOf" srcId="{5C5BD559-1A4D-4F24-BC33-735FAC46EEDE}" destId="{838C52B1-7ACE-41D1-B241-D395B46E7FE0}" srcOrd="1" destOrd="0" presId="urn:microsoft.com/office/officeart/2018/2/layout/IconVerticalSolidList"/>
    <dgm:cxn modelId="{3DBDF36A-E524-4285-A98B-1019775F3BC6}" type="presParOf" srcId="{5C5BD559-1A4D-4F24-BC33-735FAC46EEDE}" destId="{DCBDD687-F987-4B97-A088-C74CFD37BBDC}" srcOrd="2" destOrd="0" presId="urn:microsoft.com/office/officeart/2018/2/layout/IconVerticalSolidList"/>
    <dgm:cxn modelId="{FDB7F4D8-6DEE-4433-BCCE-B2F09B1531D0}" type="presParOf" srcId="{5C5BD559-1A4D-4F24-BC33-735FAC46EEDE}" destId="{32C73073-085C-47D0-AEB5-59F5791A41EA}" srcOrd="3" destOrd="0" presId="urn:microsoft.com/office/officeart/2018/2/layout/IconVerticalSolidList"/>
    <dgm:cxn modelId="{E239B891-2E5F-4531-89EF-A4537CED8D4F}" type="presParOf" srcId="{40FA2A8B-71B5-4019-8F55-1B3261670CB5}" destId="{1D8CAD26-6B26-42DD-9685-BFEF1F9DAA91}" srcOrd="9" destOrd="0" presId="urn:microsoft.com/office/officeart/2018/2/layout/IconVerticalSolidList"/>
    <dgm:cxn modelId="{32D3DF98-3915-41FE-802C-6C44D701EF2D}" type="presParOf" srcId="{40FA2A8B-71B5-4019-8F55-1B3261670CB5}" destId="{FFB389D0-1784-4BA2-A1CE-C0B0A5FD9179}" srcOrd="10" destOrd="0" presId="urn:microsoft.com/office/officeart/2018/2/layout/IconVerticalSolidList"/>
    <dgm:cxn modelId="{7C629CA4-0902-419E-AB1C-811CCCB75E29}" type="presParOf" srcId="{FFB389D0-1784-4BA2-A1CE-C0B0A5FD9179}" destId="{733887DE-3785-47B3-8DCD-5B7501A1B6F8}" srcOrd="0" destOrd="0" presId="urn:microsoft.com/office/officeart/2018/2/layout/IconVerticalSolidList"/>
    <dgm:cxn modelId="{A3041A09-031C-46E9-81BE-78F0440D940D}" type="presParOf" srcId="{FFB389D0-1784-4BA2-A1CE-C0B0A5FD9179}" destId="{5B0A2F06-F447-4F7B-9021-F83B3DD0E374}" srcOrd="1" destOrd="0" presId="urn:microsoft.com/office/officeart/2018/2/layout/IconVerticalSolidList"/>
    <dgm:cxn modelId="{F463341F-D5D9-4BD1-A8BC-DF51884247BD}" type="presParOf" srcId="{FFB389D0-1784-4BA2-A1CE-C0B0A5FD9179}" destId="{A22CC709-04D6-4C21-9517-22E45237A6C6}" srcOrd="2" destOrd="0" presId="urn:microsoft.com/office/officeart/2018/2/layout/IconVerticalSolidList"/>
    <dgm:cxn modelId="{883E1F25-69D8-4838-B5FD-ACC307AD5F63}" type="presParOf" srcId="{FFB389D0-1784-4BA2-A1CE-C0B0A5FD9179}" destId="{037C67D0-1190-4787-899A-31E37A5D73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B6E5A45-6FF0-4964-9EAF-0D4BD4BADA75}"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583ECE10-268E-4E8F-A62E-85288DD0FD48}">
      <dgm:prSet custT="1"/>
      <dgm:spPr/>
      <dgm:t>
        <a:bodyPr/>
        <a:lstStyle/>
        <a:p>
          <a:pPr>
            <a:lnSpc>
              <a:spcPct val="100000"/>
            </a:lnSpc>
          </a:pPr>
          <a:r>
            <a:rPr lang="en-US" sz="2400" dirty="0"/>
            <a:t>Heroku executes applications by running a command you specified in the Procfile, on a </a:t>
          </a:r>
          <a:r>
            <a:rPr lang="en-US" sz="2400" b="1" dirty="0">
              <a:solidFill>
                <a:schemeClr val="tx1"/>
              </a:solidFill>
            </a:rPr>
            <a:t>dyno</a:t>
          </a:r>
          <a:r>
            <a:rPr lang="en-US" sz="2400" dirty="0"/>
            <a:t> that’s been preloaded with your prepared slug (in fact, with your release, which extends your slug and a few items not yet defined: config vars and add-ons).</a:t>
          </a:r>
        </a:p>
      </dgm:t>
    </dgm:pt>
    <dgm:pt modelId="{40EE01BD-E81C-4496-93A6-4BF698334E7C}" type="parTrans" cxnId="{87C3866D-59EF-4438-A507-67F602C10101}">
      <dgm:prSet/>
      <dgm:spPr/>
      <dgm:t>
        <a:bodyPr/>
        <a:lstStyle/>
        <a:p>
          <a:endParaRPr lang="en-US"/>
        </a:p>
      </dgm:t>
    </dgm:pt>
    <dgm:pt modelId="{F4D37CAF-19A5-42BF-956E-73FCE0606DB9}" type="sibTrans" cxnId="{87C3866D-59EF-4438-A507-67F602C10101}">
      <dgm:prSet/>
      <dgm:spPr/>
      <dgm:t>
        <a:bodyPr/>
        <a:lstStyle/>
        <a:p>
          <a:pPr>
            <a:lnSpc>
              <a:spcPct val="100000"/>
            </a:lnSpc>
          </a:pPr>
          <a:endParaRPr lang="en-US"/>
        </a:p>
      </dgm:t>
    </dgm:pt>
    <dgm:pt modelId="{9F065AA0-0ECE-4785-A05D-01D88F0C27BD}">
      <dgm:prSet/>
      <dgm:spPr/>
      <dgm:t>
        <a:bodyPr/>
        <a:lstStyle/>
        <a:p>
          <a:pPr>
            <a:lnSpc>
              <a:spcPct val="100000"/>
            </a:lnSpc>
          </a:pPr>
          <a:r>
            <a:rPr lang="en-US" dirty="0"/>
            <a:t>Think of a running dyno as a lightweight, secure, virtualized Unix container that contains your application slug in its file system.</a:t>
          </a:r>
        </a:p>
      </dgm:t>
    </dgm:pt>
    <dgm:pt modelId="{B6B53D9C-2D69-4DF8-B491-19E0B3E41B37}" type="parTrans" cxnId="{21E47EB3-7F9D-414A-8BDE-AF2E2F737FE2}">
      <dgm:prSet/>
      <dgm:spPr/>
      <dgm:t>
        <a:bodyPr/>
        <a:lstStyle/>
        <a:p>
          <a:endParaRPr lang="en-US"/>
        </a:p>
      </dgm:t>
    </dgm:pt>
    <dgm:pt modelId="{347567D3-3EC8-42E2-9111-759173BD6658}" type="sibTrans" cxnId="{21E47EB3-7F9D-414A-8BDE-AF2E2F737FE2}">
      <dgm:prSet/>
      <dgm:spPr/>
      <dgm:t>
        <a:bodyPr/>
        <a:lstStyle/>
        <a:p>
          <a:pPr>
            <a:lnSpc>
              <a:spcPct val="100000"/>
            </a:lnSpc>
          </a:pPr>
          <a:endParaRPr lang="en-US"/>
        </a:p>
      </dgm:t>
    </dgm:pt>
    <dgm:pt modelId="{D016BCDC-C863-44D4-A375-1E0E55DDD6DE}">
      <dgm:prSet/>
      <dgm:spPr/>
      <dgm:t>
        <a:bodyPr/>
        <a:lstStyle/>
        <a:p>
          <a:pPr>
            <a:lnSpc>
              <a:spcPct val="100000"/>
            </a:lnSpc>
          </a:pPr>
          <a:r>
            <a:rPr lang="en-US" b="1" dirty="0">
              <a:solidFill>
                <a:schemeClr val="tx1"/>
              </a:solidFill>
            </a:rPr>
            <a:t>Dynos</a:t>
          </a:r>
          <a:r>
            <a:rPr lang="en-US" dirty="0"/>
            <a:t> are isolated, virtualized Unix containers, that provide the </a:t>
          </a:r>
          <a:r>
            <a:rPr lang="en-US" b="1" dirty="0">
              <a:solidFill>
                <a:srgbClr val="FF0000"/>
              </a:solidFill>
            </a:rPr>
            <a:t>environment required to run an application.</a:t>
          </a:r>
        </a:p>
      </dgm:t>
    </dgm:pt>
    <dgm:pt modelId="{C42A1157-856F-4CB6-9BD5-05A27464C258}" type="parTrans" cxnId="{36D5465B-E7A3-42EE-88CC-73734DC8F6A4}">
      <dgm:prSet/>
      <dgm:spPr/>
      <dgm:t>
        <a:bodyPr/>
        <a:lstStyle/>
        <a:p>
          <a:endParaRPr lang="en-US"/>
        </a:p>
      </dgm:t>
    </dgm:pt>
    <dgm:pt modelId="{4F002354-C52F-454F-856E-06007FC9D525}" type="sibTrans" cxnId="{36D5465B-E7A3-42EE-88CC-73734DC8F6A4}">
      <dgm:prSet/>
      <dgm:spPr/>
      <dgm:t>
        <a:bodyPr/>
        <a:lstStyle/>
        <a:p>
          <a:endParaRPr lang="en-US"/>
        </a:p>
      </dgm:t>
    </dgm:pt>
    <dgm:pt modelId="{BDAF3F3A-D526-47A3-92A6-758ABE035E52}" type="pres">
      <dgm:prSet presAssocID="{8B6E5A45-6FF0-4964-9EAF-0D4BD4BADA75}" presName="root" presStyleCnt="0">
        <dgm:presLayoutVars>
          <dgm:dir/>
          <dgm:resizeHandles val="exact"/>
        </dgm:presLayoutVars>
      </dgm:prSet>
      <dgm:spPr/>
    </dgm:pt>
    <dgm:pt modelId="{003F66E5-D55C-43D3-B245-F256EA03C0E9}" type="pres">
      <dgm:prSet presAssocID="{583ECE10-268E-4E8F-A62E-85288DD0FD48}" presName="compNode" presStyleCnt="0"/>
      <dgm:spPr/>
    </dgm:pt>
    <dgm:pt modelId="{32FE7F6C-C5D1-40C3-9F92-6E801F95D944}" type="pres">
      <dgm:prSet presAssocID="{583ECE10-268E-4E8F-A62E-85288DD0FD48}" presName="bgRect" presStyleLbl="bgShp" presStyleIdx="0" presStyleCnt="3"/>
      <dgm:spPr/>
    </dgm:pt>
    <dgm:pt modelId="{DE37F0B7-2172-4FD0-AA66-A8F8F5FB1A19}" type="pres">
      <dgm:prSet presAssocID="{583ECE10-268E-4E8F-A62E-85288DD0FD4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94CFBDB-7B67-46CB-AF45-29C4CE832C7D}" type="pres">
      <dgm:prSet presAssocID="{583ECE10-268E-4E8F-A62E-85288DD0FD48}" presName="spaceRect" presStyleCnt="0"/>
      <dgm:spPr/>
    </dgm:pt>
    <dgm:pt modelId="{960BA5ED-E34F-45C8-BD07-09A41D83CE13}" type="pres">
      <dgm:prSet presAssocID="{583ECE10-268E-4E8F-A62E-85288DD0FD48}" presName="parTx" presStyleLbl="revTx" presStyleIdx="0" presStyleCnt="3">
        <dgm:presLayoutVars>
          <dgm:chMax val="0"/>
          <dgm:chPref val="0"/>
        </dgm:presLayoutVars>
      </dgm:prSet>
      <dgm:spPr/>
    </dgm:pt>
    <dgm:pt modelId="{11FB4628-17EF-42DF-ADEB-6C6BBCFB7FC5}" type="pres">
      <dgm:prSet presAssocID="{F4D37CAF-19A5-42BF-956E-73FCE0606DB9}" presName="sibTrans" presStyleCnt="0"/>
      <dgm:spPr/>
    </dgm:pt>
    <dgm:pt modelId="{D2ED4833-5F8D-4ADA-A53F-97ED6B38416E}" type="pres">
      <dgm:prSet presAssocID="{9F065AA0-0ECE-4785-A05D-01D88F0C27BD}" presName="compNode" presStyleCnt="0"/>
      <dgm:spPr/>
    </dgm:pt>
    <dgm:pt modelId="{9FA11EC3-922E-4D59-9ED6-FC9000135F16}" type="pres">
      <dgm:prSet presAssocID="{9F065AA0-0ECE-4785-A05D-01D88F0C27BD}" presName="bgRect" presStyleLbl="bgShp" presStyleIdx="1" presStyleCnt="3"/>
      <dgm:spPr/>
    </dgm:pt>
    <dgm:pt modelId="{68498DF4-C998-4DA5-8FD0-A1EA389E09AA}" type="pres">
      <dgm:prSet presAssocID="{9F065AA0-0ECE-4785-A05D-01D88F0C27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2F27243E-3F89-4104-B572-CFA5D7BB354F}" type="pres">
      <dgm:prSet presAssocID="{9F065AA0-0ECE-4785-A05D-01D88F0C27BD}" presName="spaceRect" presStyleCnt="0"/>
      <dgm:spPr/>
    </dgm:pt>
    <dgm:pt modelId="{042DAC65-7ABA-4A7C-B1EC-A784EE804E94}" type="pres">
      <dgm:prSet presAssocID="{9F065AA0-0ECE-4785-A05D-01D88F0C27BD}" presName="parTx" presStyleLbl="revTx" presStyleIdx="1" presStyleCnt="3">
        <dgm:presLayoutVars>
          <dgm:chMax val="0"/>
          <dgm:chPref val="0"/>
        </dgm:presLayoutVars>
      </dgm:prSet>
      <dgm:spPr/>
    </dgm:pt>
    <dgm:pt modelId="{B51BC9FE-131E-4C15-A158-B5A4B1E75938}" type="pres">
      <dgm:prSet presAssocID="{347567D3-3EC8-42E2-9111-759173BD6658}" presName="sibTrans" presStyleCnt="0"/>
      <dgm:spPr/>
    </dgm:pt>
    <dgm:pt modelId="{CF13B4D9-1D25-4F70-B9CF-49BCAE436E0E}" type="pres">
      <dgm:prSet presAssocID="{D016BCDC-C863-44D4-A375-1E0E55DDD6DE}" presName="compNode" presStyleCnt="0"/>
      <dgm:spPr/>
    </dgm:pt>
    <dgm:pt modelId="{D231B5B0-FED8-46F8-BF95-E666EA9D8707}" type="pres">
      <dgm:prSet presAssocID="{D016BCDC-C863-44D4-A375-1E0E55DDD6DE}" presName="bgRect" presStyleLbl="bgShp" presStyleIdx="2" presStyleCnt="3" custLinFactNeighborX="559" custLinFactNeighborY="-3948"/>
      <dgm:spPr/>
    </dgm:pt>
    <dgm:pt modelId="{8476A85A-DC12-4D21-AE26-71031DAF7AEB}" type="pres">
      <dgm:prSet presAssocID="{D016BCDC-C863-44D4-A375-1E0E55DDD6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E9C51B66-8BC4-46C5-A77D-EA19EBCB03CD}" type="pres">
      <dgm:prSet presAssocID="{D016BCDC-C863-44D4-A375-1E0E55DDD6DE}" presName="spaceRect" presStyleCnt="0"/>
      <dgm:spPr/>
    </dgm:pt>
    <dgm:pt modelId="{2FB03272-1D53-4348-A3EB-D4B5D5C0710D}" type="pres">
      <dgm:prSet presAssocID="{D016BCDC-C863-44D4-A375-1E0E55DDD6DE}" presName="parTx" presStyleLbl="revTx" presStyleIdx="2" presStyleCnt="3">
        <dgm:presLayoutVars>
          <dgm:chMax val="0"/>
          <dgm:chPref val="0"/>
        </dgm:presLayoutVars>
      </dgm:prSet>
      <dgm:spPr/>
    </dgm:pt>
  </dgm:ptLst>
  <dgm:cxnLst>
    <dgm:cxn modelId="{B162D119-0991-4FF6-B389-3A6B6305BCE1}" type="presOf" srcId="{583ECE10-268E-4E8F-A62E-85288DD0FD48}" destId="{960BA5ED-E34F-45C8-BD07-09A41D83CE13}" srcOrd="0" destOrd="0" presId="urn:microsoft.com/office/officeart/2018/2/layout/IconVerticalSolidList"/>
    <dgm:cxn modelId="{36D5465B-E7A3-42EE-88CC-73734DC8F6A4}" srcId="{8B6E5A45-6FF0-4964-9EAF-0D4BD4BADA75}" destId="{D016BCDC-C863-44D4-A375-1E0E55DDD6DE}" srcOrd="2" destOrd="0" parTransId="{C42A1157-856F-4CB6-9BD5-05A27464C258}" sibTransId="{4F002354-C52F-454F-856E-06007FC9D525}"/>
    <dgm:cxn modelId="{DBE56849-AE16-45EA-A27F-99D79EBCB9A5}" type="presOf" srcId="{9F065AA0-0ECE-4785-A05D-01D88F0C27BD}" destId="{042DAC65-7ABA-4A7C-B1EC-A784EE804E94}" srcOrd="0" destOrd="0" presId="urn:microsoft.com/office/officeart/2018/2/layout/IconVerticalSolidList"/>
    <dgm:cxn modelId="{87C3866D-59EF-4438-A507-67F602C10101}" srcId="{8B6E5A45-6FF0-4964-9EAF-0D4BD4BADA75}" destId="{583ECE10-268E-4E8F-A62E-85288DD0FD48}" srcOrd="0" destOrd="0" parTransId="{40EE01BD-E81C-4496-93A6-4BF698334E7C}" sibTransId="{F4D37CAF-19A5-42BF-956E-73FCE0606DB9}"/>
    <dgm:cxn modelId="{7324BF99-FFFA-460E-AB46-F93587E6CA97}" type="presOf" srcId="{8B6E5A45-6FF0-4964-9EAF-0D4BD4BADA75}" destId="{BDAF3F3A-D526-47A3-92A6-758ABE035E52}" srcOrd="0" destOrd="0" presId="urn:microsoft.com/office/officeart/2018/2/layout/IconVerticalSolidList"/>
    <dgm:cxn modelId="{21E47EB3-7F9D-414A-8BDE-AF2E2F737FE2}" srcId="{8B6E5A45-6FF0-4964-9EAF-0D4BD4BADA75}" destId="{9F065AA0-0ECE-4785-A05D-01D88F0C27BD}" srcOrd="1" destOrd="0" parTransId="{B6B53D9C-2D69-4DF8-B491-19E0B3E41B37}" sibTransId="{347567D3-3EC8-42E2-9111-759173BD6658}"/>
    <dgm:cxn modelId="{6F37C7B6-6C9C-4378-BD30-5E52474F350B}" type="presOf" srcId="{D016BCDC-C863-44D4-A375-1E0E55DDD6DE}" destId="{2FB03272-1D53-4348-A3EB-D4B5D5C0710D}" srcOrd="0" destOrd="0" presId="urn:microsoft.com/office/officeart/2018/2/layout/IconVerticalSolidList"/>
    <dgm:cxn modelId="{0D7FF49B-568C-499E-88A2-2ACA52B8BF62}" type="presParOf" srcId="{BDAF3F3A-D526-47A3-92A6-758ABE035E52}" destId="{003F66E5-D55C-43D3-B245-F256EA03C0E9}" srcOrd="0" destOrd="0" presId="urn:microsoft.com/office/officeart/2018/2/layout/IconVerticalSolidList"/>
    <dgm:cxn modelId="{D0846B5D-9351-4585-A6B9-6A3CFC7458D4}" type="presParOf" srcId="{003F66E5-D55C-43D3-B245-F256EA03C0E9}" destId="{32FE7F6C-C5D1-40C3-9F92-6E801F95D944}" srcOrd="0" destOrd="0" presId="urn:microsoft.com/office/officeart/2018/2/layout/IconVerticalSolidList"/>
    <dgm:cxn modelId="{3C6B1E98-0F04-48B0-BF2C-54632265ABD4}" type="presParOf" srcId="{003F66E5-D55C-43D3-B245-F256EA03C0E9}" destId="{DE37F0B7-2172-4FD0-AA66-A8F8F5FB1A19}" srcOrd="1" destOrd="0" presId="urn:microsoft.com/office/officeart/2018/2/layout/IconVerticalSolidList"/>
    <dgm:cxn modelId="{F5EF9F06-62D0-479B-A753-E859D5E8DA40}" type="presParOf" srcId="{003F66E5-D55C-43D3-B245-F256EA03C0E9}" destId="{594CFBDB-7B67-46CB-AF45-29C4CE832C7D}" srcOrd="2" destOrd="0" presId="urn:microsoft.com/office/officeart/2018/2/layout/IconVerticalSolidList"/>
    <dgm:cxn modelId="{4E575934-F336-4E9E-91BD-D240D5DFE40C}" type="presParOf" srcId="{003F66E5-D55C-43D3-B245-F256EA03C0E9}" destId="{960BA5ED-E34F-45C8-BD07-09A41D83CE13}" srcOrd="3" destOrd="0" presId="urn:microsoft.com/office/officeart/2018/2/layout/IconVerticalSolidList"/>
    <dgm:cxn modelId="{0C223166-E478-48F1-88DE-75D6F6982865}" type="presParOf" srcId="{BDAF3F3A-D526-47A3-92A6-758ABE035E52}" destId="{11FB4628-17EF-42DF-ADEB-6C6BBCFB7FC5}" srcOrd="1" destOrd="0" presId="urn:microsoft.com/office/officeart/2018/2/layout/IconVerticalSolidList"/>
    <dgm:cxn modelId="{8BFFF2DC-9D48-4A34-BBF5-33DDFBEDC368}" type="presParOf" srcId="{BDAF3F3A-D526-47A3-92A6-758ABE035E52}" destId="{D2ED4833-5F8D-4ADA-A53F-97ED6B38416E}" srcOrd="2" destOrd="0" presId="urn:microsoft.com/office/officeart/2018/2/layout/IconVerticalSolidList"/>
    <dgm:cxn modelId="{F7CE7826-EC6A-4AFB-9BE0-E41CDB6CE329}" type="presParOf" srcId="{D2ED4833-5F8D-4ADA-A53F-97ED6B38416E}" destId="{9FA11EC3-922E-4D59-9ED6-FC9000135F16}" srcOrd="0" destOrd="0" presId="urn:microsoft.com/office/officeart/2018/2/layout/IconVerticalSolidList"/>
    <dgm:cxn modelId="{F84BC64B-0F55-48CF-9380-292B2D301A72}" type="presParOf" srcId="{D2ED4833-5F8D-4ADA-A53F-97ED6B38416E}" destId="{68498DF4-C998-4DA5-8FD0-A1EA389E09AA}" srcOrd="1" destOrd="0" presId="urn:microsoft.com/office/officeart/2018/2/layout/IconVerticalSolidList"/>
    <dgm:cxn modelId="{DCE46DCD-0F53-4676-8A33-31A5CFFFA40B}" type="presParOf" srcId="{D2ED4833-5F8D-4ADA-A53F-97ED6B38416E}" destId="{2F27243E-3F89-4104-B572-CFA5D7BB354F}" srcOrd="2" destOrd="0" presId="urn:microsoft.com/office/officeart/2018/2/layout/IconVerticalSolidList"/>
    <dgm:cxn modelId="{63749ABA-D1E0-46BA-970D-FBA9B6526414}" type="presParOf" srcId="{D2ED4833-5F8D-4ADA-A53F-97ED6B38416E}" destId="{042DAC65-7ABA-4A7C-B1EC-A784EE804E94}" srcOrd="3" destOrd="0" presId="urn:microsoft.com/office/officeart/2018/2/layout/IconVerticalSolidList"/>
    <dgm:cxn modelId="{161E32CE-DABF-4C3E-8B6B-380D13516261}" type="presParOf" srcId="{BDAF3F3A-D526-47A3-92A6-758ABE035E52}" destId="{B51BC9FE-131E-4C15-A158-B5A4B1E75938}" srcOrd="3" destOrd="0" presId="urn:microsoft.com/office/officeart/2018/2/layout/IconVerticalSolidList"/>
    <dgm:cxn modelId="{69A41A39-7AF7-4F43-A36E-B7317D0960BD}" type="presParOf" srcId="{BDAF3F3A-D526-47A3-92A6-758ABE035E52}" destId="{CF13B4D9-1D25-4F70-B9CF-49BCAE436E0E}" srcOrd="4" destOrd="0" presId="urn:microsoft.com/office/officeart/2018/2/layout/IconVerticalSolidList"/>
    <dgm:cxn modelId="{3C6CE79D-D85E-4699-A252-A4975DFDD6DB}" type="presParOf" srcId="{CF13B4D9-1D25-4F70-B9CF-49BCAE436E0E}" destId="{D231B5B0-FED8-46F8-BF95-E666EA9D8707}" srcOrd="0" destOrd="0" presId="urn:microsoft.com/office/officeart/2018/2/layout/IconVerticalSolidList"/>
    <dgm:cxn modelId="{4B5D736C-8810-48DF-964B-DDA767841BBA}" type="presParOf" srcId="{CF13B4D9-1D25-4F70-B9CF-49BCAE436E0E}" destId="{8476A85A-DC12-4D21-AE26-71031DAF7AEB}" srcOrd="1" destOrd="0" presId="urn:microsoft.com/office/officeart/2018/2/layout/IconVerticalSolidList"/>
    <dgm:cxn modelId="{6199C262-81D6-4B49-BD0E-999C1FFC5247}" type="presParOf" srcId="{CF13B4D9-1D25-4F70-B9CF-49BCAE436E0E}" destId="{E9C51B66-8BC4-46C5-A77D-EA19EBCB03CD}" srcOrd="2" destOrd="0" presId="urn:microsoft.com/office/officeart/2018/2/layout/IconVerticalSolidList"/>
    <dgm:cxn modelId="{99497195-CEFE-4FB6-A6F7-9FF0E8754CFE}" type="presParOf" srcId="{CF13B4D9-1D25-4F70-B9CF-49BCAE436E0E}" destId="{2FB03272-1D53-4348-A3EB-D4B5D5C0710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26F344C-AA88-4F12-9A12-18734ED6F554}" type="doc">
      <dgm:prSet loTypeId="urn:microsoft.com/office/officeart/2005/8/layout/process4" loCatId="process" qsTypeId="urn:microsoft.com/office/officeart/2005/8/quickstyle/simple1" qsCatId="simple" csTypeId="urn:microsoft.com/office/officeart/2005/8/colors/accent2_2" csCatId="accent2" phldr="1"/>
      <dgm:spPr/>
      <dgm:t>
        <a:bodyPr/>
        <a:lstStyle/>
        <a:p>
          <a:endParaRPr lang="en-US"/>
        </a:p>
      </dgm:t>
    </dgm:pt>
    <dgm:pt modelId="{341A3BB7-9511-457C-8AFD-21DC676AD588}">
      <dgm:prSet custT="1"/>
      <dgm:spPr/>
      <dgm:t>
        <a:bodyPr/>
        <a:lstStyle/>
        <a:p>
          <a:r>
            <a:rPr lang="en-US" sz="2400" dirty="0"/>
            <a:t>All Heroku applications run in a collection of lightweight Linux containers called dynos.</a:t>
          </a:r>
        </a:p>
      </dgm:t>
    </dgm:pt>
    <dgm:pt modelId="{A4B49C34-786D-449D-9BBF-1482E901126A}" type="parTrans" cxnId="{128836F8-E158-44BB-AA68-0913CD65CCF2}">
      <dgm:prSet/>
      <dgm:spPr/>
      <dgm:t>
        <a:bodyPr/>
        <a:lstStyle/>
        <a:p>
          <a:endParaRPr lang="en-US"/>
        </a:p>
      </dgm:t>
    </dgm:pt>
    <dgm:pt modelId="{3B695010-8AD1-41FB-971D-DB2AD1D37DD5}" type="sibTrans" cxnId="{128836F8-E158-44BB-AA68-0913CD65CCF2}">
      <dgm:prSet/>
      <dgm:spPr/>
      <dgm:t>
        <a:bodyPr/>
        <a:lstStyle/>
        <a:p>
          <a:endParaRPr lang="en-US"/>
        </a:p>
      </dgm:t>
    </dgm:pt>
    <dgm:pt modelId="{15C42221-3783-494B-B09B-ECE3422C7215}">
      <dgm:prSet custT="1"/>
      <dgm:spPr/>
      <dgm:t>
        <a:bodyPr/>
        <a:lstStyle/>
        <a:p>
          <a:r>
            <a:rPr lang="en-US" sz="2400" dirty="0"/>
            <a:t>Every dyno belongs to one of the three following configurations:</a:t>
          </a:r>
        </a:p>
      </dgm:t>
    </dgm:pt>
    <dgm:pt modelId="{EDCCD97B-CB8A-4A9E-8B54-F9076FC53D04}" type="parTrans" cxnId="{E4CE2410-04CA-4BED-B09A-3B37A333FFEC}">
      <dgm:prSet/>
      <dgm:spPr/>
      <dgm:t>
        <a:bodyPr/>
        <a:lstStyle/>
        <a:p>
          <a:endParaRPr lang="en-US"/>
        </a:p>
      </dgm:t>
    </dgm:pt>
    <dgm:pt modelId="{D21AFD90-A1B2-4520-845F-47AE78B3803E}" type="sibTrans" cxnId="{E4CE2410-04CA-4BED-B09A-3B37A333FFEC}">
      <dgm:prSet/>
      <dgm:spPr/>
      <dgm:t>
        <a:bodyPr/>
        <a:lstStyle/>
        <a:p>
          <a:endParaRPr lang="en-US"/>
        </a:p>
      </dgm:t>
    </dgm:pt>
    <dgm:pt modelId="{FD4E737D-6F6E-4E85-A51B-1F0621E1F309}">
      <dgm:prSet custT="1"/>
      <dgm:spPr>
        <a:solidFill>
          <a:srgbClr val="FFC000">
            <a:alpha val="90000"/>
          </a:srgbClr>
        </a:solidFill>
      </dgm:spPr>
      <dgm:t>
        <a:bodyPr/>
        <a:lstStyle/>
        <a:p>
          <a:pPr algn="l"/>
          <a:r>
            <a:rPr lang="en-US" sz="2000" b="1" dirty="0"/>
            <a:t>Web</a:t>
          </a:r>
          <a:r>
            <a:rPr lang="en-US" sz="2000" dirty="0"/>
            <a:t>: Web dynos are dynos of the “web” process type that is defined in your Procfile. </a:t>
          </a:r>
        </a:p>
        <a:p>
          <a:pPr algn="l"/>
          <a:endParaRPr lang="en-US" sz="2000" dirty="0"/>
        </a:p>
        <a:p>
          <a:pPr algn="l"/>
          <a:r>
            <a:rPr lang="en-US" sz="2000" dirty="0"/>
            <a:t>Only web dynos receive HTTP traffic from the routers.</a:t>
          </a:r>
        </a:p>
      </dgm:t>
    </dgm:pt>
    <dgm:pt modelId="{428CF247-CD0B-43ED-840E-E9544AC80B1F}" type="parTrans" cxnId="{03B91D7A-3F73-4646-9404-0F9812BF7A59}">
      <dgm:prSet/>
      <dgm:spPr/>
      <dgm:t>
        <a:bodyPr/>
        <a:lstStyle/>
        <a:p>
          <a:endParaRPr lang="en-US"/>
        </a:p>
      </dgm:t>
    </dgm:pt>
    <dgm:pt modelId="{D184A089-61F5-494D-B565-EB59D840A515}" type="sibTrans" cxnId="{03B91D7A-3F73-4646-9404-0F9812BF7A59}">
      <dgm:prSet/>
      <dgm:spPr/>
      <dgm:t>
        <a:bodyPr/>
        <a:lstStyle/>
        <a:p>
          <a:endParaRPr lang="en-US"/>
        </a:p>
      </dgm:t>
    </dgm:pt>
    <dgm:pt modelId="{0D5F4502-0ACD-4362-BE02-C2A735C32123}">
      <dgm:prSet custT="1"/>
      <dgm:spPr>
        <a:solidFill>
          <a:srgbClr val="92D050">
            <a:alpha val="90000"/>
          </a:srgbClr>
        </a:solidFill>
      </dgm:spPr>
      <dgm:t>
        <a:bodyPr/>
        <a:lstStyle/>
        <a:p>
          <a:pPr algn="l"/>
          <a:r>
            <a:rPr lang="en-US" sz="2000" b="1" dirty="0"/>
            <a:t>Worker</a:t>
          </a:r>
          <a:r>
            <a:rPr lang="en-US" sz="2000" dirty="0"/>
            <a:t>: Worker dynos can be of any process type declared in your Procfile, other than “web”. </a:t>
          </a:r>
        </a:p>
        <a:p>
          <a:pPr algn="l"/>
          <a:endParaRPr lang="en-US" sz="2000" dirty="0"/>
        </a:p>
        <a:p>
          <a:pPr algn="l"/>
          <a:r>
            <a:rPr lang="en-US" sz="2000" dirty="0"/>
            <a:t>Worker dynos are typically used for background jobs, queueing systems, and timed jobs. </a:t>
          </a:r>
        </a:p>
        <a:p>
          <a:pPr algn="l"/>
          <a:endParaRPr lang="en-US" sz="2000" dirty="0"/>
        </a:p>
        <a:p>
          <a:pPr algn="l"/>
          <a:r>
            <a:rPr lang="en-US" sz="2000" dirty="0"/>
            <a:t>You can have multiple kinds of worker dynos in your application. Example, one for urgent jobs and another for long-running jobs.</a:t>
          </a:r>
        </a:p>
      </dgm:t>
    </dgm:pt>
    <dgm:pt modelId="{A0FB118D-9FAD-41AF-8D0E-D394B8D3C578}" type="parTrans" cxnId="{C8B9FEA5-3883-4FCB-96E6-47957FA93093}">
      <dgm:prSet/>
      <dgm:spPr/>
      <dgm:t>
        <a:bodyPr/>
        <a:lstStyle/>
        <a:p>
          <a:endParaRPr lang="en-US"/>
        </a:p>
      </dgm:t>
    </dgm:pt>
    <dgm:pt modelId="{A2C10E3B-74B9-459E-AF46-FD23505F0941}" type="sibTrans" cxnId="{C8B9FEA5-3883-4FCB-96E6-47957FA93093}">
      <dgm:prSet/>
      <dgm:spPr/>
      <dgm:t>
        <a:bodyPr/>
        <a:lstStyle/>
        <a:p>
          <a:endParaRPr lang="en-US"/>
        </a:p>
      </dgm:t>
    </dgm:pt>
    <dgm:pt modelId="{AC2CA9B4-1885-48D1-BD10-698AD10ECFA2}">
      <dgm:prSet custT="1"/>
      <dgm:spPr>
        <a:solidFill>
          <a:srgbClr val="00B0F0">
            <a:alpha val="90000"/>
          </a:srgbClr>
        </a:solidFill>
      </dgm:spPr>
      <dgm:t>
        <a:bodyPr/>
        <a:lstStyle/>
        <a:p>
          <a:pPr algn="l"/>
          <a:r>
            <a:rPr lang="en-US" sz="2000" b="1" dirty="0"/>
            <a:t>One-off</a:t>
          </a:r>
          <a:r>
            <a:rPr lang="en-US" sz="2000" dirty="0"/>
            <a:t>: One-off dynos are temporary dynos that can run detached, or with their input/output attached to your local terminal. </a:t>
          </a:r>
        </a:p>
        <a:p>
          <a:pPr algn="l"/>
          <a:endParaRPr lang="en-US" sz="2000" dirty="0"/>
        </a:p>
        <a:p>
          <a:pPr algn="l"/>
          <a:r>
            <a:rPr lang="en-US" sz="2000" dirty="0"/>
            <a:t> They can be used to handle administrative tasks, such as database migrations and console sessions. </a:t>
          </a:r>
        </a:p>
        <a:p>
          <a:pPr algn="l"/>
          <a:endParaRPr lang="en-US" sz="2000" dirty="0"/>
        </a:p>
        <a:p>
          <a:pPr algn="l"/>
          <a:r>
            <a:rPr lang="en-US" sz="2000" dirty="0"/>
            <a:t>They can also be used to run occasional background work, as with Heroku Scheduler. </a:t>
          </a:r>
        </a:p>
      </dgm:t>
    </dgm:pt>
    <dgm:pt modelId="{47127501-C6D3-413F-9D1C-B49BC8FC8EE8}" type="parTrans" cxnId="{C5AA07EF-1D7A-4C30-9A0B-CF5CDEA3D77D}">
      <dgm:prSet/>
      <dgm:spPr/>
      <dgm:t>
        <a:bodyPr/>
        <a:lstStyle/>
        <a:p>
          <a:endParaRPr lang="en-US"/>
        </a:p>
      </dgm:t>
    </dgm:pt>
    <dgm:pt modelId="{08380CDF-B593-4223-BBAB-4E8CE8B5AD1B}" type="sibTrans" cxnId="{C5AA07EF-1D7A-4C30-9A0B-CF5CDEA3D77D}">
      <dgm:prSet/>
      <dgm:spPr/>
      <dgm:t>
        <a:bodyPr/>
        <a:lstStyle/>
        <a:p>
          <a:endParaRPr lang="en-US"/>
        </a:p>
      </dgm:t>
    </dgm:pt>
    <dgm:pt modelId="{58CC1A33-154A-400A-98DA-6429BD14324D}" type="pres">
      <dgm:prSet presAssocID="{226F344C-AA88-4F12-9A12-18734ED6F554}" presName="Name0" presStyleCnt="0">
        <dgm:presLayoutVars>
          <dgm:dir/>
          <dgm:animLvl val="lvl"/>
          <dgm:resizeHandles val="exact"/>
        </dgm:presLayoutVars>
      </dgm:prSet>
      <dgm:spPr/>
    </dgm:pt>
    <dgm:pt modelId="{8EE27C7A-7AFD-4453-847E-AF435C91A06A}" type="pres">
      <dgm:prSet presAssocID="{15C42221-3783-494B-B09B-ECE3422C7215}" presName="boxAndChildren" presStyleCnt="0"/>
      <dgm:spPr/>
    </dgm:pt>
    <dgm:pt modelId="{1CA07753-054E-4DA6-A908-14946A036D47}" type="pres">
      <dgm:prSet presAssocID="{15C42221-3783-494B-B09B-ECE3422C7215}" presName="parentTextBox" presStyleLbl="node1" presStyleIdx="0" presStyleCnt="2"/>
      <dgm:spPr/>
    </dgm:pt>
    <dgm:pt modelId="{4471B4F1-FBFB-4815-B3C5-7669257BD7D6}" type="pres">
      <dgm:prSet presAssocID="{15C42221-3783-494B-B09B-ECE3422C7215}" presName="entireBox" presStyleLbl="node1" presStyleIdx="0" presStyleCnt="2" custScaleY="11457" custLinFactNeighborX="689" custLinFactNeighborY="-12470"/>
      <dgm:spPr/>
    </dgm:pt>
    <dgm:pt modelId="{010EFE6A-9048-4721-AF1B-A1A9EF15E021}" type="pres">
      <dgm:prSet presAssocID="{15C42221-3783-494B-B09B-ECE3422C7215}" presName="descendantBox" presStyleCnt="0"/>
      <dgm:spPr/>
    </dgm:pt>
    <dgm:pt modelId="{F99F9AD1-FD44-42CF-8A07-21F5DFE44F89}" type="pres">
      <dgm:prSet presAssocID="{FD4E737D-6F6E-4E85-A51B-1F0621E1F309}" presName="childTextBox" presStyleLbl="fgAccFollowNode1" presStyleIdx="0" presStyleCnt="3" custScaleX="68982" custScaleY="156412" custLinFactNeighborY="9407">
        <dgm:presLayoutVars>
          <dgm:bulletEnabled val="1"/>
        </dgm:presLayoutVars>
      </dgm:prSet>
      <dgm:spPr/>
    </dgm:pt>
    <dgm:pt modelId="{2E252561-23EE-4DB2-B980-3B73E73C0973}" type="pres">
      <dgm:prSet presAssocID="{0D5F4502-0ACD-4362-BE02-C2A735C32123}" presName="childTextBox" presStyleLbl="fgAccFollowNode1" presStyleIdx="1" presStyleCnt="3" custScaleX="115640" custScaleY="156412" custLinFactNeighborY="9407">
        <dgm:presLayoutVars>
          <dgm:bulletEnabled val="1"/>
        </dgm:presLayoutVars>
      </dgm:prSet>
      <dgm:spPr/>
    </dgm:pt>
    <dgm:pt modelId="{0696C39A-D35F-45B6-84F6-2E6F16EA8016}" type="pres">
      <dgm:prSet presAssocID="{AC2CA9B4-1885-48D1-BD10-698AD10ECFA2}" presName="childTextBox" presStyleLbl="fgAccFollowNode1" presStyleIdx="2" presStyleCnt="3" custScaleY="156412" custLinFactNeighborY="9408">
        <dgm:presLayoutVars>
          <dgm:bulletEnabled val="1"/>
        </dgm:presLayoutVars>
      </dgm:prSet>
      <dgm:spPr/>
    </dgm:pt>
    <dgm:pt modelId="{164EDDB1-4477-45AD-8713-C022434D119C}" type="pres">
      <dgm:prSet presAssocID="{3B695010-8AD1-41FB-971D-DB2AD1D37DD5}" presName="sp" presStyleCnt="0"/>
      <dgm:spPr/>
    </dgm:pt>
    <dgm:pt modelId="{AA8BB3FC-6C7B-4F90-9BF7-744F1F3A671C}" type="pres">
      <dgm:prSet presAssocID="{341A3BB7-9511-457C-8AFD-21DC676AD588}" presName="arrowAndChildren" presStyleCnt="0"/>
      <dgm:spPr/>
    </dgm:pt>
    <dgm:pt modelId="{70822AE8-0A5C-434E-AA11-9E5670B2FA99}" type="pres">
      <dgm:prSet presAssocID="{341A3BB7-9511-457C-8AFD-21DC676AD588}" presName="parentTextArrow" presStyleLbl="node1" presStyleIdx="1" presStyleCnt="2" custScaleY="13405" custLinFactNeighborY="-3048"/>
      <dgm:spPr/>
    </dgm:pt>
  </dgm:ptLst>
  <dgm:cxnLst>
    <dgm:cxn modelId="{E4CE2410-04CA-4BED-B09A-3B37A333FFEC}" srcId="{226F344C-AA88-4F12-9A12-18734ED6F554}" destId="{15C42221-3783-494B-B09B-ECE3422C7215}" srcOrd="1" destOrd="0" parTransId="{EDCCD97B-CB8A-4A9E-8B54-F9076FC53D04}" sibTransId="{D21AFD90-A1B2-4520-845F-47AE78B3803E}"/>
    <dgm:cxn modelId="{7AD30B14-F1C7-4884-86B4-D22758D4284C}" type="presOf" srcId="{FD4E737D-6F6E-4E85-A51B-1F0621E1F309}" destId="{F99F9AD1-FD44-42CF-8A07-21F5DFE44F89}" srcOrd="0" destOrd="0" presId="urn:microsoft.com/office/officeart/2005/8/layout/process4"/>
    <dgm:cxn modelId="{E1425115-5A7B-4740-BF26-22E630CFAE05}" type="presOf" srcId="{341A3BB7-9511-457C-8AFD-21DC676AD588}" destId="{70822AE8-0A5C-434E-AA11-9E5670B2FA99}" srcOrd="0" destOrd="0" presId="urn:microsoft.com/office/officeart/2005/8/layout/process4"/>
    <dgm:cxn modelId="{A6509169-572D-4D98-B121-E964C38152DE}" type="presOf" srcId="{AC2CA9B4-1885-48D1-BD10-698AD10ECFA2}" destId="{0696C39A-D35F-45B6-84F6-2E6F16EA8016}" srcOrd="0" destOrd="0" presId="urn:microsoft.com/office/officeart/2005/8/layout/process4"/>
    <dgm:cxn modelId="{03B91D7A-3F73-4646-9404-0F9812BF7A59}" srcId="{15C42221-3783-494B-B09B-ECE3422C7215}" destId="{FD4E737D-6F6E-4E85-A51B-1F0621E1F309}" srcOrd="0" destOrd="0" parTransId="{428CF247-CD0B-43ED-840E-E9544AC80B1F}" sibTransId="{D184A089-61F5-494D-B565-EB59D840A515}"/>
    <dgm:cxn modelId="{0255D39E-1828-458A-B9BE-7075BB4B828E}" type="presOf" srcId="{226F344C-AA88-4F12-9A12-18734ED6F554}" destId="{58CC1A33-154A-400A-98DA-6429BD14324D}" srcOrd="0" destOrd="0" presId="urn:microsoft.com/office/officeart/2005/8/layout/process4"/>
    <dgm:cxn modelId="{C8B9FEA5-3883-4FCB-96E6-47957FA93093}" srcId="{15C42221-3783-494B-B09B-ECE3422C7215}" destId="{0D5F4502-0ACD-4362-BE02-C2A735C32123}" srcOrd="1" destOrd="0" parTransId="{A0FB118D-9FAD-41AF-8D0E-D394B8D3C578}" sibTransId="{A2C10E3B-74B9-459E-AF46-FD23505F0941}"/>
    <dgm:cxn modelId="{404D47AA-947C-446B-B983-14F93D1A40E0}" type="presOf" srcId="{0D5F4502-0ACD-4362-BE02-C2A735C32123}" destId="{2E252561-23EE-4DB2-B980-3B73E73C0973}" srcOrd="0" destOrd="0" presId="urn:microsoft.com/office/officeart/2005/8/layout/process4"/>
    <dgm:cxn modelId="{B0CF01BA-B8A5-4684-A966-06790A00B41A}" type="presOf" srcId="{15C42221-3783-494B-B09B-ECE3422C7215}" destId="{1CA07753-054E-4DA6-A908-14946A036D47}" srcOrd="0" destOrd="0" presId="urn:microsoft.com/office/officeart/2005/8/layout/process4"/>
    <dgm:cxn modelId="{5F09FDD7-CDA4-4BDB-B8B3-2453EB0D02E8}" type="presOf" srcId="{15C42221-3783-494B-B09B-ECE3422C7215}" destId="{4471B4F1-FBFB-4815-B3C5-7669257BD7D6}" srcOrd="1" destOrd="0" presId="urn:microsoft.com/office/officeart/2005/8/layout/process4"/>
    <dgm:cxn modelId="{C5AA07EF-1D7A-4C30-9A0B-CF5CDEA3D77D}" srcId="{15C42221-3783-494B-B09B-ECE3422C7215}" destId="{AC2CA9B4-1885-48D1-BD10-698AD10ECFA2}" srcOrd="2" destOrd="0" parTransId="{47127501-C6D3-413F-9D1C-B49BC8FC8EE8}" sibTransId="{08380CDF-B593-4223-BBAB-4E8CE8B5AD1B}"/>
    <dgm:cxn modelId="{128836F8-E158-44BB-AA68-0913CD65CCF2}" srcId="{226F344C-AA88-4F12-9A12-18734ED6F554}" destId="{341A3BB7-9511-457C-8AFD-21DC676AD588}" srcOrd="0" destOrd="0" parTransId="{A4B49C34-786D-449D-9BBF-1482E901126A}" sibTransId="{3B695010-8AD1-41FB-971D-DB2AD1D37DD5}"/>
    <dgm:cxn modelId="{244C32E7-A890-4DAA-979C-18B9C764D00B}" type="presParOf" srcId="{58CC1A33-154A-400A-98DA-6429BD14324D}" destId="{8EE27C7A-7AFD-4453-847E-AF435C91A06A}" srcOrd="0" destOrd="0" presId="urn:microsoft.com/office/officeart/2005/8/layout/process4"/>
    <dgm:cxn modelId="{8514026E-8472-48B4-ADD0-6555E3E063D8}" type="presParOf" srcId="{8EE27C7A-7AFD-4453-847E-AF435C91A06A}" destId="{1CA07753-054E-4DA6-A908-14946A036D47}" srcOrd="0" destOrd="0" presId="urn:microsoft.com/office/officeart/2005/8/layout/process4"/>
    <dgm:cxn modelId="{5316622E-8C78-4216-A27D-829D8F548694}" type="presParOf" srcId="{8EE27C7A-7AFD-4453-847E-AF435C91A06A}" destId="{4471B4F1-FBFB-4815-B3C5-7669257BD7D6}" srcOrd="1" destOrd="0" presId="urn:microsoft.com/office/officeart/2005/8/layout/process4"/>
    <dgm:cxn modelId="{6341081A-14BE-4FCC-8711-62F6455F0339}" type="presParOf" srcId="{8EE27C7A-7AFD-4453-847E-AF435C91A06A}" destId="{010EFE6A-9048-4721-AF1B-A1A9EF15E021}" srcOrd="2" destOrd="0" presId="urn:microsoft.com/office/officeart/2005/8/layout/process4"/>
    <dgm:cxn modelId="{64196A19-6F87-43FE-9F0C-AD84729DAAFD}" type="presParOf" srcId="{010EFE6A-9048-4721-AF1B-A1A9EF15E021}" destId="{F99F9AD1-FD44-42CF-8A07-21F5DFE44F89}" srcOrd="0" destOrd="0" presId="urn:microsoft.com/office/officeart/2005/8/layout/process4"/>
    <dgm:cxn modelId="{B98CF383-42E5-41AA-923D-37F6A6371A77}" type="presParOf" srcId="{010EFE6A-9048-4721-AF1B-A1A9EF15E021}" destId="{2E252561-23EE-4DB2-B980-3B73E73C0973}" srcOrd="1" destOrd="0" presId="urn:microsoft.com/office/officeart/2005/8/layout/process4"/>
    <dgm:cxn modelId="{19EACAFD-1134-4F51-888A-F62B19B1948E}" type="presParOf" srcId="{010EFE6A-9048-4721-AF1B-A1A9EF15E021}" destId="{0696C39A-D35F-45B6-84F6-2E6F16EA8016}" srcOrd="2" destOrd="0" presId="urn:microsoft.com/office/officeart/2005/8/layout/process4"/>
    <dgm:cxn modelId="{5A73DC35-ED5E-422A-B33C-FF04C4F15D40}" type="presParOf" srcId="{58CC1A33-154A-400A-98DA-6429BD14324D}" destId="{164EDDB1-4477-45AD-8713-C022434D119C}" srcOrd="1" destOrd="0" presId="urn:microsoft.com/office/officeart/2005/8/layout/process4"/>
    <dgm:cxn modelId="{8D00FC36-9014-48A2-AC7D-086AB76CD133}" type="presParOf" srcId="{58CC1A33-154A-400A-98DA-6429BD14324D}" destId="{AA8BB3FC-6C7B-4F90-9BF7-744F1F3A671C}" srcOrd="2" destOrd="0" presId="urn:microsoft.com/office/officeart/2005/8/layout/process4"/>
    <dgm:cxn modelId="{921C9849-3776-4A95-A6B5-4D78451D050D}" type="presParOf" srcId="{AA8BB3FC-6C7B-4F90-9BF7-744F1F3A671C}" destId="{70822AE8-0A5C-434E-AA11-9E5670B2FA9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3988081-CB7F-4AF0-A9C7-1E997B05CAE4}"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BB737EFB-BE17-4C24-AAE3-95FC99501161}">
      <dgm:prSet custT="1"/>
      <dgm:spPr/>
      <dgm:t>
        <a:bodyPr/>
        <a:lstStyle/>
        <a:p>
          <a:pPr>
            <a:lnSpc>
              <a:spcPct val="100000"/>
            </a:lnSpc>
          </a:pPr>
          <a:r>
            <a:rPr lang="en-US" sz="4400" b="1" dirty="0">
              <a:solidFill>
                <a:schemeClr val="tx1"/>
              </a:solidFill>
            </a:rPr>
            <a:t>Scalability</a:t>
          </a:r>
        </a:p>
      </dgm:t>
    </dgm:pt>
    <dgm:pt modelId="{24E3F378-BE7B-412D-B233-813494CD3A40}" type="parTrans" cxnId="{D65A61C4-21AC-4954-9AE4-B41358724AC3}">
      <dgm:prSet/>
      <dgm:spPr/>
      <dgm:t>
        <a:bodyPr/>
        <a:lstStyle/>
        <a:p>
          <a:endParaRPr lang="en-US" sz="2400"/>
        </a:p>
      </dgm:t>
    </dgm:pt>
    <dgm:pt modelId="{ED74146B-BED2-4C8C-B7E4-AF01F5509F10}" type="sibTrans" cxnId="{D65A61C4-21AC-4954-9AE4-B41358724AC3}">
      <dgm:prSet custT="1"/>
      <dgm:spPr/>
      <dgm:t>
        <a:bodyPr/>
        <a:lstStyle/>
        <a:p>
          <a:endParaRPr lang="en-US" sz="2400"/>
        </a:p>
      </dgm:t>
    </dgm:pt>
    <dgm:pt modelId="{CC8C21DF-E0C9-433E-9680-5CEBDA0A1710}">
      <dgm:prSet custT="1"/>
      <dgm:spPr/>
      <dgm:t>
        <a:bodyPr/>
        <a:lstStyle/>
        <a:p>
          <a:pPr>
            <a:lnSpc>
              <a:spcPct val="100000"/>
            </a:lnSpc>
          </a:pPr>
          <a:r>
            <a:rPr lang="en-US" sz="2400" dirty="0"/>
            <a:t>To scale horizontally (scale out), add more dynos. </a:t>
          </a:r>
        </a:p>
      </dgm:t>
    </dgm:pt>
    <dgm:pt modelId="{643EA19C-8B33-4ACC-A70F-82F342FDCEAB}" type="parTrans" cxnId="{39F0D888-5499-4AA2-8DCC-947A48759DF3}">
      <dgm:prSet/>
      <dgm:spPr/>
      <dgm:t>
        <a:bodyPr/>
        <a:lstStyle/>
        <a:p>
          <a:endParaRPr lang="en-US" sz="2400"/>
        </a:p>
      </dgm:t>
    </dgm:pt>
    <dgm:pt modelId="{BA09B8BA-8452-4E16-82B6-77619B0BE976}" type="sibTrans" cxnId="{39F0D888-5499-4AA2-8DCC-947A48759DF3}">
      <dgm:prSet custT="1"/>
      <dgm:spPr/>
      <dgm:t>
        <a:bodyPr/>
        <a:lstStyle/>
        <a:p>
          <a:endParaRPr lang="en-US" sz="2400"/>
        </a:p>
      </dgm:t>
    </dgm:pt>
    <dgm:pt modelId="{723ED7B1-E8AD-4408-BBFD-28E9C62F11DA}">
      <dgm:prSet custT="1"/>
      <dgm:spPr/>
      <dgm:t>
        <a:bodyPr/>
        <a:lstStyle/>
        <a:p>
          <a:pPr>
            <a:lnSpc>
              <a:spcPct val="100000"/>
            </a:lnSpc>
          </a:pPr>
          <a:r>
            <a:rPr lang="en-US" sz="2400"/>
            <a:t>For example, adding more web dynos allows you to handle more concurrent HTTP requests, and therefore higher volumes of traffic.</a:t>
          </a:r>
        </a:p>
      </dgm:t>
    </dgm:pt>
    <dgm:pt modelId="{B0E1F9D6-1DDC-43BE-8E51-1DD1931444DA}" type="parTrans" cxnId="{DC0B7392-4136-4CAF-9B1E-975D5BEFAB5A}">
      <dgm:prSet/>
      <dgm:spPr/>
      <dgm:t>
        <a:bodyPr/>
        <a:lstStyle/>
        <a:p>
          <a:endParaRPr lang="en-US" sz="2400"/>
        </a:p>
      </dgm:t>
    </dgm:pt>
    <dgm:pt modelId="{D7AE73D2-B90A-4D42-AF6C-B2DC68B4F420}" type="sibTrans" cxnId="{DC0B7392-4136-4CAF-9B1E-975D5BEFAB5A}">
      <dgm:prSet custT="1"/>
      <dgm:spPr/>
      <dgm:t>
        <a:bodyPr/>
        <a:lstStyle/>
        <a:p>
          <a:endParaRPr lang="en-US" sz="2400"/>
        </a:p>
      </dgm:t>
    </dgm:pt>
    <dgm:pt modelId="{8BC38BA9-2900-4A90-B7EC-4F0C5FB96B86}">
      <dgm:prSet custT="1"/>
      <dgm:spPr/>
      <dgm:t>
        <a:bodyPr/>
        <a:lstStyle/>
        <a:p>
          <a:pPr>
            <a:lnSpc>
              <a:spcPct val="100000"/>
            </a:lnSpc>
          </a:pPr>
          <a:r>
            <a:rPr lang="en-US" sz="2400"/>
            <a:t>To scale vertically (scale up), use bigger dynos. The maximum amount of RAM available to your application depends on the dyno type you use. </a:t>
          </a:r>
        </a:p>
      </dgm:t>
    </dgm:pt>
    <dgm:pt modelId="{A1A54ABB-F1BF-4574-BC65-F74829F65A9A}" type="parTrans" cxnId="{18D3AC93-EBAD-40E2-A993-0CCF63C346B7}">
      <dgm:prSet/>
      <dgm:spPr/>
      <dgm:t>
        <a:bodyPr/>
        <a:lstStyle/>
        <a:p>
          <a:endParaRPr lang="en-US" sz="2400"/>
        </a:p>
      </dgm:t>
    </dgm:pt>
    <dgm:pt modelId="{DEBEB133-2DA7-4E4E-8B19-AB896F1FF088}" type="sibTrans" cxnId="{18D3AC93-EBAD-40E2-A993-0CCF63C346B7}">
      <dgm:prSet custT="1"/>
      <dgm:spPr/>
      <dgm:t>
        <a:bodyPr/>
        <a:lstStyle/>
        <a:p>
          <a:endParaRPr lang="en-US" sz="2400"/>
        </a:p>
      </dgm:t>
    </dgm:pt>
    <dgm:pt modelId="{5B376F36-065E-4BC0-B645-393F6C47F0B5}">
      <dgm:prSet custT="1"/>
      <dgm:spPr/>
      <dgm:t>
        <a:bodyPr/>
        <a:lstStyle/>
        <a:p>
          <a:pPr>
            <a:lnSpc>
              <a:spcPct val="100000"/>
            </a:lnSpc>
          </a:pPr>
          <a:r>
            <a:rPr lang="en-US" sz="2400" dirty="0"/>
            <a:t>Both horizontal and vertical scale are features of the professional dynos, and are not available to free or hobby dynos.</a:t>
          </a:r>
        </a:p>
      </dgm:t>
    </dgm:pt>
    <dgm:pt modelId="{C5E5F3A0-704D-476D-B500-034022CC3EA5}" type="parTrans" cxnId="{B5B64EEE-2D29-45D3-9E97-0C36B1DE10E7}">
      <dgm:prSet/>
      <dgm:spPr/>
      <dgm:t>
        <a:bodyPr/>
        <a:lstStyle/>
        <a:p>
          <a:endParaRPr lang="en-US" sz="2400"/>
        </a:p>
      </dgm:t>
    </dgm:pt>
    <dgm:pt modelId="{E8D8D497-0B17-4475-8C93-8EF29FBCAFDA}" type="sibTrans" cxnId="{B5B64EEE-2D29-45D3-9E97-0C36B1DE10E7}">
      <dgm:prSet/>
      <dgm:spPr/>
      <dgm:t>
        <a:bodyPr/>
        <a:lstStyle/>
        <a:p>
          <a:endParaRPr lang="en-US" sz="2400"/>
        </a:p>
      </dgm:t>
    </dgm:pt>
    <dgm:pt modelId="{DB4E638D-CA48-4738-907A-45819F980581}" type="pres">
      <dgm:prSet presAssocID="{13988081-CB7F-4AF0-A9C7-1E997B05CAE4}" presName="outerComposite" presStyleCnt="0">
        <dgm:presLayoutVars>
          <dgm:chMax val="5"/>
          <dgm:dir/>
          <dgm:resizeHandles val="exact"/>
        </dgm:presLayoutVars>
      </dgm:prSet>
      <dgm:spPr/>
    </dgm:pt>
    <dgm:pt modelId="{08056149-BB53-4C98-9747-205533842512}" type="pres">
      <dgm:prSet presAssocID="{13988081-CB7F-4AF0-A9C7-1E997B05CAE4}" presName="dummyMaxCanvas" presStyleCnt="0">
        <dgm:presLayoutVars/>
      </dgm:prSet>
      <dgm:spPr/>
    </dgm:pt>
    <dgm:pt modelId="{A830FF86-D465-4791-80B4-1930A7116888}" type="pres">
      <dgm:prSet presAssocID="{13988081-CB7F-4AF0-A9C7-1E997B05CAE4}" presName="FiveNodes_1" presStyleLbl="node1" presStyleIdx="0" presStyleCnt="5">
        <dgm:presLayoutVars>
          <dgm:bulletEnabled val="1"/>
        </dgm:presLayoutVars>
      </dgm:prSet>
      <dgm:spPr/>
    </dgm:pt>
    <dgm:pt modelId="{EB4AC174-B288-416A-BC3A-FF393494EFC8}" type="pres">
      <dgm:prSet presAssocID="{13988081-CB7F-4AF0-A9C7-1E997B05CAE4}" presName="FiveNodes_2" presStyleLbl="node1" presStyleIdx="1" presStyleCnt="5">
        <dgm:presLayoutVars>
          <dgm:bulletEnabled val="1"/>
        </dgm:presLayoutVars>
      </dgm:prSet>
      <dgm:spPr/>
    </dgm:pt>
    <dgm:pt modelId="{1ABC34CA-A70A-4763-BE2E-9C1D516CFD49}" type="pres">
      <dgm:prSet presAssocID="{13988081-CB7F-4AF0-A9C7-1E997B05CAE4}" presName="FiveNodes_3" presStyleLbl="node1" presStyleIdx="2" presStyleCnt="5">
        <dgm:presLayoutVars>
          <dgm:bulletEnabled val="1"/>
        </dgm:presLayoutVars>
      </dgm:prSet>
      <dgm:spPr/>
    </dgm:pt>
    <dgm:pt modelId="{D6347D2E-905D-4C46-B5FD-FDC633214C4D}" type="pres">
      <dgm:prSet presAssocID="{13988081-CB7F-4AF0-A9C7-1E997B05CAE4}" presName="FiveNodes_4" presStyleLbl="node1" presStyleIdx="3" presStyleCnt="5">
        <dgm:presLayoutVars>
          <dgm:bulletEnabled val="1"/>
        </dgm:presLayoutVars>
      </dgm:prSet>
      <dgm:spPr/>
    </dgm:pt>
    <dgm:pt modelId="{84648F7E-44C1-4644-9B0F-4761C0FDEEB0}" type="pres">
      <dgm:prSet presAssocID="{13988081-CB7F-4AF0-A9C7-1E997B05CAE4}" presName="FiveNodes_5" presStyleLbl="node1" presStyleIdx="4" presStyleCnt="5">
        <dgm:presLayoutVars>
          <dgm:bulletEnabled val="1"/>
        </dgm:presLayoutVars>
      </dgm:prSet>
      <dgm:spPr/>
    </dgm:pt>
    <dgm:pt modelId="{B5882EA9-76F9-4693-B912-7FD0009A71B5}" type="pres">
      <dgm:prSet presAssocID="{13988081-CB7F-4AF0-A9C7-1E997B05CAE4}" presName="FiveConn_1-2" presStyleLbl="fgAccFollowNode1" presStyleIdx="0" presStyleCnt="4">
        <dgm:presLayoutVars>
          <dgm:bulletEnabled val="1"/>
        </dgm:presLayoutVars>
      </dgm:prSet>
      <dgm:spPr/>
    </dgm:pt>
    <dgm:pt modelId="{376ACBEE-8407-429A-9F33-87C60E4DAF63}" type="pres">
      <dgm:prSet presAssocID="{13988081-CB7F-4AF0-A9C7-1E997B05CAE4}" presName="FiveConn_2-3" presStyleLbl="fgAccFollowNode1" presStyleIdx="1" presStyleCnt="4">
        <dgm:presLayoutVars>
          <dgm:bulletEnabled val="1"/>
        </dgm:presLayoutVars>
      </dgm:prSet>
      <dgm:spPr/>
    </dgm:pt>
    <dgm:pt modelId="{3E1D348A-3E86-4743-A8C5-DB7AD4F4647B}" type="pres">
      <dgm:prSet presAssocID="{13988081-CB7F-4AF0-A9C7-1E997B05CAE4}" presName="FiveConn_3-4" presStyleLbl="fgAccFollowNode1" presStyleIdx="2" presStyleCnt="4">
        <dgm:presLayoutVars>
          <dgm:bulletEnabled val="1"/>
        </dgm:presLayoutVars>
      </dgm:prSet>
      <dgm:spPr/>
    </dgm:pt>
    <dgm:pt modelId="{8C421E08-5057-4C78-BF4A-E66A2C3A5E6A}" type="pres">
      <dgm:prSet presAssocID="{13988081-CB7F-4AF0-A9C7-1E997B05CAE4}" presName="FiveConn_4-5" presStyleLbl="fgAccFollowNode1" presStyleIdx="3" presStyleCnt="4">
        <dgm:presLayoutVars>
          <dgm:bulletEnabled val="1"/>
        </dgm:presLayoutVars>
      </dgm:prSet>
      <dgm:spPr/>
    </dgm:pt>
    <dgm:pt modelId="{FBBEF78E-31F3-4F51-B217-B84C6F3250DD}" type="pres">
      <dgm:prSet presAssocID="{13988081-CB7F-4AF0-A9C7-1E997B05CAE4}" presName="FiveNodes_1_text" presStyleLbl="node1" presStyleIdx="4" presStyleCnt="5">
        <dgm:presLayoutVars>
          <dgm:bulletEnabled val="1"/>
        </dgm:presLayoutVars>
      </dgm:prSet>
      <dgm:spPr/>
    </dgm:pt>
    <dgm:pt modelId="{5298EB92-86AB-4808-8937-E83203A23028}" type="pres">
      <dgm:prSet presAssocID="{13988081-CB7F-4AF0-A9C7-1E997B05CAE4}" presName="FiveNodes_2_text" presStyleLbl="node1" presStyleIdx="4" presStyleCnt="5">
        <dgm:presLayoutVars>
          <dgm:bulletEnabled val="1"/>
        </dgm:presLayoutVars>
      </dgm:prSet>
      <dgm:spPr/>
    </dgm:pt>
    <dgm:pt modelId="{6FC50A26-292A-4468-A6D4-35AC1B1A760B}" type="pres">
      <dgm:prSet presAssocID="{13988081-CB7F-4AF0-A9C7-1E997B05CAE4}" presName="FiveNodes_3_text" presStyleLbl="node1" presStyleIdx="4" presStyleCnt="5">
        <dgm:presLayoutVars>
          <dgm:bulletEnabled val="1"/>
        </dgm:presLayoutVars>
      </dgm:prSet>
      <dgm:spPr/>
    </dgm:pt>
    <dgm:pt modelId="{9CD3E99D-BBD0-4FC8-8445-04DDBBEE7D70}" type="pres">
      <dgm:prSet presAssocID="{13988081-CB7F-4AF0-A9C7-1E997B05CAE4}" presName="FiveNodes_4_text" presStyleLbl="node1" presStyleIdx="4" presStyleCnt="5">
        <dgm:presLayoutVars>
          <dgm:bulletEnabled val="1"/>
        </dgm:presLayoutVars>
      </dgm:prSet>
      <dgm:spPr/>
    </dgm:pt>
    <dgm:pt modelId="{16272356-710F-454D-99E4-AE50FD2E59C7}" type="pres">
      <dgm:prSet presAssocID="{13988081-CB7F-4AF0-A9C7-1E997B05CAE4}" presName="FiveNodes_5_text" presStyleLbl="node1" presStyleIdx="4" presStyleCnt="5">
        <dgm:presLayoutVars>
          <dgm:bulletEnabled val="1"/>
        </dgm:presLayoutVars>
      </dgm:prSet>
      <dgm:spPr/>
    </dgm:pt>
  </dgm:ptLst>
  <dgm:cxnLst>
    <dgm:cxn modelId="{70F2E017-2DE9-45C5-8409-80BD58AF287B}" type="presOf" srcId="{8BC38BA9-2900-4A90-B7EC-4F0C5FB96B86}" destId="{9CD3E99D-BBD0-4FC8-8445-04DDBBEE7D70}" srcOrd="1" destOrd="0" presId="urn:microsoft.com/office/officeart/2005/8/layout/vProcess5"/>
    <dgm:cxn modelId="{9C79A221-E543-41D4-8031-87643E105678}" type="presOf" srcId="{CC8C21DF-E0C9-433E-9680-5CEBDA0A1710}" destId="{5298EB92-86AB-4808-8937-E83203A23028}" srcOrd="1" destOrd="0" presId="urn:microsoft.com/office/officeart/2005/8/layout/vProcess5"/>
    <dgm:cxn modelId="{F1D03D2B-7FB1-4057-BC6B-30077EE52699}" type="presOf" srcId="{5B376F36-065E-4BC0-B645-393F6C47F0B5}" destId="{84648F7E-44C1-4644-9B0F-4761C0FDEEB0}" srcOrd="0" destOrd="0" presId="urn:microsoft.com/office/officeart/2005/8/layout/vProcess5"/>
    <dgm:cxn modelId="{FAAF0C3B-C380-4352-A790-FD67D6EE1D2B}" type="presOf" srcId="{BB737EFB-BE17-4C24-AAE3-95FC99501161}" destId="{FBBEF78E-31F3-4F51-B217-B84C6F3250DD}" srcOrd="1" destOrd="0" presId="urn:microsoft.com/office/officeart/2005/8/layout/vProcess5"/>
    <dgm:cxn modelId="{FE675562-4E0C-4FDE-8095-118949F62ED4}" type="presOf" srcId="{5B376F36-065E-4BC0-B645-393F6C47F0B5}" destId="{16272356-710F-454D-99E4-AE50FD2E59C7}" srcOrd="1" destOrd="0" presId="urn:microsoft.com/office/officeart/2005/8/layout/vProcess5"/>
    <dgm:cxn modelId="{15EB5E6A-6080-489B-A99B-8A25BE180E49}" type="presOf" srcId="{8BC38BA9-2900-4A90-B7EC-4F0C5FB96B86}" destId="{D6347D2E-905D-4C46-B5FD-FDC633214C4D}" srcOrd="0" destOrd="0" presId="urn:microsoft.com/office/officeart/2005/8/layout/vProcess5"/>
    <dgm:cxn modelId="{DD694282-E335-4364-8BB2-EB72217C86E9}" type="presOf" srcId="{BA09B8BA-8452-4E16-82B6-77619B0BE976}" destId="{376ACBEE-8407-429A-9F33-87C60E4DAF63}" srcOrd="0" destOrd="0" presId="urn:microsoft.com/office/officeart/2005/8/layout/vProcess5"/>
    <dgm:cxn modelId="{39F0D888-5499-4AA2-8DCC-947A48759DF3}" srcId="{13988081-CB7F-4AF0-A9C7-1E997B05CAE4}" destId="{CC8C21DF-E0C9-433E-9680-5CEBDA0A1710}" srcOrd="1" destOrd="0" parTransId="{643EA19C-8B33-4ACC-A70F-82F342FDCEAB}" sibTransId="{BA09B8BA-8452-4E16-82B6-77619B0BE976}"/>
    <dgm:cxn modelId="{26113792-FDA9-4E77-9336-1C632BBB3FBF}" type="presOf" srcId="{BB737EFB-BE17-4C24-AAE3-95FC99501161}" destId="{A830FF86-D465-4791-80B4-1930A7116888}" srcOrd="0" destOrd="0" presId="urn:microsoft.com/office/officeart/2005/8/layout/vProcess5"/>
    <dgm:cxn modelId="{DC0B7392-4136-4CAF-9B1E-975D5BEFAB5A}" srcId="{13988081-CB7F-4AF0-A9C7-1E997B05CAE4}" destId="{723ED7B1-E8AD-4408-BBFD-28E9C62F11DA}" srcOrd="2" destOrd="0" parTransId="{B0E1F9D6-1DDC-43BE-8E51-1DD1931444DA}" sibTransId="{D7AE73D2-B90A-4D42-AF6C-B2DC68B4F420}"/>
    <dgm:cxn modelId="{18D3AC93-EBAD-40E2-A993-0CCF63C346B7}" srcId="{13988081-CB7F-4AF0-A9C7-1E997B05CAE4}" destId="{8BC38BA9-2900-4A90-B7EC-4F0C5FB96B86}" srcOrd="3" destOrd="0" parTransId="{A1A54ABB-F1BF-4574-BC65-F74829F65A9A}" sibTransId="{DEBEB133-2DA7-4E4E-8B19-AB896F1FF088}"/>
    <dgm:cxn modelId="{787AF695-6963-4F9A-A4C0-67CE495A881F}" type="presOf" srcId="{723ED7B1-E8AD-4408-BBFD-28E9C62F11DA}" destId="{6FC50A26-292A-4468-A6D4-35AC1B1A760B}" srcOrd="1" destOrd="0" presId="urn:microsoft.com/office/officeart/2005/8/layout/vProcess5"/>
    <dgm:cxn modelId="{BE6A7899-75CA-478B-918A-7D129F5A804E}" type="presOf" srcId="{D7AE73D2-B90A-4D42-AF6C-B2DC68B4F420}" destId="{3E1D348A-3E86-4743-A8C5-DB7AD4F4647B}" srcOrd="0" destOrd="0" presId="urn:microsoft.com/office/officeart/2005/8/layout/vProcess5"/>
    <dgm:cxn modelId="{91EF9199-7A00-4B4B-B3CE-C9A4A5FF6611}" type="presOf" srcId="{DEBEB133-2DA7-4E4E-8B19-AB896F1FF088}" destId="{8C421E08-5057-4C78-BF4A-E66A2C3A5E6A}" srcOrd="0" destOrd="0" presId="urn:microsoft.com/office/officeart/2005/8/layout/vProcess5"/>
    <dgm:cxn modelId="{AE29D899-2C1C-4F90-A2C1-64061262B6FC}" type="presOf" srcId="{CC8C21DF-E0C9-433E-9680-5CEBDA0A1710}" destId="{EB4AC174-B288-416A-BC3A-FF393494EFC8}" srcOrd="0" destOrd="0" presId="urn:microsoft.com/office/officeart/2005/8/layout/vProcess5"/>
    <dgm:cxn modelId="{D65A61C4-21AC-4954-9AE4-B41358724AC3}" srcId="{13988081-CB7F-4AF0-A9C7-1E997B05CAE4}" destId="{BB737EFB-BE17-4C24-AAE3-95FC99501161}" srcOrd="0" destOrd="0" parTransId="{24E3F378-BE7B-412D-B233-813494CD3A40}" sibTransId="{ED74146B-BED2-4C8C-B7E4-AF01F5509F10}"/>
    <dgm:cxn modelId="{715C34D8-89D2-4BF7-88E6-D21DA689030D}" type="presOf" srcId="{ED74146B-BED2-4C8C-B7E4-AF01F5509F10}" destId="{B5882EA9-76F9-4693-B912-7FD0009A71B5}" srcOrd="0" destOrd="0" presId="urn:microsoft.com/office/officeart/2005/8/layout/vProcess5"/>
    <dgm:cxn modelId="{B5B64EEE-2D29-45D3-9E97-0C36B1DE10E7}" srcId="{13988081-CB7F-4AF0-A9C7-1E997B05CAE4}" destId="{5B376F36-065E-4BC0-B645-393F6C47F0B5}" srcOrd="4" destOrd="0" parTransId="{C5E5F3A0-704D-476D-B500-034022CC3EA5}" sibTransId="{E8D8D497-0B17-4475-8C93-8EF29FBCAFDA}"/>
    <dgm:cxn modelId="{6E93D9EE-35BB-46F9-962C-54DF5F6DE619}" type="presOf" srcId="{13988081-CB7F-4AF0-A9C7-1E997B05CAE4}" destId="{DB4E638D-CA48-4738-907A-45819F980581}" srcOrd="0" destOrd="0" presId="urn:microsoft.com/office/officeart/2005/8/layout/vProcess5"/>
    <dgm:cxn modelId="{08185AEF-BAD3-4F9A-B604-D93A3D6F3D6A}" type="presOf" srcId="{723ED7B1-E8AD-4408-BBFD-28E9C62F11DA}" destId="{1ABC34CA-A70A-4763-BE2E-9C1D516CFD49}" srcOrd="0" destOrd="0" presId="urn:microsoft.com/office/officeart/2005/8/layout/vProcess5"/>
    <dgm:cxn modelId="{C21E62D5-C7F5-4C8C-8EC5-038FB426949E}" type="presParOf" srcId="{DB4E638D-CA48-4738-907A-45819F980581}" destId="{08056149-BB53-4C98-9747-205533842512}" srcOrd="0" destOrd="0" presId="urn:microsoft.com/office/officeart/2005/8/layout/vProcess5"/>
    <dgm:cxn modelId="{1A7BE2D7-AEA8-41F9-AB7F-026721F1977D}" type="presParOf" srcId="{DB4E638D-CA48-4738-907A-45819F980581}" destId="{A830FF86-D465-4791-80B4-1930A7116888}" srcOrd="1" destOrd="0" presId="urn:microsoft.com/office/officeart/2005/8/layout/vProcess5"/>
    <dgm:cxn modelId="{44AD1A5A-A6B6-4520-9283-FAEFB6A99644}" type="presParOf" srcId="{DB4E638D-CA48-4738-907A-45819F980581}" destId="{EB4AC174-B288-416A-BC3A-FF393494EFC8}" srcOrd="2" destOrd="0" presId="urn:microsoft.com/office/officeart/2005/8/layout/vProcess5"/>
    <dgm:cxn modelId="{BDA79E65-62AB-40D2-A71D-92DD98125F5C}" type="presParOf" srcId="{DB4E638D-CA48-4738-907A-45819F980581}" destId="{1ABC34CA-A70A-4763-BE2E-9C1D516CFD49}" srcOrd="3" destOrd="0" presId="urn:microsoft.com/office/officeart/2005/8/layout/vProcess5"/>
    <dgm:cxn modelId="{F0931C65-792F-469E-9323-08579E775B32}" type="presParOf" srcId="{DB4E638D-CA48-4738-907A-45819F980581}" destId="{D6347D2E-905D-4C46-B5FD-FDC633214C4D}" srcOrd="4" destOrd="0" presId="urn:microsoft.com/office/officeart/2005/8/layout/vProcess5"/>
    <dgm:cxn modelId="{C4418A61-6794-46B9-AE94-5930A2780E5D}" type="presParOf" srcId="{DB4E638D-CA48-4738-907A-45819F980581}" destId="{84648F7E-44C1-4644-9B0F-4761C0FDEEB0}" srcOrd="5" destOrd="0" presId="urn:microsoft.com/office/officeart/2005/8/layout/vProcess5"/>
    <dgm:cxn modelId="{25AA9C11-2351-48C8-9D18-247FFC5B74B6}" type="presParOf" srcId="{DB4E638D-CA48-4738-907A-45819F980581}" destId="{B5882EA9-76F9-4693-B912-7FD0009A71B5}" srcOrd="6" destOrd="0" presId="urn:microsoft.com/office/officeart/2005/8/layout/vProcess5"/>
    <dgm:cxn modelId="{84978FC5-CDC0-49EC-A86A-307439EB200E}" type="presParOf" srcId="{DB4E638D-CA48-4738-907A-45819F980581}" destId="{376ACBEE-8407-429A-9F33-87C60E4DAF63}" srcOrd="7" destOrd="0" presId="urn:microsoft.com/office/officeart/2005/8/layout/vProcess5"/>
    <dgm:cxn modelId="{91500DCC-ED7F-43DF-A767-277F783FB3DE}" type="presParOf" srcId="{DB4E638D-CA48-4738-907A-45819F980581}" destId="{3E1D348A-3E86-4743-A8C5-DB7AD4F4647B}" srcOrd="8" destOrd="0" presId="urn:microsoft.com/office/officeart/2005/8/layout/vProcess5"/>
    <dgm:cxn modelId="{A1051F27-5CCB-416F-B6F3-306DF073495F}" type="presParOf" srcId="{DB4E638D-CA48-4738-907A-45819F980581}" destId="{8C421E08-5057-4C78-BF4A-E66A2C3A5E6A}" srcOrd="9" destOrd="0" presId="urn:microsoft.com/office/officeart/2005/8/layout/vProcess5"/>
    <dgm:cxn modelId="{E2EFAD0C-DF18-462C-9640-73FAE709A931}" type="presParOf" srcId="{DB4E638D-CA48-4738-907A-45819F980581}" destId="{FBBEF78E-31F3-4F51-B217-B84C6F3250DD}" srcOrd="10" destOrd="0" presId="urn:microsoft.com/office/officeart/2005/8/layout/vProcess5"/>
    <dgm:cxn modelId="{F63D9E82-BABD-4143-9542-060C3EE1F78F}" type="presParOf" srcId="{DB4E638D-CA48-4738-907A-45819F980581}" destId="{5298EB92-86AB-4808-8937-E83203A23028}" srcOrd="11" destOrd="0" presId="urn:microsoft.com/office/officeart/2005/8/layout/vProcess5"/>
    <dgm:cxn modelId="{21C8A345-E1B4-444D-A1E7-DD378C646005}" type="presParOf" srcId="{DB4E638D-CA48-4738-907A-45819F980581}" destId="{6FC50A26-292A-4468-A6D4-35AC1B1A760B}" srcOrd="12" destOrd="0" presId="urn:microsoft.com/office/officeart/2005/8/layout/vProcess5"/>
    <dgm:cxn modelId="{48C07F91-8D7F-44F7-B4DC-F7E527B2FEA4}" type="presParOf" srcId="{DB4E638D-CA48-4738-907A-45819F980581}" destId="{9CD3E99D-BBD0-4FC8-8445-04DDBBEE7D70}" srcOrd="13" destOrd="0" presId="urn:microsoft.com/office/officeart/2005/8/layout/vProcess5"/>
    <dgm:cxn modelId="{2BF3A82B-EBDE-408A-95DB-1F4869700D09}" type="presParOf" srcId="{DB4E638D-CA48-4738-907A-45819F980581}" destId="{16272356-710F-454D-99E4-AE50FD2E59C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9B44BC1-4C44-4CA3-9EB8-024F1D11EDE5}"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37EC5358-FDCA-4EA8-B396-90FBAA372B30}">
      <dgm:prSet custT="1"/>
      <dgm:spPr/>
      <dgm:t>
        <a:bodyPr/>
        <a:lstStyle/>
        <a:p>
          <a:r>
            <a:rPr lang="en-US" sz="4000" b="1" dirty="0"/>
            <a:t>Redundancy and shared nothing Architecture:</a:t>
          </a:r>
          <a:endParaRPr lang="en-US" sz="4000" dirty="0"/>
        </a:p>
      </dgm:t>
    </dgm:pt>
    <dgm:pt modelId="{0D4DD73F-9770-45F4-AB37-AF6336F0804E}" type="parTrans" cxnId="{77BF796E-32F4-4225-A874-247C77958B2E}">
      <dgm:prSet/>
      <dgm:spPr/>
      <dgm:t>
        <a:bodyPr/>
        <a:lstStyle/>
        <a:p>
          <a:endParaRPr lang="en-US" sz="2400"/>
        </a:p>
      </dgm:t>
    </dgm:pt>
    <dgm:pt modelId="{94C6CB72-F688-4303-B5A3-ADC56AF0FE0C}" type="sibTrans" cxnId="{77BF796E-32F4-4225-A874-247C77958B2E}">
      <dgm:prSet/>
      <dgm:spPr/>
      <dgm:t>
        <a:bodyPr/>
        <a:lstStyle/>
        <a:p>
          <a:endParaRPr lang="en-US" sz="2400"/>
        </a:p>
      </dgm:t>
    </dgm:pt>
    <dgm:pt modelId="{8FC9458C-56B8-4DC0-AAD9-116DB5BEE08C}">
      <dgm:prSet custT="1"/>
      <dgm:spPr/>
      <dgm:t>
        <a:bodyPr/>
        <a:lstStyle/>
        <a:p>
          <a:r>
            <a:rPr lang="en-US" sz="2400"/>
            <a:t>Applications with multiple running dynos will be more redundant against failure. </a:t>
          </a:r>
        </a:p>
      </dgm:t>
    </dgm:pt>
    <dgm:pt modelId="{7111E430-F1F9-4A04-B833-13F2048FCFC3}" type="parTrans" cxnId="{C785E51A-9E9B-40B8-9FF6-3409A80ADB1A}">
      <dgm:prSet/>
      <dgm:spPr/>
      <dgm:t>
        <a:bodyPr/>
        <a:lstStyle/>
        <a:p>
          <a:endParaRPr lang="en-US" sz="2400"/>
        </a:p>
      </dgm:t>
    </dgm:pt>
    <dgm:pt modelId="{FB556F65-69B5-451A-8596-78C68493415C}" type="sibTrans" cxnId="{C785E51A-9E9B-40B8-9FF6-3409A80ADB1A}">
      <dgm:prSet/>
      <dgm:spPr/>
      <dgm:t>
        <a:bodyPr/>
        <a:lstStyle/>
        <a:p>
          <a:endParaRPr lang="en-US" sz="2400"/>
        </a:p>
      </dgm:t>
    </dgm:pt>
    <dgm:pt modelId="{C1586937-6B05-411D-80CE-6FC9659BCD54}">
      <dgm:prSet custT="1"/>
      <dgm:spPr/>
      <dgm:t>
        <a:bodyPr/>
        <a:lstStyle/>
        <a:p>
          <a:r>
            <a:rPr lang="en-US" sz="2400"/>
            <a:t>If some dynos are lost, the application can continue to process requests while the missing dynos are replaced. </a:t>
          </a:r>
        </a:p>
      </dgm:t>
    </dgm:pt>
    <dgm:pt modelId="{8CAAE9E9-61BD-4F29-97D0-59759C169AB7}" type="parTrans" cxnId="{F9105B62-9984-4F43-A165-0B750533FE73}">
      <dgm:prSet/>
      <dgm:spPr/>
      <dgm:t>
        <a:bodyPr/>
        <a:lstStyle/>
        <a:p>
          <a:endParaRPr lang="en-US" sz="2400"/>
        </a:p>
      </dgm:t>
    </dgm:pt>
    <dgm:pt modelId="{FDD5ADBE-3E53-4E21-B731-715DCFDC206F}" type="sibTrans" cxnId="{F9105B62-9984-4F43-A165-0B750533FE73}">
      <dgm:prSet/>
      <dgm:spPr/>
      <dgm:t>
        <a:bodyPr/>
        <a:lstStyle/>
        <a:p>
          <a:endParaRPr lang="en-US" sz="2400"/>
        </a:p>
      </dgm:t>
    </dgm:pt>
    <dgm:pt modelId="{5DFD4585-DD1B-4222-89AB-D0BF2F5ADC15}">
      <dgm:prSet custT="1"/>
      <dgm:spPr/>
      <dgm:t>
        <a:bodyPr/>
        <a:lstStyle/>
        <a:p>
          <a:r>
            <a:rPr lang="en-US" sz="2400"/>
            <a:t>Typically, lost dynos restart promptly, but in the case of a catastrophic failure, it can take more time. </a:t>
          </a:r>
        </a:p>
      </dgm:t>
    </dgm:pt>
    <dgm:pt modelId="{567E476F-C1B6-4471-802B-7EA03E7E3386}" type="parTrans" cxnId="{EE67028F-31CF-47C4-9B74-E85518FF52F4}">
      <dgm:prSet/>
      <dgm:spPr/>
      <dgm:t>
        <a:bodyPr/>
        <a:lstStyle/>
        <a:p>
          <a:endParaRPr lang="en-US" sz="2400"/>
        </a:p>
      </dgm:t>
    </dgm:pt>
    <dgm:pt modelId="{3CBDA9AC-541A-478E-AEA8-C2A9CD4FC48B}" type="sibTrans" cxnId="{EE67028F-31CF-47C4-9B74-E85518FF52F4}">
      <dgm:prSet/>
      <dgm:spPr/>
      <dgm:t>
        <a:bodyPr/>
        <a:lstStyle/>
        <a:p>
          <a:endParaRPr lang="en-US" sz="2400"/>
        </a:p>
      </dgm:t>
    </dgm:pt>
    <dgm:pt modelId="{4CCC8FAB-2ACA-491B-AAF0-096E1C2508C0}">
      <dgm:prSet custT="1"/>
      <dgm:spPr/>
      <dgm:t>
        <a:bodyPr/>
        <a:lstStyle/>
        <a:p>
          <a:r>
            <a:rPr lang="en-US" sz="2400" dirty="0"/>
            <a:t>Multiple dynos are also more likely to run on different physical infrastructure (for example, separate AWS Availability Zones), further increasing redundancy.</a:t>
          </a:r>
        </a:p>
      </dgm:t>
    </dgm:pt>
    <dgm:pt modelId="{3563D1A0-BD5A-45E5-8F88-31F59995B049}" type="parTrans" cxnId="{E8FFC10A-9E94-4195-81B8-D9147322D080}">
      <dgm:prSet/>
      <dgm:spPr/>
      <dgm:t>
        <a:bodyPr/>
        <a:lstStyle/>
        <a:p>
          <a:endParaRPr lang="en-US" sz="2400"/>
        </a:p>
      </dgm:t>
    </dgm:pt>
    <dgm:pt modelId="{5790C83E-8E2E-4F36-8293-429CD0BB91A4}" type="sibTrans" cxnId="{E8FFC10A-9E94-4195-81B8-D9147322D080}">
      <dgm:prSet/>
      <dgm:spPr/>
      <dgm:t>
        <a:bodyPr/>
        <a:lstStyle/>
        <a:p>
          <a:endParaRPr lang="en-US" sz="2400"/>
        </a:p>
      </dgm:t>
    </dgm:pt>
    <dgm:pt modelId="{092EF02D-87D0-4D4F-9A1A-0255827BB172}" type="pres">
      <dgm:prSet presAssocID="{89B44BC1-4C44-4CA3-9EB8-024F1D11EDE5}" presName="root" presStyleCnt="0">
        <dgm:presLayoutVars>
          <dgm:dir/>
          <dgm:resizeHandles val="exact"/>
        </dgm:presLayoutVars>
      </dgm:prSet>
      <dgm:spPr/>
    </dgm:pt>
    <dgm:pt modelId="{D82E2CE2-B000-4BCE-8592-BCC39BA708A2}" type="pres">
      <dgm:prSet presAssocID="{37EC5358-FDCA-4EA8-B396-90FBAA372B30}" presName="compNode" presStyleCnt="0"/>
      <dgm:spPr/>
    </dgm:pt>
    <dgm:pt modelId="{10C46BA0-E058-4758-AD9C-A34FB9FD82BC}" type="pres">
      <dgm:prSet presAssocID="{37EC5358-FDCA-4EA8-B396-90FBAA372B30}" presName="bgRect" presStyleLbl="bgShp" presStyleIdx="0" presStyleCnt="5"/>
      <dgm:spPr/>
    </dgm:pt>
    <dgm:pt modelId="{049A9B29-B540-48BB-83ED-167510020138}" type="pres">
      <dgm:prSet presAssocID="{37EC5358-FDCA-4EA8-B396-90FBAA372B3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51535A0-1C1F-4487-B410-B2DE329980DA}" type="pres">
      <dgm:prSet presAssocID="{37EC5358-FDCA-4EA8-B396-90FBAA372B30}" presName="spaceRect" presStyleCnt="0"/>
      <dgm:spPr/>
    </dgm:pt>
    <dgm:pt modelId="{94EA6237-9306-4685-9868-45AB9EC8FE05}" type="pres">
      <dgm:prSet presAssocID="{37EC5358-FDCA-4EA8-B396-90FBAA372B30}" presName="parTx" presStyleLbl="revTx" presStyleIdx="0" presStyleCnt="5">
        <dgm:presLayoutVars>
          <dgm:chMax val="0"/>
          <dgm:chPref val="0"/>
        </dgm:presLayoutVars>
      </dgm:prSet>
      <dgm:spPr/>
    </dgm:pt>
    <dgm:pt modelId="{158EB907-D853-4E71-93F8-47CAD23888BE}" type="pres">
      <dgm:prSet presAssocID="{94C6CB72-F688-4303-B5A3-ADC56AF0FE0C}" presName="sibTrans" presStyleCnt="0"/>
      <dgm:spPr/>
    </dgm:pt>
    <dgm:pt modelId="{182A8E19-FBA4-4338-996B-72D0404441CE}" type="pres">
      <dgm:prSet presAssocID="{8FC9458C-56B8-4DC0-AAD9-116DB5BEE08C}" presName="compNode" presStyleCnt="0"/>
      <dgm:spPr/>
    </dgm:pt>
    <dgm:pt modelId="{2231C3DF-6324-4F86-8E2B-1688C15833F2}" type="pres">
      <dgm:prSet presAssocID="{8FC9458C-56B8-4DC0-AAD9-116DB5BEE08C}" presName="bgRect" presStyleLbl="bgShp" presStyleIdx="1" presStyleCnt="5"/>
      <dgm:spPr/>
    </dgm:pt>
    <dgm:pt modelId="{90CC3205-EC83-4ED9-A8B7-C0FD3646EF30}" type="pres">
      <dgm:prSet presAssocID="{8FC9458C-56B8-4DC0-AAD9-116DB5BEE08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AC6AB28-EB81-4930-8A81-0CAD4DB84394}" type="pres">
      <dgm:prSet presAssocID="{8FC9458C-56B8-4DC0-AAD9-116DB5BEE08C}" presName="spaceRect" presStyleCnt="0"/>
      <dgm:spPr/>
    </dgm:pt>
    <dgm:pt modelId="{82EF6227-87A7-4F81-BC25-68EF0A56FA1B}" type="pres">
      <dgm:prSet presAssocID="{8FC9458C-56B8-4DC0-AAD9-116DB5BEE08C}" presName="parTx" presStyleLbl="revTx" presStyleIdx="1" presStyleCnt="5">
        <dgm:presLayoutVars>
          <dgm:chMax val="0"/>
          <dgm:chPref val="0"/>
        </dgm:presLayoutVars>
      </dgm:prSet>
      <dgm:spPr/>
    </dgm:pt>
    <dgm:pt modelId="{46E131D9-4AB3-4E5E-A06E-1F47D8531E3C}" type="pres">
      <dgm:prSet presAssocID="{FB556F65-69B5-451A-8596-78C68493415C}" presName="sibTrans" presStyleCnt="0"/>
      <dgm:spPr/>
    </dgm:pt>
    <dgm:pt modelId="{F7EF3BB8-A57C-487C-B0E2-2DD12007C8EE}" type="pres">
      <dgm:prSet presAssocID="{C1586937-6B05-411D-80CE-6FC9659BCD54}" presName="compNode" presStyleCnt="0"/>
      <dgm:spPr/>
    </dgm:pt>
    <dgm:pt modelId="{FFB52199-F2A4-4E08-9469-EE412B917A7E}" type="pres">
      <dgm:prSet presAssocID="{C1586937-6B05-411D-80CE-6FC9659BCD54}" presName="bgRect" presStyleLbl="bgShp" presStyleIdx="2" presStyleCnt="5"/>
      <dgm:spPr/>
    </dgm:pt>
    <dgm:pt modelId="{2BC9B31C-5D66-438C-8015-5192F22E210D}" type="pres">
      <dgm:prSet presAssocID="{C1586937-6B05-411D-80CE-6FC9659BCD5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bidden"/>
        </a:ext>
      </dgm:extLst>
    </dgm:pt>
    <dgm:pt modelId="{A4424723-D870-4034-B9A8-DF12C5534B5D}" type="pres">
      <dgm:prSet presAssocID="{C1586937-6B05-411D-80CE-6FC9659BCD54}" presName="spaceRect" presStyleCnt="0"/>
      <dgm:spPr/>
    </dgm:pt>
    <dgm:pt modelId="{003712A6-EE95-405E-B9D8-BF5B4F7D9D5A}" type="pres">
      <dgm:prSet presAssocID="{C1586937-6B05-411D-80CE-6FC9659BCD54}" presName="parTx" presStyleLbl="revTx" presStyleIdx="2" presStyleCnt="5">
        <dgm:presLayoutVars>
          <dgm:chMax val="0"/>
          <dgm:chPref val="0"/>
        </dgm:presLayoutVars>
      </dgm:prSet>
      <dgm:spPr/>
    </dgm:pt>
    <dgm:pt modelId="{9DB68ECD-437A-46E0-8ED4-A2FEB171FDEF}" type="pres">
      <dgm:prSet presAssocID="{FDD5ADBE-3E53-4E21-B731-715DCFDC206F}" presName="sibTrans" presStyleCnt="0"/>
      <dgm:spPr/>
    </dgm:pt>
    <dgm:pt modelId="{ACAF0C12-7AC9-45C2-8E29-EBC636C650AB}" type="pres">
      <dgm:prSet presAssocID="{5DFD4585-DD1B-4222-89AB-D0BF2F5ADC15}" presName="compNode" presStyleCnt="0"/>
      <dgm:spPr/>
    </dgm:pt>
    <dgm:pt modelId="{08898ABC-5C6E-4861-B6D7-89CB458B5387}" type="pres">
      <dgm:prSet presAssocID="{5DFD4585-DD1B-4222-89AB-D0BF2F5ADC15}" presName="bgRect" presStyleLbl="bgShp" presStyleIdx="3" presStyleCnt="5"/>
      <dgm:spPr>
        <a:solidFill>
          <a:srgbClr val="00B0F0"/>
        </a:solidFill>
      </dgm:spPr>
    </dgm:pt>
    <dgm:pt modelId="{8CF1E3F9-37ED-403B-BF79-6FCE3790B96E}" type="pres">
      <dgm:prSet presAssocID="{5DFD4585-DD1B-4222-89AB-D0BF2F5ADC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B374ABAC-ADDC-40FC-8314-7541C8EBA3EF}" type="pres">
      <dgm:prSet presAssocID="{5DFD4585-DD1B-4222-89AB-D0BF2F5ADC15}" presName="spaceRect" presStyleCnt="0"/>
      <dgm:spPr/>
    </dgm:pt>
    <dgm:pt modelId="{27E7404C-ECF5-4399-91E1-3CF45F3CABD0}" type="pres">
      <dgm:prSet presAssocID="{5DFD4585-DD1B-4222-89AB-D0BF2F5ADC15}" presName="parTx" presStyleLbl="revTx" presStyleIdx="3" presStyleCnt="5">
        <dgm:presLayoutVars>
          <dgm:chMax val="0"/>
          <dgm:chPref val="0"/>
        </dgm:presLayoutVars>
      </dgm:prSet>
      <dgm:spPr/>
    </dgm:pt>
    <dgm:pt modelId="{A036A342-47A9-46DC-9A09-4B026E482C4E}" type="pres">
      <dgm:prSet presAssocID="{3CBDA9AC-541A-478E-AEA8-C2A9CD4FC48B}" presName="sibTrans" presStyleCnt="0"/>
      <dgm:spPr/>
    </dgm:pt>
    <dgm:pt modelId="{03F75575-F51E-4A10-B2FD-0F9ED87EA622}" type="pres">
      <dgm:prSet presAssocID="{4CCC8FAB-2ACA-491B-AAF0-096E1C2508C0}" presName="compNode" presStyleCnt="0"/>
      <dgm:spPr/>
    </dgm:pt>
    <dgm:pt modelId="{2F40D1A2-7F5D-4D3A-8BB9-0E656B6238C9}" type="pres">
      <dgm:prSet presAssocID="{4CCC8FAB-2ACA-491B-AAF0-096E1C2508C0}" presName="bgRect" presStyleLbl="bgShp" presStyleIdx="4" presStyleCnt="5"/>
      <dgm:spPr>
        <a:solidFill>
          <a:srgbClr val="92D050"/>
        </a:solidFill>
      </dgm:spPr>
    </dgm:pt>
    <dgm:pt modelId="{B16D49E6-735C-4704-AA87-F3F0DB3C43D1}" type="pres">
      <dgm:prSet presAssocID="{4CCC8FAB-2ACA-491B-AAF0-096E1C2508C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tcoin"/>
        </a:ext>
      </dgm:extLst>
    </dgm:pt>
    <dgm:pt modelId="{DF80E8CF-1806-4D6B-8BB6-0CA2210ED038}" type="pres">
      <dgm:prSet presAssocID="{4CCC8FAB-2ACA-491B-AAF0-096E1C2508C0}" presName="spaceRect" presStyleCnt="0"/>
      <dgm:spPr/>
    </dgm:pt>
    <dgm:pt modelId="{6D9A3F72-F626-4C2F-80FE-B6A6D4F4013F}" type="pres">
      <dgm:prSet presAssocID="{4CCC8FAB-2ACA-491B-AAF0-096E1C2508C0}" presName="parTx" presStyleLbl="revTx" presStyleIdx="4" presStyleCnt="5">
        <dgm:presLayoutVars>
          <dgm:chMax val="0"/>
          <dgm:chPref val="0"/>
        </dgm:presLayoutVars>
      </dgm:prSet>
      <dgm:spPr/>
    </dgm:pt>
  </dgm:ptLst>
  <dgm:cxnLst>
    <dgm:cxn modelId="{1D2B6108-EDB6-4C4F-ACAD-D8DA2F1268F0}" type="presOf" srcId="{37EC5358-FDCA-4EA8-B396-90FBAA372B30}" destId="{94EA6237-9306-4685-9868-45AB9EC8FE05}" srcOrd="0" destOrd="0" presId="urn:microsoft.com/office/officeart/2018/2/layout/IconVerticalSolidList"/>
    <dgm:cxn modelId="{E8FFC10A-9E94-4195-81B8-D9147322D080}" srcId="{89B44BC1-4C44-4CA3-9EB8-024F1D11EDE5}" destId="{4CCC8FAB-2ACA-491B-AAF0-096E1C2508C0}" srcOrd="4" destOrd="0" parTransId="{3563D1A0-BD5A-45E5-8F88-31F59995B049}" sibTransId="{5790C83E-8E2E-4F36-8293-429CD0BB91A4}"/>
    <dgm:cxn modelId="{C785E51A-9E9B-40B8-9FF6-3409A80ADB1A}" srcId="{89B44BC1-4C44-4CA3-9EB8-024F1D11EDE5}" destId="{8FC9458C-56B8-4DC0-AAD9-116DB5BEE08C}" srcOrd="1" destOrd="0" parTransId="{7111E430-F1F9-4A04-B833-13F2048FCFC3}" sibTransId="{FB556F65-69B5-451A-8596-78C68493415C}"/>
    <dgm:cxn modelId="{6C5DF735-D3A7-41C6-91B7-B0B5DF126009}" type="presOf" srcId="{5DFD4585-DD1B-4222-89AB-D0BF2F5ADC15}" destId="{27E7404C-ECF5-4399-91E1-3CF45F3CABD0}" srcOrd="0" destOrd="0" presId="urn:microsoft.com/office/officeart/2018/2/layout/IconVerticalSolidList"/>
    <dgm:cxn modelId="{F9105B62-9984-4F43-A165-0B750533FE73}" srcId="{89B44BC1-4C44-4CA3-9EB8-024F1D11EDE5}" destId="{C1586937-6B05-411D-80CE-6FC9659BCD54}" srcOrd="2" destOrd="0" parTransId="{8CAAE9E9-61BD-4F29-97D0-59759C169AB7}" sibTransId="{FDD5ADBE-3E53-4E21-B731-715DCFDC206F}"/>
    <dgm:cxn modelId="{77BF796E-32F4-4225-A874-247C77958B2E}" srcId="{89B44BC1-4C44-4CA3-9EB8-024F1D11EDE5}" destId="{37EC5358-FDCA-4EA8-B396-90FBAA372B30}" srcOrd="0" destOrd="0" parTransId="{0D4DD73F-9770-45F4-AB37-AF6336F0804E}" sibTransId="{94C6CB72-F688-4303-B5A3-ADC56AF0FE0C}"/>
    <dgm:cxn modelId="{6F902B77-837D-4B38-9185-2161B11F44B8}" type="presOf" srcId="{4CCC8FAB-2ACA-491B-AAF0-096E1C2508C0}" destId="{6D9A3F72-F626-4C2F-80FE-B6A6D4F4013F}" srcOrd="0" destOrd="0" presId="urn:microsoft.com/office/officeart/2018/2/layout/IconVerticalSolidList"/>
    <dgm:cxn modelId="{EE67028F-31CF-47C4-9B74-E85518FF52F4}" srcId="{89B44BC1-4C44-4CA3-9EB8-024F1D11EDE5}" destId="{5DFD4585-DD1B-4222-89AB-D0BF2F5ADC15}" srcOrd="3" destOrd="0" parTransId="{567E476F-C1B6-4471-802B-7EA03E7E3386}" sibTransId="{3CBDA9AC-541A-478E-AEA8-C2A9CD4FC48B}"/>
    <dgm:cxn modelId="{D440F6AF-33B1-44C3-8990-162F158F9955}" type="presOf" srcId="{89B44BC1-4C44-4CA3-9EB8-024F1D11EDE5}" destId="{092EF02D-87D0-4D4F-9A1A-0255827BB172}" srcOrd="0" destOrd="0" presId="urn:microsoft.com/office/officeart/2018/2/layout/IconVerticalSolidList"/>
    <dgm:cxn modelId="{2546DEDF-2D2B-4983-A29A-8129CAAD3EAC}" type="presOf" srcId="{C1586937-6B05-411D-80CE-6FC9659BCD54}" destId="{003712A6-EE95-405E-B9D8-BF5B4F7D9D5A}" srcOrd="0" destOrd="0" presId="urn:microsoft.com/office/officeart/2018/2/layout/IconVerticalSolidList"/>
    <dgm:cxn modelId="{5EF44AE7-D670-4E9B-AD70-956062CBE031}" type="presOf" srcId="{8FC9458C-56B8-4DC0-AAD9-116DB5BEE08C}" destId="{82EF6227-87A7-4F81-BC25-68EF0A56FA1B}" srcOrd="0" destOrd="0" presId="urn:microsoft.com/office/officeart/2018/2/layout/IconVerticalSolidList"/>
    <dgm:cxn modelId="{F672C5D2-F4C2-49C5-84F7-07360FC036AC}" type="presParOf" srcId="{092EF02D-87D0-4D4F-9A1A-0255827BB172}" destId="{D82E2CE2-B000-4BCE-8592-BCC39BA708A2}" srcOrd="0" destOrd="0" presId="urn:microsoft.com/office/officeart/2018/2/layout/IconVerticalSolidList"/>
    <dgm:cxn modelId="{10B465A3-60AC-434E-AFF8-14A871789FF2}" type="presParOf" srcId="{D82E2CE2-B000-4BCE-8592-BCC39BA708A2}" destId="{10C46BA0-E058-4758-AD9C-A34FB9FD82BC}" srcOrd="0" destOrd="0" presId="urn:microsoft.com/office/officeart/2018/2/layout/IconVerticalSolidList"/>
    <dgm:cxn modelId="{28F681D7-D059-407E-8349-EDF2B2B6BCE8}" type="presParOf" srcId="{D82E2CE2-B000-4BCE-8592-BCC39BA708A2}" destId="{049A9B29-B540-48BB-83ED-167510020138}" srcOrd="1" destOrd="0" presId="urn:microsoft.com/office/officeart/2018/2/layout/IconVerticalSolidList"/>
    <dgm:cxn modelId="{2389E655-80BC-45C9-A342-F2F2E53F03DE}" type="presParOf" srcId="{D82E2CE2-B000-4BCE-8592-BCC39BA708A2}" destId="{151535A0-1C1F-4487-B410-B2DE329980DA}" srcOrd="2" destOrd="0" presId="urn:microsoft.com/office/officeart/2018/2/layout/IconVerticalSolidList"/>
    <dgm:cxn modelId="{978D0C61-B716-4367-A123-4581DCF76A02}" type="presParOf" srcId="{D82E2CE2-B000-4BCE-8592-BCC39BA708A2}" destId="{94EA6237-9306-4685-9868-45AB9EC8FE05}" srcOrd="3" destOrd="0" presId="urn:microsoft.com/office/officeart/2018/2/layout/IconVerticalSolidList"/>
    <dgm:cxn modelId="{75ABFFA4-A671-423D-936A-D8FF676114C8}" type="presParOf" srcId="{092EF02D-87D0-4D4F-9A1A-0255827BB172}" destId="{158EB907-D853-4E71-93F8-47CAD23888BE}" srcOrd="1" destOrd="0" presId="urn:microsoft.com/office/officeart/2018/2/layout/IconVerticalSolidList"/>
    <dgm:cxn modelId="{AABB51CA-61A5-4C44-9A0F-1092CD46C1CE}" type="presParOf" srcId="{092EF02D-87D0-4D4F-9A1A-0255827BB172}" destId="{182A8E19-FBA4-4338-996B-72D0404441CE}" srcOrd="2" destOrd="0" presId="urn:microsoft.com/office/officeart/2018/2/layout/IconVerticalSolidList"/>
    <dgm:cxn modelId="{DE1A7D4F-A811-415B-8DFF-B4F5242F6793}" type="presParOf" srcId="{182A8E19-FBA4-4338-996B-72D0404441CE}" destId="{2231C3DF-6324-4F86-8E2B-1688C15833F2}" srcOrd="0" destOrd="0" presId="urn:microsoft.com/office/officeart/2018/2/layout/IconVerticalSolidList"/>
    <dgm:cxn modelId="{51AED448-2DA4-47BF-A620-47DE00656EBA}" type="presParOf" srcId="{182A8E19-FBA4-4338-996B-72D0404441CE}" destId="{90CC3205-EC83-4ED9-A8B7-C0FD3646EF30}" srcOrd="1" destOrd="0" presId="urn:microsoft.com/office/officeart/2018/2/layout/IconVerticalSolidList"/>
    <dgm:cxn modelId="{9C3E2DAC-F475-4DC1-9B9D-B0A50579AC18}" type="presParOf" srcId="{182A8E19-FBA4-4338-996B-72D0404441CE}" destId="{9AC6AB28-EB81-4930-8A81-0CAD4DB84394}" srcOrd="2" destOrd="0" presId="urn:microsoft.com/office/officeart/2018/2/layout/IconVerticalSolidList"/>
    <dgm:cxn modelId="{7B5A3E7B-457E-4CCA-AB5A-6A8208839E5B}" type="presParOf" srcId="{182A8E19-FBA4-4338-996B-72D0404441CE}" destId="{82EF6227-87A7-4F81-BC25-68EF0A56FA1B}" srcOrd="3" destOrd="0" presId="urn:microsoft.com/office/officeart/2018/2/layout/IconVerticalSolidList"/>
    <dgm:cxn modelId="{42550072-C719-4146-834C-0D7F8A1D681A}" type="presParOf" srcId="{092EF02D-87D0-4D4F-9A1A-0255827BB172}" destId="{46E131D9-4AB3-4E5E-A06E-1F47D8531E3C}" srcOrd="3" destOrd="0" presId="urn:microsoft.com/office/officeart/2018/2/layout/IconVerticalSolidList"/>
    <dgm:cxn modelId="{9E773800-EBCB-498B-B202-C0F1915E0B9B}" type="presParOf" srcId="{092EF02D-87D0-4D4F-9A1A-0255827BB172}" destId="{F7EF3BB8-A57C-487C-B0E2-2DD12007C8EE}" srcOrd="4" destOrd="0" presId="urn:microsoft.com/office/officeart/2018/2/layout/IconVerticalSolidList"/>
    <dgm:cxn modelId="{59780A96-7B29-4A40-9555-AFA9733A644E}" type="presParOf" srcId="{F7EF3BB8-A57C-487C-B0E2-2DD12007C8EE}" destId="{FFB52199-F2A4-4E08-9469-EE412B917A7E}" srcOrd="0" destOrd="0" presId="urn:microsoft.com/office/officeart/2018/2/layout/IconVerticalSolidList"/>
    <dgm:cxn modelId="{8A06E2EE-5FF7-44BF-B8AB-4FB287526A28}" type="presParOf" srcId="{F7EF3BB8-A57C-487C-B0E2-2DD12007C8EE}" destId="{2BC9B31C-5D66-438C-8015-5192F22E210D}" srcOrd="1" destOrd="0" presId="urn:microsoft.com/office/officeart/2018/2/layout/IconVerticalSolidList"/>
    <dgm:cxn modelId="{3FFCAA9D-9DA9-480B-8895-22513D745655}" type="presParOf" srcId="{F7EF3BB8-A57C-487C-B0E2-2DD12007C8EE}" destId="{A4424723-D870-4034-B9A8-DF12C5534B5D}" srcOrd="2" destOrd="0" presId="urn:microsoft.com/office/officeart/2018/2/layout/IconVerticalSolidList"/>
    <dgm:cxn modelId="{F89F69D4-5DC4-4693-A2D2-0D74C44EE445}" type="presParOf" srcId="{F7EF3BB8-A57C-487C-B0E2-2DD12007C8EE}" destId="{003712A6-EE95-405E-B9D8-BF5B4F7D9D5A}" srcOrd="3" destOrd="0" presId="urn:microsoft.com/office/officeart/2018/2/layout/IconVerticalSolidList"/>
    <dgm:cxn modelId="{C58E8076-E845-4DD0-8054-C5BA4A0E9E1B}" type="presParOf" srcId="{092EF02D-87D0-4D4F-9A1A-0255827BB172}" destId="{9DB68ECD-437A-46E0-8ED4-A2FEB171FDEF}" srcOrd="5" destOrd="0" presId="urn:microsoft.com/office/officeart/2018/2/layout/IconVerticalSolidList"/>
    <dgm:cxn modelId="{C586836D-A0AE-4CF3-8DD5-CB5EF4338AA5}" type="presParOf" srcId="{092EF02D-87D0-4D4F-9A1A-0255827BB172}" destId="{ACAF0C12-7AC9-45C2-8E29-EBC636C650AB}" srcOrd="6" destOrd="0" presId="urn:microsoft.com/office/officeart/2018/2/layout/IconVerticalSolidList"/>
    <dgm:cxn modelId="{B96031D7-CC72-404F-B6BC-35B9FBB7F541}" type="presParOf" srcId="{ACAF0C12-7AC9-45C2-8E29-EBC636C650AB}" destId="{08898ABC-5C6E-4861-B6D7-89CB458B5387}" srcOrd="0" destOrd="0" presId="urn:microsoft.com/office/officeart/2018/2/layout/IconVerticalSolidList"/>
    <dgm:cxn modelId="{1A38D25D-80AE-4FA3-80F8-4367232DBA44}" type="presParOf" srcId="{ACAF0C12-7AC9-45C2-8E29-EBC636C650AB}" destId="{8CF1E3F9-37ED-403B-BF79-6FCE3790B96E}" srcOrd="1" destOrd="0" presId="urn:microsoft.com/office/officeart/2018/2/layout/IconVerticalSolidList"/>
    <dgm:cxn modelId="{93331EEA-AE81-4197-99F8-9F4224B76492}" type="presParOf" srcId="{ACAF0C12-7AC9-45C2-8E29-EBC636C650AB}" destId="{B374ABAC-ADDC-40FC-8314-7541C8EBA3EF}" srcOrd="2" destOrd="0" presId="urn:microsoft.com/office/officeart/2018/2/layout/IconVerticalSolidList"/>
    <dgm:cxn modelId="{38EF80B0-F002-4980-BBC3-2074DECD4E20}" type="presParOf" srcId="{ACAF0C12-7AC9-45C2-8E29-EBC636C650AB}" destId="{27E7404C-ECF5-4399-91E1-3CF45F3CABD0}" srcOrd="3" destOrd="0" presId="urn:microsoft.com/office/officeart/2018/2/layout/IconVerticalSolidList"/>
    <dgm:cxn modelId="{37740078-8E4F-46C4-A4AA-BE7A48F0220B}" type="presParOf" srcId="{092EF02D-87D0-4D4F-9A1A-0255827BB172}" destId="{A036A342-47A9-46DC-9A09-4B026E482C4E}" srcOrd="7" destOrd="0" presId="urn:microsoft.com/office/officeart/2018/2/layout/IconVerticalSolidList"/>
    <dgm:cxn modelId="{FEF74670-3373-4412-B4F9-569E1C846E5C}" type="presParOf" srcId="{092EF02D-87D0-4D4F-9A1A-0255827BB172}" destId="{03F75575-F51E-4A10-B2FD-0F9ED87EA622}" srcOrd="8" destOrd="0" presId="urn:microsoft.com/office/officeart/2018/2/layout/IconVerticalSolidList"/>
    <dgm:cxn modelId="{9EB89BA9-EDCD-41CD-81B4-85CC2C701802}" type="presParOf" srcId="{03F75575-F51E-4A10-B2FD-0F9ED87EA622}" destId="{2F40D1A2-7F5D-4D3A-8BB9-0E656B6238C9}" srcOrd="0" destOrd="0" presId="urn:microsoft.com/office/officeart/2018/2/layout/IconVerticalSolidList"/>
    <dgm:cxn modelId="{6A0908DD-39F8-47F6-B364-5A66EE4EA65E}" type="presParOf" srcId="{03F75575-F51E-4A10-B2FD-0F9ED87EA622}" destId="{B16D49E6-735C-4704-AA87-F3F0DB3C43D1}" srcOrd="1" destOrd="0" presId="urn:microsoft.com/office/officeart/2018/2/layout/IconVerticalSolidList"/>
    <dgm:cxn modelId="{F1CF327D-3B34-42EE-9F56-ECAA02F868A7}" type="presParOf" srcId="{03F75575-F51E-4A10-B2FD-0F9ED87EA622}" destId="{DF80E8CF-1806-4D6B-8BB6-0CA2210ED038}" srcOrd="2" destOrd="0" presId="urn:microsoft.com/office/officeart/2018/2/layout/IconVerticalSolidList"/>
    <dgm:cxn modelId="{4FEE6F14-EFEE-490E-9B01-3517F320E1FA}" type="presParOf" srcId="{03F75575-F51E-4A10-B2FD-0F9ED87EA622}" destId="{6D9A3F72-F626-4C2F-80FE-B6A6D4F4013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A1086-3FA4-4833-9246-5257C493C595}"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8CB43CC3-7BC0-4FA8-8996-5803381FD1F4}">
      <dgm:prSet custT="1"/>
      <dgm:spPr/>
      <dgm:t>
        <a:bodyPr/>
        <a:lstStyle/>
        <a:p>
          <a:r>
            <a:rPr lang="en-US" sz="3200" b="1" i="0" dirty="0"/>
            <a:t>Heroku</a:t>
          </a:r>
          <a:r>
            <a:rPr lang="en-US" sz="3200" b="0" i="0" dirty="0"/>
            <a:t> </a:t>
          </a:r>
          <a:r>
            <a:rPr lang="en-US" sz="3200" dirty="0"/>
            <a:t>is a cloud platform as a service (PaaS) supporting several programming languages like Java, Node.js, Scala, Clojure, Python, PHP, and Go.</a:t>
          </a:r>
        </a:p>
      </dgm:t>
    </dgm:pt>
    <dgm:pt modelId="{43B0B2A6-B2CF-4BBB-BAA6-23099DD74F7C}" type="parTrans" cxnId="{6E896B5F-A348-4139-B751-E6BC02E9C69D}">
      <dgm:prSet/>
      <dgm:spPr/>
      <dgm:t>
        <a:bodyPr/>
        <a:lstStyle/>
        <a:p>
          <a:endParaRPr lang="en-US" sz="3200"/>
        </a:p>
      </dgm:t>
    </dgm:pt>
    <dgm:pt modelId="{5E673918-1670-4136-BF4A-09770712924E}" type="sibTrans" cxnId="{6E896B5F-A348-4139-B751-E6BC02E9C69D}">
      <dgm:prSet/>
      <dgm:spPr/>
      <dgm:t>
        <a:bodyPr/>
        <a:lstStyle/>
        <a:p>
          <a:endParaRPr lang="en-US" sz="3200"/>
        </a:p>
      </dgm:t>
    </dgm:pt>
    <dgm:pt modelId="{4BE8915E-EA21-45AE-89D9-B9EEAE1C3277}">
      <dgm:prSet custT="1"/>
      <dgm:spPr/>
      <dgm:t>
        <a:bodyPr/>
        <a:lstStyle/>
        <a:p>
          <a:r>
            <a:rPr lang="en-US" sz="3200" b="1" dirty="0"/>
            <a:t>For this reason, Heroku is said to be a polyglot platform as it has features for a developer to build, run and scale applications in a similar manner across most languages.</a:t>
          </a:r>
        </a:p>
      </dgm:t>
    </dgm:pt>
    <dgm:pt modelId="{E87D76E5-990E-47B4-9AE3-505686A07440}" type="parTrans" cxnId="{D9D16E79-C59D-4D56-83F4-B5A94FE9DDFD}">
      <dgm:prSet/>
      <dgm:spPr/>
      <dgm:t>
        <a:bodyPr/>
        <a:lstStyle/>
        <a:p>
          <a:endParaRPr lang="en-US" sz="3200"/>
        </a:p>
      </dgm:t>
    </dgm:pt>
    <dgm:pt modelId="{96048CA0-8396-47EE-8B22-B6C105E5896F}" type="sibTrans" cxnId="{D9D16E79-C59D-4D56-83F4-B5A94FE9DDFD}">
      <dgm:prSet/>
      <dgm:spPr/>
      <dgm:t>
        <a:bodyPr/>
        <a:lstStyle/>
        <a:p>
          <a:endParaRPr lang="en-US" sz="3200"/>
        </a:p>
      </dgm:t>
    </dgm:pt>
    <dgm:pt modelId="{556C3A22-60F4-459D-B775-02BC937A4EFF}" type="pres">
      <dgm:prSet presAssocID="{924A1086-3FA4-4833-9246-5257C493C595}" presName="diagram" presStyleCnt="0">
        <dgm:presLayoutVars>
          <dgm:dir/>
          <dgm:resizeHandles val="exact"/>
        </dgm:presLayoutVars>
      </dgm:prSet>
      <dgm:spPr/>
    </dgm:pt>
    <dgm:pt modelId="{BD0ADBAA-E775-43B8-B661-924073170C50}" type="pres">
      <dgm:prSet presAssocID="{8CB43CC3-7BC0-4FA8-8996-5803381FD1F4}" presName="node" presStyleLbl="node1" presStyleIdx="0" presStyleCnt="2">
        <dgm:presLayoutVars>
          <dgm:bulletEnabled val="1"/>
        </dgm:presLayoutVars>
      </dgm:prSet>
      <dgm:spPr/>
    </dgm:pt>
    <dgm:pt modelId="{897B0266-C1E7-48F1-A3FC-C2DBCFB8EA81}" type="pres">
      <dgm:prSet presAssocID="{5E673918-1670-4136-BF4A-09770712924E}" presName="sibTrans" presStyleCnt="0"/>
      <dgm:spPr/>
    </dgm:pt>
    <dgm:pt modelId="{D8021C34-EF4D-471B-A3C3-B2A5C6CB0B41}" type="pres">
      <dgm:prSet presAssocID="{4BE8915E-EA21-45AE-89D9-B9EEAE1C3277}" presName="node" presStyleLbl="node1" presStyleIdx="1" presStyleCnt="2">
        <dgm:presLayoutVars>
          <dgm:bulletEnabled val="1"/>
        </dgm:presLayoutVars>
      </dgm:prSet>
      <dgm:spPr/>
    </dgm:pt>
  </dgm:ptLst>
  <dgm:cxnLst>
    <dgm:cxn modelId="{CDC76C23-6B4E-47BF-9E7D-98006926EFD2}" type="presOf" srcId="{4BE8915E-EA21-45AE-89D9-B9EEAE1C3277}" destId="{D8021C34-EF4D-471B-A3C3-B2A5C6CB0B41}" srcOrd="0" destOrd="0" presId="urn:microsoft.com/office/officeart/2005/8/layout/default"/>
    <dgm:cxn modelId="{6E896B5F-A348-4139-B751-E6BC02E9C69D}" srcId="{924A1086-3FA4-4833-9246-5257C493C595}" destId="{8CB43CC3-7BC0-4FA8-8996-5803381FD1F4}" srcOrd="0" destOrd="0" parTransId="{43B0B2A6-B2CF-4BBB-BAA6-23099DD74F7C}" sibTransId="{5E673918-1670-4136-BF4A-09770712924E}"/>
    <dgm:cxn modelId="{D9D16E79-C59D-4D56-83F4-B5A94FE9DDFD}" srcId="{924A1086-3FA4-4833-9246-5257C493C595}" destId="{4BE8915E-EA21-45AE-89D9-B9EEAE1C3277}" srcOrd="1" destOrd="0" parTransId="{E87D76E5-990E-47B4-9AE3-505686A07440}" sibTransId="{96048CA0-8396-47EE-8B22-B6C105E5896F}"/>
    <dgm:cxn modelId="{0A0CB99A-4947-4E9A-8562-03A94723EABE}" type="presOf" srcId="{924A1086-3FA4-4833-9246-5257C493C595}" destId="{556C3A22-60F4-459D-B775-02BC937A4EFF}" srcOrd="0" destOrd="0" presId="urn:microsoft.com/office/officeart/2005/8/layout/default"/>
    <dgm:cxn modelId="{A83678D4-0541-4E90-995E-12E4A7939CE9}" type="presOf" srcId="{8CB43CC3-7BC0-4FA8-8996-5803381FD1F4}" destId="{BD0ADBAA-E775-43B8-B661-924073170C50}" srcOrd="0" destOrd="0" presId="urn:microsoft.com/office/officeart/2005/8/layout/default"/>
    <dgm:cxn modelId="{DAF37D37-805F-4478-AE03-D25E3F604572}" type="presParOf" srcId="{556C3A22-60F4-459D-B775-02BC937A4EFF}" destId="{BD0ADBAA-E775-43B8-B661-924073170C50}" srcOrd="0" destOrd="0" presId="urn:microsoft.com/office/officeart/2005/8/layout/default"/>
    <dgm:cxn modelId="{270055E5-F910-42BB-A947-CFB50E748002}" type="presParOf" srcId="{556C3A22-60F4-459D-B775-02BC937A4EFF}" destId="{897B0266-C1E7-48F1-A3FC-C2DBCFB8EA81}" srcOrd="1" destOrd="0" presId="urn:microsoft.com/office/officeart/2005/8/layout/default"/>
    <dgm:cxn modelId="{04E84E55-BD2F-4D8A-8010-21200C9CFFC5}" type="presParOf" srcId="{556C3A22-60F4-459D-B775-02BC937A4EFF}" destId="{D8021C34-EF4D-471B-A3C3-B2A5C6CB0B41}"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92567A1-45C9-4758-A13E-01CA12E4CA39}"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96C4060-A575-4472-9CE9-073499F38007}">
      <dgm:prSet/>
      <dgm:spPr/>
      <dgm:t>
        <a:bodyPr/>
        <a:lstStyle/>
        <a:p>
          <a:r>
            <a:rPr lang="en-US"/>
            <a:t>All dynos are strongly isolated from one another for security purposes. Heroku uses OS containerization with additional custom hardening to ensure that access is properly restricted for all customers.</a:t>
          </a:r>
        </a:p>
      </dgm:t>
    </dgm:pt>
    <dgm:pt modelId="{84C8C263-5012-4C79-911A-7F83B14B59F0}" type="parTrans" cxnId="{4698064C-C0AF-4501-8F3A-794588A15E76}">
      <dgm:prSet/>
      <dgm:spPr/>
      <dgm:t>
        <a:bodyPr/>
        <a:lstStyle/>
        <a:p>
          <a:endParaRPr lang="en-US"/>
        </a:p>
      </dgm:t>
    </dgm:pt>
    <dgm:pt modelId="{73F77D6D-5AA0-48B1-9E3E-9B9CA5FE7044}" type="sibTrans" cxnId="{4698064C-C0AF-4501-8F3A-794588A15E76}">
      <dgm:prSet/>
      <dgm:spPr/>
      <dgm:t>
        <a:bodyPr/>
        <a:lstStyle/>
        <a:p>
          <a:endParaRPr lang="en-US"/>
        </a:p>
      </dgm:t>
    </dgm:pt>
    <dgm:pt modelId="{CCEBAF8E-DC74-43BB-9632-B3FBC96CB4C0}">
      <dgm:prSet/>
      <dgm:spPr/>
      <dgm:t>
        <a:bodyPr/>
        <a:lstStyle/>
        <a:p>
          <a:r>
            <a:rPr lang="en-US"/>
            <a:t>Free, Hobby and Standard dynos, even though completely isolated, may share an underlying compute instance. </a:t>
          </a:r>
        </a:p>
      </dgm:t>
    </dgm:pt>
    <dgm:pt modelId="{40EA7027-66B5-435E-89FB-071169206428}" type="parTrans" cxnId="{08ED586F-6327-457D-AB69-C874934DF1B9}">
      <dgm:prSet/>
      <dgm:spPr/>
      <dgm:t>
        <a:bodyPr/>
        <a:lstStyle/>
        <a:p>
          <a:endParaRPr lang="en-US"/>
        </a:p>
      </dgm:t>
    </dgm:pt>
    <dgm:pt modelId="{E31CDB69-5807-460E-9982-0493F4FECBE5}" type="sibTrans" cxnId="{08ED586F-6327-457D-AB69-C874934DF1B9}">
      <dgm:prSet/>
      <dgm:spPr/>
      <dgm:t>
        <a:bodyPr/>
        <a:lstStyle/>
        <a:p>
          <a:endParaRPr lang="en-US"/>
        </a:p>
      </dgm:t>
    </dgm:pt>
    <dgm:pt modelId="{5B8998AF-7B2E-4E60-BBBC-D6A361708F0F}">
      <dgm:prSet/>
      <dgm:spPr/>
      <dgm:t>
        <a:bodyPr/>
        <a:lstStyle/>
        <a:p>
          <a:r>
            <a:rPr lang="en-US"/>
            <a:t>Heroku employs several techniques to ensure fair use of the underlying resources. </a:t>
          </a:r>
        </a:p>
      </dgm:t>
    </dgm:pt>
    <dgm:pt modelId="{6731B6DC-64A4-443E-BD46-33117FA86D0B}" type="parTrans" cxnId="{C6EB88BD-CB43-4C49-AA83-CB59F77A365F}">
      <dgm:prSet/>
      <dgm:spPr/>
      <dgm:t>
        <a:bodyPr/>
        <a:lstStyle/>
        <a:p>
          <a:endParaRPr lang="en-US"/>
        </a:p>
      </dgm:t>
    </dgm:pt>
    <dgm:pt modelId="{8843B72B-B3A5-4F95-8D5A-3E5D9F193E3F}" type="sibTrans" cxnId="{C6EB88BD-CB43-4C49-AA83-CB59F77A365F}">
      <dgm:prSet/>
      <dgm:spPr/>
      <dgm:t>
        <a:bodyPr/>
        <a:lstStyle/>
        <a:p>
          <a:endParaRPr lang="en-US"/>
        </a:p>
      </dgm:t>
    </dgm:pt>
    <dgm:pt modelId="{3C3FD0A0-4655-4F8A-B4F5-534E06D3F336}">
      <dgm:prSet/>
      <dgm:spPr/>
      <dgm:t>
        <a:bodyPr/>
        <a:lstStyle/>
        <a:p>
          <a:r>
            <a:rPr lang="en-US"/>
            <a:t>However, these dyno types may experience some degree of performance variability depending on the total load on the underlying instance.</a:t>
          </a:r>
        </a:p>
      </dgm:t>
    </dgm:pt>
    <dgm:pt modelId="{C1C4B1E8-2A88-4660-8FA5-7FDD0222962D}" type="parTrans" cxnId="{DB81BBAF-73ED-4928-BC6F-27C0972A638B}">
      <dgm:prSet/>
      <dgm:spPr/>
      <dgm:t>
        <a:bodyPr/>
        <a:lstStyle/>
        <a:p>
          <a:endParaRPr lang="en-US"/>
        </a:p>
      </dgm:t>
    </dgm:pt>
    <dgm:pt modelId="{A472605D-F42E-4342-93C7-C3F1A95E2330}" type="sibTrans" cxnId="{DB81BBAF-73ED-4928-BC6F-27C0972A638B}">
      <dgm:prSet/>
      <dgm:spPr/>
      <dgm:t>
        <a:bodyPr/>
        <a:lstStyle/>
        <a:p>
          <a:endParaRPr lang="en-US"/>
        </a:p>
      </dgm:t>
    </dgm:pt>
    <dgm:pt modelId="{0D74EF6A-363E-4673-9E26-1217E29B5324}">
      <dgm:prSet/>
      <dgm:spPr/>
      <dgm:t>
        <a:bodyPr/>
        <a:lstStyle/>
        <a:p>
          <a:r>
            <a:rPr lang="en-US"/>
            <a:t>Performance and Private dynos do not share the underlying compute instance with other dynos. Therefore, these dyno types are not only more powerful but also experience low variability in performance.</a:t>
          </a:r>
        </a:p>
      </dgm:t>
    </dgm:pt>
    <dgm:pt modelId="{DECC331E-F265-4A83-9621-53634A500FB2}" type="parTrans" cxnId="{0AE05557-1101-411A-8F52-0E02B2A510E0}">
      <dgm:prSet/>
      <dgm:spPr/>
      <dgm:t>
        <a:bodyPr/>
        <a:lstStyle/>
        <a:p>
          <a:endParaRPr lang="en-US"/>
        </a:p>
      </dgm:t>
    </dgm:pt>
    <dgm:pt modelId="{F9AD2E79-7785-422C-96AA-0F36C39B024F}" type="sibTrans" cxnId="{0AE05557-1101-411A-8F52-0E02B2A510E0}">
      <dgm:prSet/>
      <dgm:spPr/>
      <dgm:t>
        <a:bodyPr/>
        <a:lstStyle/>
        <a:p>
          <a:endParaRPr lang="en-US"/>
        </a:p>
      </dgm:t>
    </dgm:pt>
    <dgm:pt modelId="{D4D689BA-B1E5-44F1-94EC-30DA045CE40B}">
      <dgm:prSet/>
      <dgm:spPr/>
      <dgm:t>
        <a:bodyPr/>
        <a:lstStyle/>
        <a:p>
          <a:r>
            <a:rPr lang="en-US"/>
            <a:t>In addition to having dedicated compute resources, Private dynos are furthermore isolated in their own virtual network determined by the Private Space(Enterprise) they are deployed in.</a:t>
          </a:r>
        </a:p>
      </dgm:t>
    </dgm:pt>
    <dgm:pt modelId="{82A1E0E3-0BD8-452D-BA14-41F01289BAA0}" type="parTrans" cxnId="{B139C6BC-F1D2-418D-BEDD-A92A74B1D739}">
      <dgm:prSet/>
      <dgm:spPr/>
      <dgm:t>
        <a:bodyPr/>
        <a:lstStyle/>
        <a:p>
          <a:endParaRPr lang="en-US"/>
        </a:p>
      </dgm:t>
    </dgm:pt>
    <dgm:pt modelId="{0ED833D1-D78C-4288-A42B-8A38D7D49BC0}" type="sibTrans" cxnId="{B139C6BC-F1D2-418D-BEDD-A92A74B1D739}">
      <dgm:prSet/>
      <dgm:spPr/>
      <dgm:t>
        <a:bodyPr/>
        <a:lstStyle/>
        <a:p>
          <a:endParaRPr lang="en-US"/>
        </a:p>
      </dgm:t>
    </dgm:pt>
    <dgm:pt modelId="{96C34CEE-5523-4E64-9341-894A2E96B2AE}" type="pres">
      <dgm:prSet presAssocID="{E92567A1-45C9-4758-A13E-01CA12E4CA39}" presName="diagram" presStyleCnt="0">
        <dgm:presLayoutVars>
          <dgm:dir/>
          <dgm:resizeHandles val="exact"/>
        </dgm:presLayoutVars>
      </dgm:prSet>
      <dgm:spPr/>
    </dgm:pt>
    <dgm:pt modelId="{F71E0480-0199-49CB-8522-39797DA3B224}" type="pres">
      <dgm:prSet presAssocID="{296C4060-A575-4472-9CE9-073499F38007}" presName="node" presStyleLbl="node1" presStyleIdx="0" presStyleCnt="6">
        <dgm:presLayoutVars>
          <dgm:bulletEnabled val="1"/>
        </dgm:presLayoutVars>
      </dgm:prSet>
      <dgm:spPr/>
    </dgm:pt>
    <dgm:pt modelId="{EDC97A3B-F177-4621-8486-7AF59EB16192}" type="pres">
      <dgm:prSet presAssocID="{73F77D6D-5AA0-48B1-9E3E-9B9CA5FE7044}" presName="sibTrans" presStyleCnt="0"/>
      <dgm:spPr/>
    </dgm:pt>
    <dgm:pt modelId="{9993F4F2-D049-4C72-97F7-17824650BC3D}" type="pres">
      <dgm:prSet presAssocID="{CCEBAF8E-DC74-43BB-9632-B3FBC96CB4C0}" presName="node" presStyleLbl="node1" presStyleIdx="1" presStyleCnt="6">
        <dgm:presLayoutVars>
          <dgm:bulletEnabled val="1"/>
        </dgm:presLayoutVars>
      </dgm:prSet>
      <dgm:spPr/>
    </dgm:pt>
    <dgm:pt modelId="{88787632-6A17-4DF0-AE70-92C64B08E366}" type="pres">
      <dgm:prSet presAssocID="{E31CDB69-5807-460E-9982-0493F4FECBE5}" presName="sibTrans" presStyleCnt="0"/>
      <dgm:spPr/>
    </dgm:pt>
    <dgm:pt modelId="{B9AD9906-5FB1-4F72-9ED6-205FC8559707}" type="pres">
      <dgm:prSet presAssocID="{5B8998AF-7B2E-4E60-BBBC-D6A361708F0F}" presName="node" presStyleLbl="node1" presStyleIdx="2" presStyleCnt="6">
        <dgm:presLayoutVars>
          <dgm:bulletEnabled val="1"/>
        </dgm:presLayoutVars>
      </dgm:prSet>
      <dgm:spPr/>
    </dgm:pt>
    <dgm:pt modelId="{C9D2B431-D283-4381-8C9A-E6900FC8E2BE}" type="pres">
      <dgm:prSet presAssocID="{8843B72B-B3A5-4F95-8D5A-3E5D9F193E3F}" presName="sibTrans" presStyleCnt="0"/>
      <dgm:spPr/>
    </dgm:pt>
    <dgm:pt modelId="{66E03C15-43BB-4D01-8825-4230AFCE92DA}" type="pres">
      <dgm:prSet presAssocID="{3C3FD0A0-4655-4F8A-B4F5-534E06D3F336}" presName="node" presStyleLbl="node1" presStyleIdx="3" presStyleCnt="6">
        <dgm:presLayoutVars>
          <dgm:bulletEnabled val="1"/>
        </dgm:presLayoutVars>
      </dgm:prSet>
      <dgm:spPr/>
    </dgm:pt>
    <dgm:pt modelId="{354E9DAE-54CE-4260-BFEC-1A5900EABE52}" type="pres">
      <dgm:prSet presAssocID="{A472605D-F42E-4342-93C7-C3F1A95E2330}" presName="sibTrans" presStyleCnt="0"/>
      <dgm:spPr/>
    </dgm:pt>
    <dgm:pt modelId="{F61853F2-F472-4CCF-9726-B8199E112A01}" type="pres">
      <dgm:prSet presAssocID="{0D74EF6A-363E-4673-9E26-1217E29B5324}" presName="node" presStyleLbl="node1" presStyleIdx="4" presStyleCnt="6">
        <dgm:presLayoutVars>
          <dgm:bulletEnabled val="1"/>
        </dgm:presLayoutVars>
      </dgm:prSet>
      <dgm:spPr/>
    </dgm:pt>
    <dgm:pt modelId="{056604E5-3FBA-4912-99E2-DFA10743849D}" type="pres">
      <dgm:prSet presAssocID="{F9AD2E79-7785-422C-96AA-0F36C39B024F}" presName="sibTrans" presStyleCnt="0"/>
      <dgm:spPr/>
    </dgm:pt>
    <dgm:pt modelId="{684789C4-1240-4343-A742-887549A3980A}" type="pres">
      <dgm:prSet presAssocID="{D4D689BA-B1E5-44F1-94EC-30DA045CE40B}" presName="node" presStyleLbl="node1" presStyleIdx="5" presStyleCnt="6">
        <dgm:presLayoutVars>
          <dgm:bulletEnabled val="1"/>
        </dgm:presLayoutVars>
      </dgm:prSet>
      <dgm:spPr/>
    </dgm:pt>
  </dgm:ptLst>
  <dgm:cxnLst>
    <dgm:cxn modelId="{A8EE860E-F3A9-4349-BDE4-C2709E8D49DF}" type="presOf" srcId="{E92567A1-45C9-4758-A13E-01CA12E4CA39}" destId="{96C34CEE-5523-4E64-9341-894A2E96B2AE}" srcOrd="0" destOrd="0" presId="urn:microsoft.com/office/officeart/2005/8/layout/default"/>
    <dgm:cxn modelId="{D0D5C526-0E53-4C7F-BCC7-6A8A31C8AFDE}" type="presOf" srcId="{CCEBAF8E-DC74-43BB-9632-B3FBC96CB4C0}" destId="{9993F4F2-D049-4C72-97F7-17824650BC3D}" srcOrd="0" destOrd="0" presId="urn:microsoft.com/office/officeart/2005/8/layout/default"/>
    <dgm:cxn modelId="{4698064C-C0AF-4501-8F3A-794588A15E76}" srcId="{E92567A1-45C9-4758-A13E-01CA12E4CA39}" destId="{296C4060-A575-4472-9CE9-073499F38007}" srcOrd="0" destOrd="0" parTransId="{84C8C263-5012-4C79-911A-7F83B14B59F0}" sibTransId="{73F77D6D-5AA0-48B1-9E3E-9B9CA5FE7044}"/>
    <dgm:cxn modelId="{08ED586F-6327-457D-AB69-C874934DF1B9}" srcId="{E92567A1-45C9-4758-A13E-01CA12E4CA39}" destId="{CCEBAF8E-DC74-43BB-9632-B3FBC96CB4C0}" srcOrd="1" destOrd="0" parTransId="{40EA7027-66B5-435E-89FB-071169206428}" sibTransId="{E31CDB69-5807-460E-9982-0493F4FECBE5}"/>
    <dgm:cxn modelId="{0AE05557-1101-411A-8F52-0E02B2A510E0}" srcId="{E92567A1-45C9-4758-A13E-01CA12E4CA39}" destId="{0D74EF6A-363E-4673-9E26-1217E29B5324}" srcOrd="4" destOrd="0" parTransId="{DECC331E-F265-4A83-9621-53634A500FB2}" sibTransId="{F9AD2E79-7785-422C-96AA-0F36C39B024F}"/>
    <dgm:cxn modelId="{FCDC0D7F-D455-4493-8D76-096B2158A0BA}" type="presOf" srcId="{3C3FD0A0-4655-4F8A-B4F5-534E06D3F336}" destId="{66E03C15-43BB-4D01-8825-4230AFCE92DA}" srcOrd="0" destOrd="0" presId="urn:microsoft.com/office/officeart/2005/8/layout/default"/>
    <dgm:cxn modelId="{44FE2092-14CD-412B-A288-AE38455CBB41}" type="presOf" srcId="{D4D689BA-B1E5-44F1-94EC-30DA045CE40B}" destId="{684789C4-1240-4343-A742-887549A3980A}" srcOrd="0" destOrd="0" presId="urn:microsoft.com/office/officeart/2005/8/layout/default"/>
    <dgm:cxn modelId="{E4DA0094-BE8D-4B2B-844C-49A6BE414064}" type="presOf" srcId="{296C4060-A575-4472-9CE9-073499F38007}" destId="{F71E0480-0199-49CB-8522-39797DA3B224}" srcOrd="0" destOrd="0" presId="urn:microsoft.com/office/officeart/2005/8/layout/default"/>
    <dgm:cxn modelId="{DB81BBAF-73ED-4928-BC6F-27C0972A638B}" srcId="{E92567A1-45C9-4758-A13E-01CA12E4CA39}" destId="{3C3FD0A0-4655-4F8A-B4F5-534E06D3F336}" srcOrd="3" destOrd="0" parTransId="{C1C4B1E8-2A88-4660-8FA5-7FDD0222962D}" sibTransId="{A472605D-F42E-4342-93C7-C3F1A95E2330}"/>
    <dgm:cxn modelId="{277D7EB7-51AB-46C4-A654-F431B0FD9F6E}" type="presOf" srcId="{0D74EF6A-363E-4673-9E26-1217E29B5324}" destId="{F61853F2-F472-4CCF-9726-B8199E112A01}" srcOrd="0" destOrd="0" presId="urn:microsoft.com/office/officeart/2005/8/layout/default"/>
    <dgm:cxn modelId="{B139C6BC-F1D2-418D-BEDD-A92A74B1D739}" srcId="{E92567A1-45C9-4758-A13E-01CA12E4CA39}" destId="{D4D689BA-B1E5-44F1-94EC-30DA045CE40B}" srcOrd="5" destOrd="0" parTransId="{82A1E0E3-0BD8-452D-BA14-41F01289BAA0}" sibTransId="{0ED833D1-D78C-4288-A42B-8A38D7D49BC0}"/>
    <dgm:cxn modelId="{C6EB88BD-CB43-4C49-AA83-CB59F77A365F}" srcId="{E92567A1-45C9-4758-A13E-01CA12E4CA39}" destId="{5B8998AF-7B2E-4E60-BBBC-D6A361708F0F}" srcOrd="2" destOrd="0" parTransId="{6731B6DC-64A4-443E-BD46-33117FA86D0B}" sibTransId="{8843B72B-B3A5-4F95-8D5A-3E5D9F193E3F}"/>
    <dgm:cxn modelId="{966B12C2-0541-4A4D-A583-2AE7CABADEAD}" type="presOf" srcId="{5B8998AF-7B2E-4E60-BBBC-D6A361708F0F}" destId="{B9AD9906-5FB1-4F72-9ED6-205FC8559707}" srcOrd="0" destOrd="0" presId="urn:microsoft.com/office/officeart/2005/8/layout/default"/>
    <dgm:cxn modelId="{BE4D1363-1A01-4F12-9A9B-C3DEACF6B81F}" type="presParOf" srcId="{96C34CEE-5523-4E64-9341-894A2E96B2AE}" destId="{F71E0480-0199-49CB-8522-39797DA3B224}" srcOrd="0" destOrd="0" presId="urn:microsoft.com/office/officeart/2005/8/layout/default"/>
    <dgm:cxn modelId="{DF93F18F-016F-4BF7-88EB-C9FDCCB68E06}" type="presParOf" srcId="{96C34CEE-5523-4E64-9341-894A2E96B2AE}" destId="{EDC97A3B-F177-4621-8486-7AF59EB16192}" srcOrd="1" destOrd="0" presId="urn:microsoft.com/office/officeart/2005/8/layout/default"/>
    <dgm:cxn modelId="{15641487-0686-41F6-9309-D8EF8FC76651}" type="presParOf" srcId="{96C34CEE-5523-4E64-9341-894A2E96B2AE}" destId="{9993F4F2-D049-4C72-97F7-17824650BC3D}" srcOrd="2" destOrd="0" presId="urn:microsoft.com/office/officeart/2005/8/layout/default"/>
    <dgm:cxn modelId="{763D71DC-7AD3-4E2F-8DEE-D85002108D9A}" type="presParOf" srcId="{96C34CEE-5523-4E64-9341-894A2E96B2AE}" destId="{88787632-6A17-4DF0-AE70-92C64B08E366}" srcOrd="3" destOrd="0" presId="urn:microsoft.com/office/officeart/2005/8/layout/default"/>
    <dgm:cxn modelId="{64243B6C-FC5D-4651-87AD-CC3922CB0684}" type="presParOf" srcId="{96C34CEE-5523-4E64-9341-894A2E96B2AE}" destId="{B9AD9906-5FB1-4F72-9ED6-205FC8559707}" srcOrd="4" destOrd="0" presId="urn:microsoft.com/office/officeart/2005/8/layout/default"/>
    <dgm:cxn modelId="{9CAFD207-FB22-45A0-B453-66155869A0C9}" type="presParOf" srcId="{96C34CEE-5523-4E64-9341-894A2E96B2AE}" destId="{C9D2B431-D283-4381-8C9A-E6900FC8E2BE}" srcOrd="5" destOrd="0" presId="urn:microsoft.com/office/officeart/2005/8/layout/default"/>
    <dgm:cxn modelId="{5D7C65A3-49CC-4422-8D3A-B78617FDE9A1}" type="presParOf" srcId="{96C34CEE-5523-4E64-9341-894A2E96B2AE}" destId="{66E03C15-43BB-4D01-8825-4230AFCE92DA}" srcOrd="6" destOrd="0" presId="urn:microsoft.com/office/officeart/2005/8/layout/default"/>
    <dgm:cxn modelId="{EC8A82D1-868C-4BCF-A45F-6F308E8B6DB1}" type="presParOf" srcId="{96C34CEE-5523-4E64-9341-894A2E96B2AE}" destId="{354E9DAE-54CE-4260-BFEC-1A5900EABE52}" srcOrd="7" destOrd="0" presId="urn:microsoft.com/office/officeart/2005/8/layout/default"/>
    <dgm:cxn modelId="{E1C0C3CB-5EB6-46C0-A85F-CFD4F8E6926F}" type="presParOf" srcId="{96C34CEE-5523-4E64-9341-894A2E96B2AE}" destId="{F61853F2-F472-4CCF-9726-B8199E112A01}" srcOrd="8" destOrd="0" presId="urn:microsoft.com/office/officeart/2005/8/layout/default"/>
    <dgm:cxn modelId="{93B083EE-D882-4F21-8D0B-AE084D18AE4C}" type="presParOf" srcId="{96C34CEE-5523-4E64-9341-894A2E96B2AE}" destId="{056604E5-3FBA-4912-99E2-DFA10743849D}" srcOrd="9" destOrd="0" presId="urn:microsoft.com/office/officeart/2005/8/layout/default"/>
    <dgm:cxn modelId="{D6B5373A-EC59-4E9C-BDDA-1417C08746A3}" type="presParOf" srcId="{96C34CEE-5523-4E64-9341-894A2E96B2AE}" destId="{684789C4-1240-4343-A742-887549A3980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D81B2D8-5630-4ED6-98C2-51BC04F19164}"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B96B95CE-7185-47A4-AACB-F0320DDB34DA}">
      <dgm:prSet/>
      <dgm:spPr>
        <a:solidFill>
          <a:srgbClr val="00B050"/>
        </a:solidFill>
      </dgm:spPr>
      <dgm:t>
        <a:bodyPr/>
        <a:lstStyle/>
        <a:p>
          <a:r>
            <a:rPr lang="en-US" dirty="0"/>
            <a:t>Your application’s </a:t>
          </a:r>
          <a:r>
            <a:rPr lang="en-US" b="1" dirty="0"/>
            <a:t>dyno formation </a:t>
          </a:r>
          <a:r>
            <a:rPr lang="en-US" dirty="0"/>
            <a:t>is the total number of currently-executing dynos, divided between the various process types you have scaled.</a:t>
          </a:r>
        </a:p>
      </dgm:t>
    </dgm:pt>
    <dgm:pt modelId="{5B669270-2EC4-4DBF-83C0-E1064DDDFA38}" type="parTrans" cxnId="{444D55A6-240E-4C03-A6F2-BFFEC06351A1}">
      <dgm:prSet/>
      <dgm:spPr/>
      <dgm:t>
        <a:bodyPr/>
        <a:lstStyle/>
        <a:p>
          <a:endParaRPr lang="en-US"/>
        </a:p>
      </dgm:t>
    </dgm:pt>
    <dgm:pt modelId="{99C00BD7-EDB0-4292-BB9F-1D5496CE794A}" type="sibTrans" cxnId="{444D55A6-240E-4C03-A6F2-BFFEC06351A1}">
      <dgm:prSet/>
      <dgm:spPr/>
      <dgm:t>
        <a:bodyPr/>
        <a:lstStyle/>
        <a:p>
          <a:endParaRPr lang="en-US"/>
        </a:p>
      </dgm:t>
    </dgm:pt>
    <dgm:pt modelId="{E98CB5F6-D5B9-452F-BEEB-B2343012934D}">
      <dgm:prSet/>
      <dgm:spPr/>
      <dgm:t>
        <a:bodyPr/>
        <a:lstStyle/>
        <a:p>
          <a:r>
            <a:rPr lang="en-US"/>
            <a:t>The term dyno formation refers to the layout of your app’s dynos at a given time. </a:t>
          </a:r>
        </a:p>
      </dgm:t>
    </dgm:pt>
    <dgm:pt modelId="{BDDF0258-8161-4027-A527-817A0F528853}" type="parTrans" cxnId="{F50BE191-B193-4D98-A098-04DD9379C33A}">
      <dgm:prSet/>
      <dgm:spPr/>
      <dgm:t>
        <a:bodyPr/>
        <a:lstStyle/>
        <a:p>
          <a:endParaRPr lang="en-US"/>
        </a:p>
      </dgm:t>
    </dgm:pt>
    <dgm:pt modelId="{93894FDC-672F-4CCA-8BB0-04F794A76A04}" type="sibTrans" cxnId="{F50BE191-B193-4D98-A098-04DD9379C33A}">
      <dgm:prSet/>
      <dgm:spPr/>
      <dgm:t>
        <a:bodyPr/>
        <a:lstStyle/>
        <a:p>
          <a:endParaRPr lang="en-US"/>
        </a:p>
      </dgm:t>
    </dgm:pt>
    <dgm:pt modelId="{BD4FC187-0B26-4998-B3D3-F64AC41D15BF}">
      <dgm:prSet/>
      <dgm:spPr/>
      <dgm:t>
        <a:bodyPr/>
        <a:lstStyle/>
        <a:p>
          <a:r>
            <a:rPr lang="en-US"/>
            <a:t>The default formation for simple apps will be a single web dyno, whereas more demanding applications may consist of web, worker, clock, etc… process types. </a:t>
          </a:r>
        </a:p>
      </dgm:t>
    </dgm:pt>
    <dgm:pt modelId="{B03EBBDB-2D13-44A7-8F37-C27FB3582B9A}" type="parTrans" cxnId="{A551FFB7-9A61-4D83-910A-B4914DE9723A}">
      <dgm:prSet/>
      <dgm:spPr/>
      <dgm:t>
        <a:bodyPr/>
        <a:lstStyle/>
        <a:p>
          <a:endParaRPr lang="en-US"/>
        </a:p>
      </dgm:t>
    </dgm:pt>
    <dgm:pt modelId="{D332E922-8A15-4BAE-98CA-11B807475BBF}" type="sibTrans" cxnId="{A551FFB7-9A61-4D83-910A-B4914DE9723A}">
      <dgm:prSet/>
      <dgm:spPr/>
      <dgm:t>
        <a:bodyPr/>
        <a:lstStyle/>
        <a:p>
          <a:endParaRPr lang="en-US"/>
        </a:p>
      </dgm:t>
    </dgm:pt>
    <dgm:pt modelId="{8C685168-5C94-455B-B90A-EA8F8CDD0BDA}" type="pres">
      <dgm:prSet presAssocID="{4D81B2D8-5630-4ED6-98C2-51BC04F19164}" presName="Name0" presStyleCnt="0">
        <dgm:presLayoutVars>
          <dgm:dir/>
          <dgm:animLvl val="lvl"/>
          <dgm:resizeHandles val="exact"/>
        </dgm:presLayoutVars>
      </dgm:prSet>
      <dgm:spPr/>
    </dgm:pt>
    <dgm:pt modelId="{FE77A7AE-F66B-4650-8701-E761317F81F0}" type="pres">
      <dgm:prSet presAssocID="{BD4FC187-0B26-4998-B3D3-F64AC41D15BF}" presName="boxAndChildren" presStyleCnt="0"/>
      <dgm:spPr/>
    </dgm:pt>
    <dgm:pt modelId="{5DB7FC39-B292-40BE-9F0E-A67E8577A826}" type="pres">
      <dgm:prSet presAssocID="{BD4FC187-0B26-4998-B3D3-F64AC41D15BF}" presName="parentTextBox" presStyleLbl="node1" presStyleIdx="0" presStyleCnt="3"/>
      <dgm:spPr/>
    </dgm:pt>
    <dgm:pt modelId="{C557FC59-B531-4738-8AF0-89EB43308DAE}" type="pres">
      <dgm:prSet presAssocID="{93894FDC-672F-4CCA-8BB0-04F794A76A04}" presName="sp" presStyleCnt="0"/>
      <dgm:spPr/>
    </dgm:pt>
    <dgm:pt modelId="{F2144837-0D92-423D-B884-859124E12D6A}" type="pres">
      <dgm:prSet presAssocID="{E98CB5F6-D5B9-452F-BEEB-B2343012934D}" presName="arrowAndChildren" presStyleCnt="0"/>
      <dgm:spPr/>
    </dgm:pt>
    <dgm:pt modelId="{6766936A-C10E-459B-BF2A-EDDB1D07AF2D}" type="pres">
      <dgm:prSet presAssocID="{E98CB5F6-D5B9-452F-BEEB-B2343012934D}" presName="parentTextArrow" presStyleLbl="node1" presStyleIdx="1" presStyleCnt="3"/>
      <dgm:spPr/>
    </dgm:pt>
    <dgm:pt modelId="{F1CB7575-FF2A-4BDA-89AE-051D001AFFEA}" type="pres">
      <dgm:prSet presAssocID="{99C00BD7-EDB0-4292-BB9F-1D5496CE794A}" presName="sp" presStyleCnt="0"/>
      <dgm:spPr/>
    </dgm:pt>
    <dgm:pt modelId="{77CED925-42E0-4E51-A53E-935F1EA083B0}" type="pres">
      <dgm:prSet presAssocID="{B96B95CE-7185-47A4-AACB-F0320DDB34DA}" presName="arrowAndChildren" presStyleCnt="0"/>
      <dgm:spPr/>
    </dgm:pt>
    <dgm:pt modelId="{2E4FC015-54B2-48FA-A7EE-9278E7EA1089}" type="pres">
      <dgm:prSet presAssocID="{B96B95CE-7185-47A4-AACB-F0320DDB34DA}" presName="parentTextArrow" presStyleLbl="node1" presStyleIdx="2" presStyleCnt="3"/>
      <dgm:spPr/>
    </dgm:pt>
  </dgm:ptLst>
  <dgm:cxnLst>
    <dgm:cxn modelId="{6E62FA0E-9DDA-439F-A8E3-8AA813206060}" type="presOf" srcId="{4D81B2D8-5630-4ED6-98C2-51BC04F19164}" destId="{8C685168-5C94-455B-B90A-EA8F8CDD0BDA}" srcOrd="0" destOrd="0" presId="urn:microsoft.com/office/officeart/2005/8/layout/process4"/>
    <dgm:cxn modelId="{4DA52676-5875-4D1A-BC8E-D9F324073BE6}" type="presOf" srcId="{BD4FC187-0B26-4998-B3D3-F64AC41D15BF}" destId="{5DB7FC39-B292-40BE-9F0E-A67E8577A826}" srcOrd="0" destOrd="0" presId="urn:microsoft.com/office/officeart/2005/8/layout/process4"/>
    <dgm:cxn modelId="{F50BE191-B193-4D98-A098-04DD9379C33A}" srcId="{4D81B2D8-5630-4ED6-98C2-51BC04F19164}" destId="{E98CB5F6-D5B9-452F-BEEB-B2343012934D}" srcOrd="1" destOrd="0" parTransId="{BDDF0258-8161-4027-A527-817A0F528853}" sibTransId="{93894FDC-672F-4CCA-8BB0-04F794A76A04}"/>
    <dgm:cxn modelId="{444D55A6-240E-4C03-A6F2-BFFEC06351A1}" srcId="{4D81B2D8-5630-4ED6-98C2-51BC04F19164}" destId="{B96B95CE-7185-47A4-AACB-F0320DDB34DA}" srcOrd="0" destOrd="0" parTransId="{5B669270-2EC4-4DBF-83C0-E1064DDDFA38}" sibTransId="{99C00BD7-EDB0-4292-BB9F-1D5496CE794A}"/>
    <dgm:cxn modelId="{A551FFB7-9A61-4D83-910A-B4914DE9723A}" srcId="{4D81B2D8-5630-4ED6-98C2-51BC04F19164}" destId="{BD4FC187-0B26-4998-B3D3-F64AC41D15BF}" srcOrd="2" destOrd="0" parTransId="{B03EBBDB-2D13-44A7-8F37-C27FB3582B9A}" sibTransId="{D332E922-8A15-4BAE-98CA-11B807475BBF}"/>
    <dgm:cxn modelId="{21FA13C3-0834-44F1-BDF8-BE99128F2556}" type="presOf" srcId="{B96B95CE-7185-47A4-AACB-F0320DDB34DA}" destId="{2E4FC015-54B2-48FA-A7EE-9278E7EA1089}" srcOrd="0" destOrd="0" presId="urn:microsoft.com/office/officeart/2005/8/layout/process4"/>
    <dgm:cxn modelId="{B902FAE2-04C3-435F-948D-37A825C95F9A}" type="presOf" srcId="{E98CB5F6-D5B9-452F-BEEB-B2343012934D}" destId="{6766936A-C10E-459B-BF2A-EDDB1D07AF2D}" srcOrd="0" destOrd="0" presId="urn:microsoft.com/office/officeart/2005/8/layout/process4"/>
    <dgm:cxn modelId="{2C3A10A5-5C8B-48D3-B831-82FEC6369DFA}" type="presParOf" srcId="{8C685168-5C94-455B-B90A-EA8F8CDD0BDA}" destId="{FE77A7AE-F66B-4650-8701-E761317F81F0}" srcOrd="0" destOrd="0" presId="urn:microsoft.com/office/officeart/2005/8/layout/process4"/>
    <dgm:cxn modelId="{F8EB3BE8-5A31-4A85-AEB9-919E0B2073B4}" type="presParOf" srcId="{FE77A7AE-F66B-4650-8701-E761317F81F0}" destId="{5DB7FC39-B292-40BE-9F0E-A67E8577A826}" srcOrd="0" destOrd="0" presId="urn:microsoft.com/office/officeart/2005/8/layout/process4"/>
    <dgm:cxn modelId="{1851A2DD-DB9B-42AC-933E-DD5F5AD58EAF}" type="presParOf" srcId="{8C685168-5C94-455B-B90A-EA8F8CDD0BDA}" destId="{C557FC59-B531-4738-8AF0-89EB43308DAE}" srcOrd="1" destOrd="0" presId="urn:microsoft.com/office/officeart/2005/8/layout/process4"/>
    <dgm:cxn modelId="{7AD6EE7A-4437-45A7-9AB8-6A8AFD58153F}" type="presParOf" srcId="{8C685168-5C94-455B-B90A-EA8F8CDD0BDA}" destId="{F2144837-0D92-423D-B884-859124E12D6A}" srcOrd="2" destOrd="0" presId="urn:microsoft.com/office/officeart/2005/8/layout/process4"/>
    <dgm:cxn modelId="{BDACFE99-E4F6-4AC3-A39F-57367B6F632C}" type="presParOf" srcId="{F2144837-0D92-423D-B884-859124E12D6A}" destId="{6766936A-C10E-459B-BF2A-EDDB1D07AF2D}" srcOrd="0" destOrd="0" presId="urn:microsoft.com/office/officeart/2005/8/layout/process4"/>
    <dgm:cxn modelId="{48A2947E-879B-4292-B9A2-D08932EF34D6}" type="presParOf" srcId="{8C685168-5C94-455B-B90A-EA8F8CDD0BDA}" destId="{F1CB7575-FF2A-4BDA-89AE-051D001AFFEA}" srcOrd="3" destOrd="0" presId="urn:microsoft.com/office/officeart/2005/8/layout/process4"/>
    <dgm:cxn modelId="{2A8BF7BE-99F2-4E6D-ACF5-BE86B86FED54}" type="presParOf" srcId="{8C685168-5C94-455B-B90A-EA8F8CDD0BDA}" destId="{77CED925-42E0-4E51-A53E-935F1EA083B0}" srcOrd="4" destOrd="0" presId="urn:microsoft.com/office/officeart/2005/8/layout/process4"/>
    <dgm:cxn modelId="{D9B118FC-6BC9-4E42-A574-C053A1A1909A}" type="presParOf" srcId="{77CED925-42E0-4E51-A53E-935F1EA083B0}" destId="{2E4FC015-54B2-48FA-A7EE-9278E7EA108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4EE352F-B3B8-40FB-BC42-828DED9394D1}"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4CEDC600-8F7A-4897-BD44-981661CE831F}">
      <dgm:prSet custT="1"/>
      <dgm:spPr/>
      <dgm:t>
        <a:bodyPr/>
        <a:lstStyle/>
        <a:p>
          <a:pPr>
            <a:lnSpc>
              <a:spcPct val="100000"/>
            </a:lnSpc>
          </a:pPr>
          <a:r>
            <a:rPr lang="en-US" sz="2400" b="1"/>
            <a:t>Releases</a:t>
          </a:r>
          <a:endParaRPr lang="en-US" sz="2400"/>
        </a:p>
      </dgm:t>
    </dgm:pt>
    <dgm:pt modelId="{EF5DDB92-0952-46C6-9AD1-82801FED9828}" type="parTrans" cxnId="{F0FC30FE-61F4-4BA4-8B4F-22234613B3C2}">
      <dgm:prSet/>
      <dgm:spPr/>
      <dgm:t>
        <a:bodyPr/>
        <a:lstStyle/>
        <a:p>
          <a:endParaRPr lang="en-US" sz="2400"/>
        </a:p>
      </dgm:t>
    </dgm:pt>
    <dgm:pt modelId="{63EB19DF-96BE-43E5-A1AA-A83413971558}" type="sibTrans" cxnId="{F0FC30FE-61F4-4BA4-8B4F-22234613B3C2}">
      <dgm:prSet custT="1"/>
      <dgm:spPr/>
      <dgm:t>
        <a:bodyPr/>
        <a:lstStyle/>
        <a:p>
          <a:pPr>
            <a:lnSpc>
              <a:spcPct val="100000"/>
            </a:lnSpc>
          </a:pPr>
          <a:endParaRPr lang="en-US" sz="2400"/>
        </a:p>
      </dgm:t>
    </dgm:pt>
    <dgm:pt modelId="{272054A2-D615-4600-A082-98EDD3F3A8A4}">
      <dgm:prSet custT="1"/>
      <dgm:spPr>
        <a:solidFill>
          <a:srgbClr val="00B0F0"/>
        </a:solidFill>
      </dgm:spPr>
      <dgm:t>
        <a:bodyPr/>
        <a:lstStyle/>
        <a:p>
          <a:pPr>
            <a:lnSpc>
              <a:spcPct val="100000"/>
            </a:lnSpc>
          </a:pPr>
          <a:r>
            <a:rPr lang="en-US" sz="2400"/>
            <a:t>As part of running the application on a dyno, the Heroku platform loaded the dyno with your most recent slug. </a:t>
          </a:r>
        </a:p>
      </dgm:t>
    </dgm:pt>
    <dgm:pt modelId="{A171CACE-239D-405E-A1BC-D321348D5C65}" type="parTrans" cxnId="{6AEDE106-5D62-4F2D-BF6B-1E549FB07468}">
      <dgm:prSet/>
      <dgm:spPr/>
      <dgm:t>
        <a:bodyPr/>
        <a:lstStyle/>
        <a:p>
          <a:endParaRPr lang="en-US" sz="2400"/>
        </a:p>
      </dgm:t>
    </dgm:pt>
    <dgm:pt modelId="{CBEBA553-8C47-4CF4-87FF-93C31CC587A5}" type="sibTrans" cxnId="{6AEDE106-5D62-4F2D-BF6B-1E549FB07468}">
      <dgm:prSet custT="1"/>
      <dgm:spPr/>
      <dgm:t>
        <a:bodyPr/>
        <a:lstStyle/>
        <a:p>
          <a:pPr>
            <a:lnSpc>
              <a:spcPct val="100000"/>
            </a:lnSpc>
          </a:pPr>
          <a:endParaRPr lang="en-US" sz="2400"/>
        </a:p>
      </dgm:t>
    </dgm:pt>
    <dgm:pt modelId="{C9F0F124-F7B8-41EE-82B6-BF0C319FEECB}">
      <dgm:prSet custT="1"/>
      <dgm:spPr>
        <a:solidFill>
          <a:srgbClr val="92D050"/>
        </a:solidFill>
      </dgm:spPr>
      <dgm:t>
        <a:bodyPr/>
        <a:lstStyle/>
        <a:p>
          <a:pPr>
            <a:lnSpc>
              <a:spcPct val="100000"/>
            </a:lnSpc>
          </a:pPr>
          <a:r>
            <a:rPr lang="en-US" sz="2400" dirty="0"/>
            <a:t>This needs to be refined: in fact it loads it with the </a:t>
          </a:r>
          <a:r>
            <a:rPr lang="en-US" sz="2400" b="1" dirty="0">
              <a:solidFill>
                <a:schemeClr val="tx1"/>
              </a:solidFill>
            </a:rPr>
            <a:t>slug and any config variables</a:t>
          </a:r>
          <a:r>
            <a:rPr lang="en-US" sz="2400" dirty="0"/>
            <a:t> you have assigned to the application. </a:t>
          </a:r>
        </a:p>
      </dgm:t>
    </dgm:pt>
    <dgm:pt modelId="{714048B8-1DF0-4BB1-82E4-98F03DDD63B0}" type="parTrans" cxnId="{E4532BCF-8517-4F53-8C77-DE5754525ABE}">
      <dgm:prSet/>
      <dgm:spPr/>
      <dgm:t>
        <a:bodyPr/>
        <a:lstStyle/>
        <a:p>
          <a:endParaRPr lang="en-US" sz="2400"/>
        </a:p>
      </dgm:t>
    </dgm:pt>
    <dgm:pt modelId="{9467166D-3D28-49B0-88B2-C89DAE31A601}" type="sibTrans" cxnId="{E4532BCF-8517-4F53-8C77-DE5754525ABE}">
      <dgm:prSet custT="1"/>
      <dgm:spPr/>
      <dgm:t>
        <a:bodyPr/>
        <a:lstStyle/>
        <a:p>
          <a:pPr>
            <a:lnSpc>
              <a:spcPct val="100000"/>
            </a:lnSpc>
          </a:pPr>
          <a:endParaRPr lang="en-US" sz="2400"/>
        </a:p>
      </dgm:t>
    </dgm:pt>
    <dgm:pt modelId="{602A2A27-20F0-43AA-9CD2-B8C23D1BC11B}">
      <dgm:prSet custT="1"/>
      <dgm:spPr/>
      <dgm:t>
        <a:bodyPr/>
        <a:lstStyle/>
        <a:p>
          <a:pPr>
            <a:lnSpc>
              <a:spcPct val="100000"/>
            </a:lnSpc>
          </a:pPr>
          <a:r>
            <a:rPr lang="en-US" sz="2800" b="1" dirty="0">
              <a:solidFill>
                <a:schemeClr val="tx2">
                  <a:lumMod val="50000"/>
                </a:schemeClr>
              </a:solidFill>
            </a:rPr>
            <a:t>The combination of slug and configuration is called a release.</a:t>
          </a:r>
        </a:p>
      </dgm:t>
    </dgm:pt>
    <dgm:pt modelId="{54D78044-9F62-45C9-A703-D93439DE0A1A}" type="parTrans" cxnId="{16484389-FFAD-4294-8C81-383BD5A218B5}">
      <dgm:prSet/>
      <dgm:spPr/>
      <dgm:t>
        <a:bodyPr/>
        <a:lstStyle/>
        <a:p>
          <a:endParaRPr lang="en-US" sz="2400"/>
        </a:p>
      </dgm:t>
    </dgm:pt>
    <dgm:pt modelId="{353FB56E-D0EB-46AD-9359-56651D92AEFC}" type="sibTrans" cxnId="{16484389-FFAD-4294-8C81-383BD5A218B5}">
      <dgm:prSet/>
      <dgm:spPr/>
      <dgm:t>
        <a:bodyPr/>
        <a:lstStyle/>
        <a:p>
          <a:endParaRPr lang="en-US" sz="2400"/>
        </a:p>
      </dgm:t>
    </dgm:pt>
    <dgm:pt modelId="{2F981CDF-7021-4F90-94DD-B6D660DB1FF0}" type="pres">
      <dgm:prSet presAssocID="{C4EE352F-B3B8-40FB-BC42-828DED9394D1}" presName="Name0" presStyleCnt="0">
        <dgm:presLayoutVars>
          <dgm:dir/>
          <dgm:resizeHandles val="exact"/>
        </dgm:presLayoutVars>
      </dgm:prSet>
      <dgm:spPr/>
    </dgm:pt>
    <dgm:pt modelId="{DB2B281C-98F1-4682-98CA-77660FB903A7}" type="pres">
      <dgm:prSet presAssocID="{4CEDC600-8F7A-4897-BD44-981661CE831F}" presName="node" presStyleLbl="node1" presStyleIdx="0" presStyleCnt="4">
        <dgm:presLayoutVars>
          <dgm:bulletEnabled val="1"/>
        </dgm:presLayoutVars>
      </dgm:prSet>
      <dgm:spPr/>
    </dgm:pt>
    <dgm:pt modelId="{8B67BA9F-284E-4961-A012-AE25F227EFB5}" type="pres">
      <dgm:prSet presAssocID="{63EB19DF-96BE-43E5-A1AA-A83413971558}" presName="sibTrans" presStyleLbl="sibTrans2D1" presStyleIdx="0" presStyleCnt="3"/>
      <dgm:spPr/>
    </dgm:pt>
    <dgm:pt modelId="{714A7CDE-A600-46E4-9981-6511281265F1}" type="pres">
      <dgm:prSet presAssocID="{63EB19DF-96BE-43E5-A1AA-A83413971558}" presName="connectorText" presStyleLbl="sibTrans2D1" presStyleIdx="0" presStyleCnt="3"/>
      <dgm:spPr/>
    </dgm:pt>
    <dgm:pt modelId="{023BFB70-59A8-4AF2-A5B9-0BD01E8BD447}" type="pres">
      <dgm:prSet presAssocID="{272054A2-D615-4600-A082-98EDD3F3A8A4}" presName="node" presStyleLbl="node1" presStyleIdx="1" presStyleCnt="4">
        <dgm:presLayoutVars>
          <dgm:bulletEnabled val="1"/>
        </dgm:presLayoutVars>
      </dgm:prSet>
      <dgm:spPr/>
    </dgm:pt>
    <dgm:pt modelId="{C1D9C1F9-60E5-44BC-810E-07D6937CE82F}" type="pres">
      <dgm:prSet presAssocID="{CBEBA553-8C47-4CF4-87FF-93C31CC587A5}" presName="sibTrans" presStyleLbl="sibTrans2D1" presStyleIdx="1" presStyleCnt="3"/>
      <dgm:spPr/>
    </dgm:pt>
    <dgm:pt modelId="{AF1372C6-6BD5-427D-A644-BA9135551299}" type="pres">
      <dgm:prSet presAssocID="{CBEBA553-8C47-4CF4-87FF-93C31CC587A5}" presName="connectorText" presStyleLbl="sibTrans2D1" presStyleIdx="1" presStyleCnt="3"/>
      <dgm:spPr/>
    </dgm:pt>
    <dgm:pt modelId="{F489E821-1D62-4FB7-86F1-7EFA1FF433E1}" type="pres">
      <dgm:prSet presAssocID="{C9F0F124-F7B8-41EE-82B6-BF0C319FEECB}" presName="node" presStyleLbl="node1" presStyleIdx="2" presStyleCnt="4">
        <dgm:presLayoutVars>
          <dgm:bulletEnabled val="1"/>
        </dgm:presLayoutVars>
      </dgm:prSet>
      <dgm:spPr/>
    </dgm:pt>
    <dgm:pt modelId="{0F95A866-D21F-4C07-B281-6DB2D71CF734}" type="pres">
      <dgm:prSet presAssocID="{9467166D-3D28-49B0-88B2-C89DAE31A601}" presName="sibTrans" presStyleLbl="sibTrans2D1" presStyleIdx="2" presStyleCnt="3"/>
      <dgm:spPr/>
    </dgm:pt>
    <dgm:pt modelId="{5D8855AA-2503-4083-BCBE-7BFB38A937D6}" type="pres">
      <dgm:prSet presAssocID="{9467166D-3D28-49B0-88B2-C89DAE31A601}" presName="connectorText" presStyleLbl="sibTrans2D1" presStyleIdx="2" presStyleCnt="3"/>
      <dgm:spPr/>
    </dgm:pt>
    <dgm:pt modelId="{AB7C82FC-5B82-45D0-B0BD-87D5AA422439}" type="pres">
      <dgm:prSet presAssocID="{602A2A27-20F0-43AA-9CD2-B8C23D1BC11B}" presName="node" presStyleLbl="node1" presStyleIdx="3" presStyleCnt="4" custScaleX="135954">
        <dgm:presLayoutVars>
          <dgm:bulletEnabled val="1"/>
        </dgm:presLayoutVars>
      </dgm:prSet>
      <dgm:spPr/>
    </dgm:pt>
  </dgm:ptLst>
  <dgm:cxnLst>
    <dgm:cxn modelId="{6AEDE106-5D62-4F2D-BF6B-1E549FB07468}" srcId="{C4EE352F-B3B8-40FB-BC42-828DED9394D1}" destId="{272054A2-D615-4600-A082-98EDD3F3A8A4}" srcOrd="1" destOrd="0" parTransId="{A171CACE-239D-405E-A1BC-D321348D5C65}" sibTransId="{CBEBA553-8C47-4CF4-87FF-93C31CC587A5}"/>
    <dgm:cxn modelId="{2B2A2F11-4C58-4EFC-8B7D-55C1C52A2570}" type="presOf" srcId="{CBEBA553-8C47-4CF4-87FF-93C31CC587A5}" destId="{AF1372C6-6BD5-427D-A644-BA9135551299}" srcOrd="1" destOrd="0" presId="urn:microsoft.com/office/officeart/2005/8/layout/process1"/>
    <dgm:cxn modelId="{BEAD3C28-1DA2-449D-9A5F-74C01957836D}" type="presOf" srcId="{C9F0F124-F7B8-41EE-82B6-BF0C319FEECB}" destId="{F489E821-1D62-4FB7-86F1-7EFA1FF433E1}" srcOrd="0" destOrd="0" presId="urn:microsoft.com/office/officeart/2005/8/layout/process1"/>
    <dgm:cxn modelId="{FB2A8045-B5DA-4C94-95B0-823171D67041}" type="presOf" srcId="{9467166D-3D28-49B0-88B2-C89DAE31A601}" destId="{5D8855AA-2503-4083-BCBE-7BFB38A937D6}" srcOrd="1" destOrd="0" presId="urn:microsoft.com/office/officeart/2005/8/layout/process1"/>
    <dgm:cxn modelId="{76E4D06C-D952-495E-B0A3-ACE8449BF30F}" type="presOf" srcId="{C4EE352F-B3B8-40FB-BC42-828DED9394D1}" destId="{2F981CDF-7021-4F90-94DD-B6D660DB1FF0}" srcOrd="0" destOrd="0" presId="urn:microsoft.com/office/officeart/2005/8/layout/process1"/>
    <dgm:cxn modelId="{07804752-6F43-489A-B693-3617A8CFFADB}" type="presOf" srcId="{63EB19DF-96BE-43E5-A1AA-A83413971558}" destId="{8B67BA9F-284E-4961-A012-AE25F227EFB5}" srcOrd="0" destOrd="0" presId="urn:microsoft.com/office/officeart/2005/8/layout/process1"/>
    <dgm:cxn modelId="{BA737074-B4F6-4EB0-BE93-4F567497E3DD}" type="presOf" srcId="{602A2A27-20F0-43AA-9CD2-B8C23D1BC11B}" destId="{AB7C82FC-5B82-45D0-B0BD-87D5AA422439}" srcOrd="0" destOrd="0" presId="urn:microsoft.com/office/officeart/2005/8/layout/process1"/>
    <dgm:cxn modelId="{16484389-FFAD-4294-8C81-383BD5A218B5}" srcId="{C4EE352F-B3B8-40FB-BC42-828DED9394D1}" destId="{602A2A27-20F0-43AA-9CD2-B8C23D1BC11B}" srcOrd="3" destOrd="0" parTransId="{54D78044-9F62-45C9-A703-D93439DE0A1A}" sibTransId="{353FB56E-D0EB-46AD-9359-56651D92AEFC}"/>
    <dgm:cxn modelId="{8F5F3E97-3CF8-4699-B5AE-6C6BFFF477E6}" type="presOf" srcId="{272054A2-D615-4600-A082-98EDD3F3A8A4}" destId="{023BFB70-59A8-4AF2-A5B9-0BD01E8BD447}" srcOrd="0" destOrd="0" presId="urn:microsoft.com/office/officeart/2005/8/layout/process1"/>
    <dgm:cxn modelId="{E97B27B2-822A-47D4-A3B3-3B2B4D9319F6}" type="presOf" srcId="{9467166D-3D28-49B0-88B2-C89DAE31A601}" destId="{0F95A866-D21F-4C07-B281-6DB2D71CF734}" srcOrd="0" destOrd="0" presId="urn:microsoft.com/office/officeart/2005/8/layout/process1"/>
    <dgm:cxn modelId="{53758BBF-FAF5-49A8-A150-A67D5D0758B2}" type="presOf" srcId="{63EB19DF-96BE-43E5-A1AA-A83413971558}" destId="{714A7CDE-A600-46E4-9981-6511281265F1}" srcOrd="1" destOrd="0" presId="urn:microsoft.com/office/officeart/2005/8/layout/process1"/>
    <dgm:cxn modelId="{8E2416CC-606C-4286-9D1A-E68EE4B3C743}" type="presOf" srcId="{4CEDC600-8F7A-4897-BD44-981661CE831F}" destId="{DB2B281C-98F1-4682-98CA-77660FB903A7}" srcOrd="0" destOrd="0" presId="urn:microsoft.com/office/officeart/2005/8/layout/process1"/>
    <dgm:cxn modelId="{56A7AACE-D3A6-4375-916C-27C619B7CC43}" type="presOf" srcId="{CBEBA553-8C47-4CF4-87FF-93C31CC587A5}" destId="{C1D9C1F9-60E5-44BC-810E-07D6937CE82F}" srcOrd="0" destOrd="0" presId="urn:microsoft.com/office/officeart/2005/8/layout/process1"/>
    <dgm:cxn modelId="{E4532BCF-8517-4F53-8C77-DE5754525ABE}" srcId="{C4EE352F-B3B8-40FB-BC42-828DED9394D1}" destId="{C9F0F124-F7B8-41EE-82B6-BF0C319FEECB}" srcOrd="2" destOrd="0" parTransId="{714048B8-1DF0-4BB1-82E4-98F03DDD63B0}" sibTransId="{9467166D-3D28-49B0-88B2-C89DAE31A601}"/>
    <dgm:cxn modelId="{F0FC30FE-61F4-4BA4-8B4F-22234613B3C2}" srcId="{C4EE352F-B3B8-40FB-BC42-828DED9394D1}" destId="{4CEDC600-8F7A-4897-BD44-981661CE831F}" srcOrd="0" destOrd="0" parTransId="{EF5DDB92-0952-46C6-9AD1-82801FED9828}" sibTransId="{63EB19DF-96BE-43E5-A1AA-A83413971558}"/>
    <dgm:cxn modelId="{4D4E5DBD-56FB-4933-B051-643DE542C292}" type="presParOf" srcId="{2F981CDF-7021-4F90-94DD-B6D660DB1FF0}" destId="{DB2B281C-98F1-4682-98CA-77660FB903A7}" srcOrd="0" destOrd="0" presId="urn:microsoft.com/office/officeart/2005/8/layout/process1"/>
    <dgm:cxn modelId="{D7599A91-40CC-45AB-83D5-19416F95FF53}" type="presParOf" srcId="{2F981CDF-7021-4F90-94DD-B6D660DB1FF0}" destId="{8B67BA9F-284E-4961-A012-AE25F227EFB5}" srcOrd="1" destOrd="0" presId="urn:microsoft.com/office/officeart/2005/8/layout/process1"/>
    <dgm:cxn modelId="{3660238C-E193-43A9-83FC-47621D133C6E}" type="presParOf" srcId="{8B67BA9F-284E-4961-A012-AE25F227EFB5}" destId="{714A7CDE-A600-46E4-9981-6511281265F1}" srcOrd="0" destOrd="0" presId="urn:microsoft.com/office/officeart/2005/8/layout/process1"/>
    <dgm:cxn modelId="{44BB9B87-A2B0-446A-AC93-758A20D9D016}" type="presParOf" srcId="{2F981CDF-7021-4F90-94DD-B6D660DB1FF0}" destId="{023BFB70-59A8-4AF2-A5B9-0BD01E8BD447}" srcOrd="2" destOrd="0" presId="urn:microsoft.com/office/officeart/2005/8/layout/process1"/>
    <dgm:cxn modelId="{2124AF6A-501E-4684-ABF6-ED5442792C02}" type="presParOf" srcId="{2F981CDF-7021-4F90-94DD-B6D660DB1FF0}" destId="{C1D9C1F9-60E5-44BC-810E-07D6937CE82F}" srcOrd="3" destOrd="0" presId="urn:microsoft.com/office/officeart/2005/8/layout/process1"/>
    <dgm:cxn modelId="{B1812C72-18D5-4A83-B0AB-EB96DB652DA2}" type="presParOf" srcId="{C1D9C1F9-60E5-44BC-810E-07D6937CE82F}" destId="{AF1372C6-6BD5-427D-A644-BA9135551299}" srcOrd="0" destOrd="0" presId="urn:microsoft.com/office/officeart/2005/8/layout/process1"/>
    <dgm:cxn modelId="{C0D7FB65-7CCD-4E42-88E8-F261D57350FB}" type="presParOf" srcId="{2F981CDF-7021-4F90-94DD-B6D660DB1FF0}" destId="{F489E821-1D62-4FB7-86F1-7EFA1FF433E1}" srcOrd="4" destOrd="0" presId="urn:microsoft.com/office/officeart/2005/8/layout/process1"/>
    <dgm:cxn modelId="{7C61E510-9B4D-4033-889B-519E57BA449E}" type="presParOf" srcId="{2F981CDF-7021-4F90-94DD-B6D660DB1FF0}" destId="{0F95A866-D21F-4C07-B281-6DB2D71CF734}" srcOrd="5" destOrd="0" presId="urn:microsoft.com/office/officeart/2005/8/layout/process1"/>
    <dgm:cxn modelId="{3DD3177A-6471-4104-9B70-3E42B8CC1A3B}" type="presParOf" srcId="{0F95A866-D21F-4C07-B281-6DB2D71CF734}" destId="{5D8855AA-2503-4083-BCBE-7BFB38A937D6}" srcOrd="0" destOrd="0" presId="urn:microsoft.com/office/officeart/2005/8/layout/process1"/>
    <dgm:cxn modelId="{4960335A-A565-4916-8FC3-461E0A5B3D76}" type="presParOf" srcId="{2F981CDF-7021-4F90-94DD-B6D660DB1FF0}" destId="{AB7C82FC-5B82-45D0-B0BD-87D5AA42243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D22C8F7-5D4B-4F30-9ACE-5EB3089A97A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0E28CBD-3726-4888-9F2F-75BDB809F15F}">
      <dgm:prSet/>
      <dgm:spPr/>
      <dgm:t>
        <a:bodyPr/>
        <a:lstStyle/>
        <a:p>
          <a:r>
            <a:rPr lang="en-US" dirty="0"/>
            <a:t>The number next to the deploy message, for example 582fc95, corresponds to the commit hash of the repository you deployed to Heroku.</a:t>
          </a:r>
        </a:p>
      </dgm:t>
    </dgm:pt>
    <dgm:pt modelId="{514FF829-F86A-4778-8F16-7D3E0BBD5634}" type="parTrans" cxnId="{F391EAFE-C934-417E-871D-3C8464E41639}">
      <dgm:prSet/>
      <dgm:spPr/>
      <dgm:t>
        <a:bodyPr/>
        <a:lstStyle/>
        <a:p>
          <a:endParaRPr lang="en-US"/>
        </a:p>
      </dgm:t>
    </dgm:pt>
    <dgm:pt modelId="{4FA97419-2874-492C-A299-53872D7FAB1C}" type="sibTrans" cxnId="{F391EAFE-C934-417E-871D-3C8464E41639}">
      <dgm:prSet/>
      <dgm:spPr/>
      <dgm:t>
        <a:bodyPr/>
        <a:lstStyle/>
        <a:p>
          <a:endParaRPr lang="en-US"/>
        </a:p>
      </dgm:t>
    </dgm:pt>
    <dgm:pt modelId="{1B5C7CE9-15CB-4EAF-88F2-36FDA08FF63B}">
      <dgm:prSet/>
      <dgm:spPr/>
      <dgm:t>
        <a:bodyPr/>
        <a:lstStyle/>
        <a:p>
          <a:r>
            <a:rPr lang="en-US" dirty="0"/>
            <a:t>Every time you deploy a new version of an application, a new slug is created, and release is generated.</a:t>
          </a:r>
        </a:p>
      </dgm:t>
    </dgm:pt>
    <dgm:pt modelId="{3B98B6FE-E79D-46CF-985A-9EE40E195D46}" type="parTrans" cxnId="{79A02A86-6FF5-408D-98E9-90C2ADF1D013}">
      <dgm:prSet/>
      <dgm:spPr/>
      <dgm:t>
        <a:bodyPr/>
        <a:lstStyle/>
        <a:p>
          <a:endParaRPr lang="en-US"/>
        </a:p>
      </dgm:t>
    </dgm:pt>
    <dgm:pt modelId="{BE765325-95FA-400C-8430-DDFB1A235B96}" type="sibTrans" cxnId="{79A02A86-6FF5-408D-98E9-90C2ADF1D013}">
      <dgm:prSet/>
      <dgm:spPr/>
      <dgm:t>
        <a:bodyPr/>
        <a:lstStyle/>
        <a:p>
          <a:endParaRPr lang="en-US"/>
        </a:p>
      </dgm:t>
    </dgm:pt>
    <dgm:pt modelId="{B9982689-2344-48EC-8AF6-AAFD7F11132B}">
      <dgm:prSet/>
      <dgm:spPr/>
      <dgm:t>
        <a:bodyPr/>
        <a:lstStyle/>
        <a:p>
          <a:r>
            <a:rPr lang="en-US"/>
            <a:t>As Heroku contains a store of the previous releases of your application, it’s very easy to rollback and deploy a previous release:</a:t>
          </a:r>
        </a:p>
      </dgm:t>
    </dgm:pt>
    <dgm:pt modelId="{6CBCFC9C-3340-49FD-BFD8-D21DF6511CB9}" type="parTrans" cxnId="{E3B7957F-1BFF-406C-9019-891B6681E0AE}">
      <dgm:prSet/>
      <dgm:spPr/>
      <dgm:t>
        <a:bodyPr/>
        <a:lstStyle/>
        <a:p>
          <a:endParaRPr lang="en-US"/>
        </a:p>
      </dgm:t>
    </dgm:pt>
    <dgm:pt modelId="{6FD1BB62-CE25-4CE9-B187-FFC339667194}" type="sibTrans" cxnId="{E3B7957F-1BFF-406C-9019-891B6681E0AE}">
      <dgm:prSet/>
      <dgm:spPr/>
      <dgm:t>
        <a:bodyPr/>
        <a:lstStyle/>
        <a:p>
          <a:endParaRPr lang="en-US"/>
        </a:p>
      </dgm:t>
    </dgm:pt>
    <dgm:pt modelId="{E4FAF3F9-E842-4AB8-9A58-3575A95D7B36}">
      <dgm:prSet/>
      <dgm:spPr>
        <a:solidFill>
          <a:schemeClr val="accent2"/>
        </a:solidFill>
      </dgm:spPr>
      <dgm:t>
        <a:bodyPr/>
        <a:lstStyle/>
        <a:p>
          <a:r>
            <a:rPr lang="en-US" dirty="0"/>
            <a:t>$ </a:t>
          </a:r>
          <a:r>
            <a:rPr lang="en-US" dirty="0" err="1"/>
            <a:t>heroku</a:t>
          </a:r>
          <a:r>
            <a:rPr lang="en-US" dirty="0"/>
            <a:t> releases</a:t>
          </a:r>
        </a:p>
        <a:p>
          <a:r>
            <a:rPr lang="en-US" dirty="0"/>
            <a:t>$ </a:t>
          </a:r>
          <a:r>
            <a:rPr lang="en-US" dirty="0" err="1"/>
            <a:t>heroku</a:t>
          </a:r>
          <a:r>
            <a:rPr lang="en-US" dirty="0"/>
            <a:t> </a:t>
          </a:r>
          <a:r>
            <a:rPr lang="en-US" dirty="0" err="1"/>
            <a:t>releases:rollback</a:t>
          </a:r>
          <a:r>
            <a:rPr lang="en-US" dirty="0"/>
            <a:t> v102</a:t>
          </a:r>
        </a:p>
      </dgm:t>
    </dgm:pt>
    <dgm:pt modelId="{51E575A1-D65E-4392-AD10-402EE6794113}" type="parTrans" cxnId="{7C6ACD71-9BED-46B7-A03D-30E6159E9A61}">
      <dgm:prSet/>
      <dgm:spPr/>
      <dgm:t>
        <a:bodyPr/>
        <a:lstStyle/>
        <a:p>
          <a:endParaRPr lang="en-US"/>
        </a:p>
      </dgm:t>
    </dgm:pt>
    <dgm:pt modelId="{18B95B15-AE8F-48A9-BB03-1764B0E7A79A}" type="sibTrans" cxnId="{7C6ACD71-9BED-46B7-A03D-30E6159E9A61}">
      <dgm:prSet/>
      <dgm:spPr/>
      <dgm:t>
        <a:bodyPr/>
        <a:lstStyle/>
        <a:p>
          <a:endParaRPr lang="en-US"/>
        </a:p>
      </dgm:t>
    </dgm:pt>
    <dgm:pt modelId="{37345A7A-C8B9-4DE9-B751-264AE2CAD470}" type="pres">
      <dgm:prSet presAssocID="{7D22C8F7-5D4B-4F30-9ACE-5EB3089A97A3}" presName="linear" presStyleCnt="0">
        <dgm:presLayoutVars>
          <dgm:animLvl val="lvl"/>
          <dgm:resizeHandles val="exact"/>
        </dgm:presLayoutVars>
      </dgm:prSet>
      <dgm:spPr/>
    </dgm:pt>
    <dgm:pt modelId="{96BA0052-7604-46B0-AD38-F23EFAD30528}" type="pres">
      <dgm:prSet presAssocID="{80E28CBD-3726-4888-9F2F-75BDB809F15F}" presName="parentText" presStyleLbl="node1" presStyleIdx="0" presStyleCnt="4">
        <dgm:presLayoutVars>
          <dgm:chMax val="0"/>
          <dgm:bulletEnabled val="1"/>
        </dgm:presLayoutVars>
      </dgm:prSet>
      <dgm:spPr/>
    </dgm:pt>
    <dgm:pt modelId="{0D68670F-88AA-4EDF-A53B-6217DDB6BD6F}" type="pres">
      <dgm:prSet presAssocID="{4FA97419-2874-492C-A299-53872D7FAB1C}" presName="spacer" presStyleCnt="0"/>
      <dgm:spPr/>
    </dgm:pt>
    <dgm:pt modelId="{007597A9-87CA-413D-9BBD-D9420544BCDC}" type="pres">
      <dgm:prSet presAssocID="{1B5C7CE9-15CB-4EAF-88F2-36FDA08FF63B}" presName="parentText" presStyleLbl="node1" presStyleIdx="1" presStyleCnt="4">
        <dgm:presLayoutVars>
          <dgm:chMax val="0"/>
          <dgm:bulletEnabled val="1"/>
        </dgm:presLayoutVars>
      </dgm:prSet>
      <dgm:spPr/>
    </dgm:pt>
    <dgm:pt modelId="{FD932318-E911-41F2-A870-6820B6E5D385}" type="pres">
      <dgm:prSet presAssocID="{BE765325-95FA-400C-8430-DDFB1A235B96}" presName="spacer" presStyleCnt="0"/>
      <dgm:spPr/>
    </dgm:pt>
    <dgm:pt modelId="{AB91F058-13DC-401E-8960-AEA2E67C4B56}" type="pres">
      <dgm:prSet presAssocID="{B9982689-2344-48EC-8AF6-AAFD7F11132B}" presName="parentText" presStyleLbl="node1" presStyleIdx="2" presStyleCnt="4">
        <dgm:presLayoutVars>
          <dgm:chMax val="0"/>
          <dgm:bulletEnabled val="1"/>
        </dgm:presLayoutVars>
      </dgm:prSet>
      <dgm:spPr/>
    </dgm:pt>
    <dgm:pt modelId="{ABFE6389-909F-409E-94C6-B4594235CB6E}" type="pres">
      <dgm:prSet presAssocID="{6FD1BB62-CE25-4CE9-B187-FFC339667194}" presName="spacer" presStyleCnt="0"/>
      <dgm:spPr/>
    </dgm:pt>
    <dgm:pt modelId="{130B4846-5300-4AF1-8F6C-EAD5828DF20E}" type="pres">
      <dgm:prSet presAssocID="{E4FAF3F9-E842-4AB8-9A58-3575A95D7B36}" presName="parentText" presStyleLbl="node1" presStyleIdx="3" presStyleCnt="4">
        <dgm:presLayoutVars>
          <dgm:chMax val="0"/>
          <dgm:bulletEnabled val="1"/>
        </dgm:presLayoutVars>
      </dgm:prSet>
      <dgm:spPr/>
    </dgm:pt>
  </dgm:ptLst>
  <dgm:cxnLst>
    <dgm:cxn modelId="{0D26FE36-FA21-4F7E-AC0E-BA5A02F0C38F}" type="presOf" srcId="{B9982689-2344-48EC-8AF6-AAFD7F11132B}" destId="{AB91F058-13DC-401E-8960-AEA2E67C4B56}" srcOrd="0" destOrd="0" presId="urn:microsoft.com/office/officeart/2005/8/layout/vList2"/>
    <dgm:cxn modelId="{8738EF5C-D737-4BBC-9718-DE01A400779F}" type="presOf" srcId="{7D22C8F7-5D4B-4F30-9ACE-5EB3089A97A3}" destId="{37345A7A-C8B9-4DE9-B751-264AE2CAD470}" srcOrd="0" destOrd="0" presId="urn:microsoft.com/office/officeart/2005/8/layout/vList2"/>
    <dgm:cxn modelId="{ECDC6551-5E4C-4781-81FC-EEE91C14F618}" type="presOf" srcId="{80E28CBD-3726-4888-9F2F-75BDB809F15F}" destId="{96BA0052-7604-46B0-AD38-F23EFAD30528}" srcOrd="0" destOrd="0" presId="urn:microsoft.com/office/officeart/2005/8/layout/vList2"/>
    <dgm:cxn modelId="{7C6ACD71-9BED-46B7-A03D-30E6159E9A61}" srcId="{7D22C8F7-5D4B-4F30-9ACE-5EB3089A97A3}" destId="{E4FAF3F9-E842-4AB8-9A58-3575A95D7B36}" srcOrd="3" destOrd="0" parTransId="{51E575A1-D65E-4392-AD10-402EE6794113}" sibTransId="{18B95B15-AE8F-48A9-BB03-1764B0E7A79A}"/>
    <dgm:cxn modelId="{E3B7957F-1BFF-406C-9019-891B6681E0AE}" srcId="{7D22C8F7-5D4B-4F30-9ACE-5EB3089A97A3}" destId="{B9982689-2344-48EC-8AF6-AAFD7F11132B}" srcOrd="2" destOrd="0" parTransId="{6CBCFC9C-3340-49FD-BFD8-D21DF6511CB9}" sibTransId="{6FD1BB62-CE25-4CE9-B187-FFC339667194}"/>
    <dgm:cxn modelId="{79A02A86-6FF5-408D-98E9-90C2ADF1D013}" srcId="{7D22C8F7-5D4B-4F30-9ACE-5EB3089A97A3}" destId="{1B5C7CE9-15CB-4EAF-88F2-36FDA08FF63B}" srcOrd="1" destOrd="0" parTransId="{3B98B6FE-E79D-46CF-985A-9EE40E195D46}" sibTransId="{BE765325-95FA-400C-8430-DDFB1A235B96}"/>
    <dgm:cxn modelId="{FBE065A3-4D90-4362-9DB6-9CDE4C013770}" type="presOf" srcId="{1B5C7CE9-15CB-4EAF-88F2-36FDA08FF63B}" destId="{007597A9-87CA-413D-9BBD-D9420544BCDC}" srcOrd="0" destOrd="0" presId="urn:microsoft.com/office/officeart/2005/8/layout/vList2"/>
    <dgm:cxn modelId="{2DFD16E3-D808-4C1F-83BE-EBFF3DEFD146}" type="presOf" srcId="{E4FAF3F9-E842-4AB8-9A58-3575A95D7B36}" destId="{130B4846-5300-4AF1-8F6C-EAD5828DF20E}" srcOrd="0" destOrd="0" presId="urn:microsoft.com/office/officeart/2005/8/layout/vList2"/>
    <dgm:cxn modelId="{F391EAFE-C934-417E-871D-3C8464E41639}" srcId="{7D22C8F7-5D4B-4F30-9ACE-5EB3089A97A3}" destId="{80E28CBD-3726-4888-9F2F-75BDB809F15F}" srcOrd="0" destOrd="0" parTransId="{514FF829-F86A-4778-8F16-7D3E0BBD5634}" sibTransId="{4FA97419-2874-492C-A299-53872D7FAB1C}"/>
    <dgm:cxn modelId="{C181CBD0-E578-4685-A076-955A07C38E8F}" type="presParOf" srcId="{37345A7A-C8B9-4DE9-B751-264AE2CAD470}" destId="{96BA0052-7604-46B0-AD38-F23EFAD30528}" srcOrd="0" destOrd="0" presId="urn:microsoft.com/office/officeart/2005/8/layout/vList2"/>
    <dgm:cxn modelId="{A9D7FCB9-6DB2-4BE8-98BA-B8E98C8C63EA}" type="presParOf" srcId="{37345A7A-C8B9-4DE9-B751-264AE2CAD470}" destId="{0D68670F-88AA-4EDF-A53B-6217DDB6BD6F}" srcOrd="1" destOrd="0" presId="urn:microsoft.com/office/officeart/2005/8/layout/vList2"/>
    <dgm:cxn modelId="{FEBAFEE7-1825-4492-A91B-930D969C9A80}" type="presParOf" srcId="{37345A7A-C8B9-4DE9-B751-264AE2CAD470}" destId="{007597A9-87CA-413D-9BBD-D9420544BCDC}" srcOrd="2" destOrd="0" presId="urn:microsoft.com/office/officeart/2005/8/layout/vList2"/>
    <dgm:cxn modelId="{96963A40-97BE-4D69-BAE8-0FFE40C25AD2}" type="presParOf" srcId="{37345A7A-C8B9-4DE9-B751-264AE2CAD470}" destId="{FD932318-E911-41F2-A870-6820B6E5D385}" srcOrd="3" destOrd="0" presId="urn:microsoft.com/office/officeart/2005/8/layout/vList2"/>
    <dgm:cxn modelId="{806DC250-BB56-4EA3-AC0D-94A7E37953FA}" type="presParOf" srcId="{37345A7A-C8B9-4DE9-B751-264AE2CAD470}" destId="{AB91F058-13DC-401E-8960-AEA2E67C4B56}" srcOrd="4" destOrd="0" presId="urn:microsoft.com/office/officeart/2005/8/layout/vList2"/>
    <dgm:cxn modelId="{79DB3078-AFF8-4E09-834C-15139DF17D85}" type="presParOf" srcId="{37345A7A-C8B9-4DE9-B751-264AE2CAD470}" destId="{ABFE6389-909F-409E-94C6-B4594235CB6E}" srcOrd="5" destOrd="0" presId="urn:microsoft.com/office/officeart/2005/8/layout/vList2"/>
    <dgm:cxn modelId="{6085CD8E-3BC1-4663-B4BF-542FE80CDF81}" type="presParOf" srcId="{37345A7A-C8B9-4DE9-B751-264AE2CAD470}" destId="{130B4846-5300-4AF1-8F6C-EAD5828DF20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3D1E8EE-FE0F-4CEC-80AA-BB1E8C3F90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E654A8E-EA0F-4BCF-8899-9FB2C8B96E63}">
      <dgm:prSet custT="1"/>
      <dgm:spPr/>
      <dgm:t>
        <a:bodyPr/>
        <a:lstStyle/>
        <a:p>
          <a:r>
            <a:rPr lang="en-US" sz="2400"/>
            <a:t>Making a material change to your application, whether it’s changing the source or configuration, results in a new release being created.</a:t>
          </a:r>
        </a:p>
      </dgm:t>
    </dgm:pt>
    <dgm:pt modelId="{77F74028-128A-4761-9433-2D05458E7FAC}" type="parTrans" cxnId="{0B48F695-87CA-4F5F-A6BD-97AB46AF94B6}">
      <dgm:prSet/>
      <dgm:spPr/>
      <dgm:t>
        <a:bodyPr/>
        <a:lstStyle/>
        <a:p>
          <a:endParaRPr lang="en-US" sz="2400"/>
        </a:p>
      </dgm:t>
    </dgm:pt>
    <dgm:pt modelId="{4CEAA727-418B-48E8-B81D-248C5C01C904}" type="sibTrans" cxnId="{0B48F695-87CA-4F5F-A6BD-97AB46AF94B6}">
      <dgm:prSet/>
      <dgm:spPr/>
      <dgm:t>
        <a:bodyPr/>
        <a:lstStyle/>
        <a:p>
          <a:endParaRPr lang="en-US" sz="2400"/>
        </a:p>
      </dgm:t>
    </dgm:pt>
    <dgm:pt modelId="{43766587-D8F1-4D1D-ADDB-4E1622C44279}">
      <dgm:prSet custT="1"/>
      <dgm:spPr/>
      <dgm:t>
        <a:bodyPr/>
        <a:lstStyle/>
        <a:p>
          <a:r>
            <a:rPr lang="en-US" sz="2400"/>
            <a:t>A release then, is the mechanism behind how Heroku lets you modify the configuration of your application (the config vars) independently of the application source (stored in the slug) - the release binds them together. </a:t>
          </a:r>
        </a:p>
      </dgm:t>
    </dgm:pt>
    <dgm:pt modelId="{71993FB4-546A-4335-B382-C2F5474D30E9}" type="parTrans" cxnId="{472BE04F-7CCD-4BD1-AB4E-7F412D86F43F}">
      <dgm:prSet/>
      <dgm:spPr/>
      <dgm:t>
        <a:bodyPr/>
        <a:lstStyle/>
        <a:p>
          <a:endParaRPr lang="en-US" sz="2400"/>
        </a:p>
      </dgm:t>
    </dgm:pt>
    <dgm:pt modelId="{E9B48DE9-81C1-4F73-AD8E-C4F7B89DE00B}" type="sibTrans" cxnId="{472BE04F-7CCD-4BD1-AB4E-7F412D86F43F}">
      <dgm:prSet/>
      <dgm:spPr/>
      <dgm:t>
        <a:bodyPr/>
        <a:lstStyle/>
        <a:p>
          <a:endParaRPr lang="en-US" sz="2400"/>
        </a:p>
      </dgm:t>
    </dgm:pt>
    <dgm:pt modelId="{7FB3FEC0-C68E-42B2-BC94-F6D0C2E80B44}">
      <dgm:prSet custT="1"/>
      <dgm:spPr/>
      <dgm:t>
        <a:bodyPr/>
        <a:lstStyle/>
        <a:p>
          <a:r>
            <a:rPr lang="en-US" sz="2400"/>
            <a:t>Whenever you change a set of config vars associated with your application, a new release will be generated.</a:t>
          </a:r>
        </a:p>
      </dgm:t>
    </dgm:pt>
    <dgm:pt modelId="{9A29BFF1-C3BE-4203-9D34-CEFA3B83343F}" type="parTrans" cxnId="{81532341-0518-4A9E-BCE3-5C0B91E65B55}">
      <dgm:prSet/>
      <dgm:spPr/>
      <dgm:t>
        <a:bodyPr/>
        <a:lstStyle/>
        <a:p>
          <a:endParaRPr lang="en-US" sz="2400"/>
        </a:p>
      </dgm:t>
    </dgm:pt>
    <dgm:pt modelId="{48300A0E-C53D-4DB1-98FC-D9C0215F84D0}" type="sibTrans" cxnId="{81532341-0518-4A9E-BCE3-5C0B91E65B55}">
      <dgm:prSet/>
      <dgm:spPr/>
      <dgm:t>
        <a:bodyPr/>
        <a:lstStyle/>
        <a:p>
          <a:endParaRPr lang="en-US" sz="2400"/>
        </a:p>
      </dgm:t>
    </dgm:pt>
    <dgm:pt modelId="{B673336F-791B-4BC0-AC2C-9BBB52E2EF00}" type="pres">
      <dgm:prSet presAssocID="{A3D1E8EE-FE0F-4CEC-80AA-BB1E8C3F9073}" presName="root" presStyleCnt="0">
        <dgm:presLayoutVars>
          <dgm:dir/>
          <dgm:resizeHandles val="exact"/>
        </dgm:presLayoutVars>
      </dgm:prSet>
      <dgm:spPr/>
    </dgm:pt>
    <dgm:pt modelId="{8273B75F-7D5C-4CC2-B248-3ED478AA0E60}" type="pres">
      <dgm:prSet presAssocID="{CE654A8E-EA0F-4BCF-8899-9FB2C8B96E63}" presName="compNode" presStyleCnt="0"/>
      <dgm:spPr/>
    </dgm:pt>
    <dgm:pt modelId="{08ED9C4C-937C-4212-9BF8-E8E8AF65650D}" type="pres">
      <dgm:prSet presAssocID="{CE654A8E-EA0F-4BCF-8899-9FB2C8B96E63}" presName="bgRect" presStyleLbl="bgShp" presStyleIdx="0" presStyleCnt="3"/>
      <dgm:spPr/>
    </dgm:pt>
    <dgm:pt modelId="{9CF59399-75DA-4DDE-875C-B4A8E8221A96}" type="pres">
      <dgm:prSet presAssocID="{CE654A8E-EA0F-4BCF-8899-9FB2C8B96E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5C58963B-8A0A-4FE5-BEC5-20CD09C12B6E}" type="pres">
      <dgm:prSet presAssocID="{CE654A8E-EA0F-4BCF-8899-9FB2C8B96E63}" presName="spaceRect" presStyleCnt="0"/>
      <dgm:spPr/>
    </dgm:pt>
    <dgm:pt modelId="{88EA58F1-446D-47C8-9FF9-A18072B9A512}" type="pres">
      <dgm:prSet presAssocID="{CE654A8E-EA0F-4BCF-8899-9FB2C8B96E63}" presName="parTx" presStyleLbl="revTx" presStyleIdx="0" presStyleCnt="3">
        <dgm:presLayoutVars>
          <dgm:chMax val="0"/>
          <dgm:chPref val="0"/>
        </dgm:presLayoutVars>
      </dgm:prSet>
      <dgm:spPr/>
    </dgm:pt>
    <dgm:pt modelId="{FD9F5E3D-983B-453C-ADB8-E05AF9CDD11A}" type="pres">
      <dgm:prSet presAssocID="{4CEAA727-418B-48E8-B81D-248C5C01C904}" presName="sibTrans" presStyleCnt="0"/>
      <dgm:spPr/>
    </dgm:pt>
    <dgm:pt modelId="{9E67C50B-11D6-4964-967A-C09607A20455}" type="pres">
      <dgm:prSet presAssocID="{43766587-D8F1-4D1D-ADDB-4E1622C44279}" presName="compNode" presStyleCnt="0"/>
      <dgm:spPr/>
    </dgm:pt>
    <dgm:pt modelId="{558C47EA-15F8-4E4E-A9A5-926EFE102C24}" type="pres">
      <dgm:prSet presAssocID="{43766587-D8F1-4D1D-ADDB-4E1622C44279}" presName="bgRect" presStyleLbl="bgShp" presStyleIdx="1" presStyleCnt="3"/>
      <dgm:spPr>
        <a:solidFill>
          <a:srgbClr val="00B050"/>
        </a:solidFill>
      </dgm:spPr>
    </dgm:pt>
    <dgm:pt modelId="{1BFDD842-7859-4B14-9248-67DBD908759A}" type="pres">
      <dgm:prSet presAssocID="{43766587-D8F1-4D1D-ADDB-4E1622C442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72D0611-3830-469D-99CC-E7116EFED97F}" type="pres">
      <dgm:prSet presAssocID="{43766587-D8F1-4D1D-ADDB-4E1622C44279}" presName="spaceRect" presStyleCnt="0"/>
      <dgm:spPr/>
    </dgm:pt>
    <dgm:pt modelId="{26466A0E-445E-451D-82F4-C5B2C7997F76}" type="pres">
      <dgm:prSet presAssocID="{43766587-D8F1-4D1D-ADDB-4E1622C44279}" presName="parTx" presStyleLbl="revTx" presStyleIdx="1" presStyleCnt="3">
        <dgm:presLayoutVars>
          <dgm:chMax val="0"/>
          <dgm:chPref val="0"/>
        </dgm:presLayoutVars>
      </dgm:prSet>
      <dgm:spPr/>
    </dgm:pt>
    <dgm:pt modelId="{579E9D7D-7FC5-404E-A35A-5AC473B34EF7}" type="pres">
      <dgm:prSet presAssocID="{E9B48DE9-81C1-4F73-AD8E-C4F7B89DE00B}" presName="sibTrans" presStyleCnt="0"/>
      <dgm:spPr/>
    </dgm:pt>
    <dgm:pt modelId="{C000ED2D-836D-4C0C-9B2B-E0E9F3845FA7}" type="pres">
      <dgm:prSet presAssocID="{7FB3FEC0-C68E-42B2-BC94-F6D0C2E80B44}" presName="compNode" presStyleCnt="0"/>
      <dgm:spPr/>
    </dgm:pt>
    <dgm:pt modelId="{3B2A2AD0-78E2-41C9-A4D5-680E5B457A52}" type="pres">
      <dgm:prSet presAssocID="{7FB3FEC0-C68E-42B2-BC94-F6D0C2E80B44}" presName="bgRect" presStyleLbl="bgShp" presStyleIdx="2" presStyleCnt="3"/>
      <dgm:spPr/>
    </dgm:pt>
    <dgm:pt modelId="{637759DC-EB84-4370-9C66-B30E919F354F}" type="pres">
      <dgm:prSet presAssocID="{7FB3FEC0-C68E-42B2-BC94-F6D0C2E80B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5B8DDD06-7756-4E9F-9B55-9CC9AAB7D747}" type="pres">
      <dgm:prSet presAssocID="{7FB3FEC0-C68E-42B2-BC94-F6D0C2E80B44}" presName="spaceRect" presStyleCnt="0"/>
      <dgm:spPr/>
    </dgm:pt>
    <dgm:pt modelId="{CBAF3451-DC71-454E-8911-6280D03176FB}" type="pres">
      <dgm:prSet presAssocID="{7FB3FEC0-C68E-42B2-BC94-F6D0C2E80B44}" presName="parTx" presStyleLbl="revTx" presStyleIdx="2" presStyleCnt="3">
        <dgm:presLayoutVars>
          <dgm:chMax val="0"/>
          <dgm:chPref val="0"/>
        </dgm:presLayoutVars>
      </dgm:prSet>
      <dgm:spPr/>
    </dgm:pt>
  </dgm:ptLst>
  <dgm:cxnLst>
    <dgm:cxn modelId="{CDB02230-6ADF-4463-A945-6B9ADB255A47}" type="presOf" srcId="{43766587-D8F1-4D1D-ADDB-4E1622C44279}" destId="{26466A0E-445E-451D-82F4-C5B2C7997F76}" srcOrd="0" destOrd="0" presId="urn:microsoft.com/office/officeart/2018/2/layout/IconVerticalSolidList"/>
    <dgm:cxn modelId="{81532341-0518-4A9E-BCE3-5C0B91E65B55}" srcId="{A3D1E8EE-FE0F-4CEC-80AA-BB1E8C3F9073}" destId="{7FB3FEC0-C68E-42B2-BC94-F6D0C2E80B44}" srcOrd="2" destOrd="0" parTransId="{9A29BFF1-C3BE-4203-9D34-CEFA3B83343F}" sibTransId="{48300A0E-C53D-4DB1-98FC-D9C0215F84D0}"/>
    <dgm:cxn modelId="{472BE04F-7CCD-4BD1-AB4E-7F412D86F43F}" srcId="{A3D1E8EE-FE0F-4CEC-80AA-BB1E8C3F9073}" destId="{43766587-D8F1-4D1D-ADDB-4E1622C44279}" srcOrd="1" destOrd="0" parTransId="{71993FB4-546A-4335-B382-C2F5474D30E9}" sibTransId="{E9B48DE9-81C1-4F73-AD8E-C4F7B89DE00B}"/>
    <dgm:cxn modelId="{C373427C-9510-44CC-93CB-41D21672330B}" type="presOf" srcId="{A3D1E8EE-FE0F-4CEC-80AA-BB1E8C3F9073}" destId="{B673336F-791B-4BC0-AC2C-9BBB52E2EF00}" srcOrd="0" destOrd="0" presId="urn:microsoft.com/office/officeart/2018/2/layout/IconVerticalSolidList"/>
    <dgm:cxn modelId="{0B48F695-87CA-4F5F-A6BD-97AB46AF94B6}" srcId="{A3D1E8EE-FE0F-4CEC-80AA-BB1E8C3F9073}" destId="{CE654A8E-EA0F-4BCF-8899-9FB2C8B96E63}" srcOrd="0" destOrd="0" parTransId="{77F74028-128A-4761-9433-2D05458E7FAC}" sibTransId="{4CEAA727-418B-48E8-B81D-248C5C01C904}"/>
    <dgm:cxn modelId="{372D99B6-8BC3-4E7D-AD01-D102F1684C75}" type="presOf" srcId="{7FB3FEC0-C68E-42B2-BC94-F6D0C2E80B44}" destId="{CBAF3451-DC71-454E-8911-6280D03176FB}" srcOrd="0" destOrd="0" presId="urn:microsoft.com/office/officeart/2018/2/layout/IconVerticalSolidList"/>
    <dgm:cxn modelId="{BD61B0ED-0535-4105-A8EB-CCC7F1FD3081}" type="presOf" srcId="{CE654A8E-EA0F-4BCF-8899-9FB2C8B96E63}" destId="{88EA58F1-446D-47C8-9FF9-A18072B9A512}" srcOrd="0" destOrd="0" presId="urn:microsoft.com/office/officeart/2018/2/layout/IconVerticalSolidList"/>
    <dgm:cxn modelId="{14B04E7D-5EE8-45B2-8DCD-30F9D9EA8049}" type="presParOf" srcId="{B673336F-791B-4BC0-AC2C-9BBB52E2EF00}" destId="{8273B75F-7D5C-4CC2-B248-3ED478AA0E60}" srcOrd="0" destOrd="0" presId="urn:microsoft.com/office/officeart/2018/2/layout/IconVerticalSolidList"/>
    <dgm:cxn modelId="{8109F640-7ED1-45E6-A92B-0F995C83E7BB}" type="presParOf" srcId="{8273B75F-7D5C-4CC2-B248-3ED478AA0E60}" destId="{08ED9C4C-937C-4212-9BF8-E8E8AF65650D}" srcOrd="0" destOrd="0" presId="urn:microsoft.com/office/officeart/2018/2/layout/IconVerticalSolidList"/>
    <dgm:cxn modelId="{89CAE2D3-C3D2-44C8-AA1E-789ABFD51B43}" type="presParOf" srcId="{8273B75F-7D5C-4CC2-B248-3ED478AA0E60}" destId="{9CF59399-75DA-4DDE-875C-B4A8E8221A96}" srcOrd="1" destOrd="0" presId="urn:microsoft.com/office/officeart/2018/2/layout/IconVerticalSolidList"/>
    <dgm:cxn modelId="{85F1BDB2-8B42-4D99-A21F-7186E13DDA9A}" type="presParOf" srcId="{8273B75F-7D5C-4CC2-B248-3ED478AA0E60}" destId="{5C58963B-8A0A-4FE5-BEC5-20CD09C12B6E}" srcOrd="2" destOrd="0" presId="urn:microsoft.com/office/officeart/2018/2/layout/IconVerticalSolidList"/>
    <dgm:cxn modelId="{0D485966-D733-4EFF-96EC-00C5217D3D3A}" type="presParOf" srcId="{8273B75F-7D5C-4CC2-B248-3ED478AA0E60}" destId="{88EA58F1-446D-47C8-9FF9-A18072B9A512}" srcOrd="3" destOrd="0" presId="urn:microsoft.com/office/officeart/2018/2/layout/IconVerticalSolidList"/>
    <dgm:cxn modelId="{3AF239BD-C0B4-4FDC-AE8D-7D758E1B1C42}" type="presParOf" srcId="{B673336F-791B-4BC0-AC2C-9BBB52E2EF00}" destId="{FD9F5E3D-983B-453C-ADB8-E05AF9CDD11A}" srcOrd="1" destOrd="0" presId="urn:microsoft.com/office/officeart/2018/2/layout/IconVerticalSolidList"/>
    <dgm:cxn modelId="{E89E48CB-DEE3-44A3-806C-8630950CC800}" type="presParOf" srcId="{B673336F-791B-4BC0-AC2C-9BBB52E2EF00}" destId="{9E67C50B-11D6-4964-967A-C09607A20455}" srcOrd="2" destOrd="0" presId="urn:microsoft.com/office/officeart/2018/2/layout/IconVerticalSolidList"/>
    <dgm:cxn modelId="{B9996D3A-F880-416D-816C-AF85A7F05965}" type="presParOf" srcId="{9E67C50B-11D6-4964-967A-C09607A20455}" destId="{558C47EA-15F8-4E4E-A9A5-926EFE102C24}" srcOrd="0" destOrd="0" presId="urn:microsoft.com/office/officeart/2018/2/layout/IconVerticalSolidList"/>
    <dgm:cxn modelId="{03CEB5CB-2D47-42A9-88DD-7A2CB995AE02}" type="presParOf" srcId="{9E67C50B-11D6-4964-967A-C09607A20455}" destId="{1BFDD842-7859-4B14-9248-67DBD908759A}" srcOrd="1" destOrd="0" presId="urn:microsoft.com/office/officeart/2018/2/layout/IconVerticalSolidList"/>
    <dgm:cxn modelId="{582F4A10-ACBA-4817-898C-D40D7655FD0F}" type="presParOf" srcId="{9E67C50B-11D6-4964-967A-C09607A20455}" destId="{572D0611-3830-469D-99CC-E7116EFED97F}" srcOrd="2" destOrd="0" presId="urn:microsoft.com/office/officeart/2018/2/layout/IconVerticalSolidList"/>
    <dgm:cxn modelId="{D6509CD1-1F68-4032-9616-7C90DEA3A2D6}" type="presParOf" srcId="{9E67C50B-11D6-4964-967A-C09607A20455}" destId="{26466A0E-445E-451D-82F4-C5B2C7997F76}" srcOrd="3" destOrd="0" presId="urn:microsoft.com/office/officeart/2018/2/layout/IconVerticalSolidList"/>
    <dgm:cxn modelId="{6F472C5B-F687-472B-8A88-00DA8A3ABAB2}" type="presParOf" srcId="{B673336F-791B-4BC0-AC2C-9BBB52E2EF00}" destId="{579E9D7D-7FC5-404E-A35A-5AC473B34EF7}" srcOrd="3" destOrd="0" presId="urn:microsoft.com/office/officeart/2018/2/layout/IconVerticalSolidList"/>
    <dgm:cxn modelId="{7F8E783E-6915-4C43-955D-4B842158F8C6}" type="presParOf" srcId="{B673336F-791B-4BC0-AC2C-9BBB52E2EF00}" destId="{C000ED2D-836D-4C0C-9B2B-E0E9F3845FA7}" srcOrd="4" destOrd="0" presId="urn:microsoft.com/office/officeart/2018/2/layout/IconVerticalSolidList"/>
    <dgm:cxn modelId="{6C80E3D6-F8BC-45EC-B3A6-916CFC51E7FF}" type="presParOf" srcId="{C000ED2D-836D-4C0C-9B2B-E0E9F3845FA7}" destId="{3B2A2AD0-78E2-41C9-A4D5-680E5B457A52}" srcOrd="0" destOrd="0" presId="urn:microsoft.com/office/officeart/2018/2/layout/IconVerticalSolidList"/>
    <dgm:cxn modelId="{C7550F42-246B-4A4E-A57F-AD2F981F526E}" type="presParOf" srcId="{C000ED2D-836D-4C0C-9B2B-E0E9F3845FA7}" destId="{637759DC-EB84-4370-9C66-B30E919F354F}" srcOrd="1" destOrd="0" presId="urn:microsoft.com/office/officeart/2018/2/layout/IconVerticalSolidList"/>
    <dgm:cxn modelId="{0528A046-AC18-4F8D-978E-F4978AF4DFD5}" type="presParOf" srcId="{C000ED2D-836D-4C0C-9B2B-E0E9F3845FA7}" destId="{5B8DDD06-7756-4E9F-9B55-9CC9AAB7D747}" srcOrd="2" destOrd="0" presId="urn:microsoft.com/office/officeart/2018/2/layout/IconVerticalSolidList"/>
    <dgm:cxn modelId="{C14EF9CF-C9F2-422D-AF67-8001BE3EF493}" type="presParOf" srcId="{C000ED2D-836D-4C0C-9B2B-E0E9F3845FA7}" destId="{CBAF3451-DC71-454E-8911-6280D03176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5A863F2-20F6-4FCA-B283-C3CC9D207244}"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B73A3CE-CA7B-449A-BDD3-0C0F46CBA4D4}">
      <dgm:prSet custT="1"/>
      <dgm:spPr/>
      <dgm:t>
        <a:bodyPr/>
        <a:lstStyle/>
        <a:p>
          <a:r>
            <a:rPr lang="en-US" sz="2000" dirty="0"/>
            <a:t>Depending on your dyno formation, some of your dynos will be running the command associated with the web process type, and some will be running other commands associated with other process types.</a:t>
          </a:r>
        </a:p>
      </dgm:t>
    </dgm:pt>
    <dgm:pt modelId="{3994148C-CA18-490F-A2A8-16DA24169627}" type="parTrans" cxnId="{8BB52651-5853-427F-AF11-12DDAB0C1463}">
      <dgm:prSet/>
      <dgm:spPr/>
      <dgm:t>
        <a:bodyPr/>
        <a:lstStyle/>
        <a:p>
          <a:endParaRPr lang="en-US" sz="2000"/>
        </a:p>
      </dgm:t>
    </dgm:pt>
    <dgm:pt modelId="{E9068E3F-CA63-40D3-A7E9-80CF416E8B39}" type="sibTrans" cxnId="{8BB52651-5853-427F-AF11-12DDAB0C1463}">
      <dgm:prSet/>
      <dgm:spPr/>
      <dgm:t>
        <a:bodyPr/>
        <a:lstStyle/>
        <a:p>
          <a:endParaRPr lang="en-US" sz="2000"/>
        </a:p>
      </dgm:t>
    </dgm:pt>
    <dgm:pt modelId="{8BDC587F-4EF7-4586-9DC2-521E99E86185}">
      <dgm:prSet custT="1"/>
      <dgm:spPr/>
      <dgm:t>
        <a:bodyPr/>
        <a:lstStyle/>
        <a:p>
          <a:r>
            <a:rPr lang="en-US" sz="2000"/>
            <a:t>The dynos that run process types named web are different in one way from all other dynos - they will receive HTTP traffic. Heroku’s HTTP routers distribute incoming requests for your application across your running web dynos.</a:t>
          </a:r>
        </a:p>
      </dgm:t>
    </dgm:pt>
    <dgm:pt modelId="{D90C1A04-F758-4C48-A1C7-19D3F31DB12B}" type="parTrans" cxnId="{E018184C-7E08-4D63-A060-4D17916E38F8}">
      <dgm:prSet/>
      <dgm:spPr/>
      <dgm:t>
        <a:bodyPr/>
        <a:lstStyle/>
        <a:p>
          <a:endParaRPr lang="en-US" sz="2000"/>
        </a:p>
      </dgm:t>
    </dgm:pt>
    <dgm:pt modelId="{C5617450-68AA-4435-93E6-092AE1C8F2A7}" type="sibTrans" cxnId="{E018184C-7E08-4D63-A060-4D17916E38F8}">
      <dgm:prSet/>
      <dgm:spPr/>
      <dgm:t>
        <a:bodyPr/>
        <a:lstStyle/>
        <a:p>
          <a:endParaRPr lang="en-US" sz="2000"/>
        </a:p>
      </dgm:t>
    </dgm:pt>
    <dgm:pt modelId="{42DD65B7-C594-4A21-ABFF-205F9765E2D3}">
      <dgm:prSet custT="1"/>
      <dgm:spPr/>
      <dgm:t>
        <a:bodyPr/>
        <a:lstStyle/>
        <a:p>
          <a:r>
            <a:rPr lang="en-US" sz="2000" dirty="0"/>
            <a:t>So scaling an app’s capacity to handle web traffic involves scaling the number of web dynos:</a:t>
          </a:r>
        </a:p>
      </dgm:t>
    </dgm:pt>
    <dgm:pt modelId="{B6B791D2-F5B6-481C-9A51-D25627DF43E7}" type="parTrans" cxnId="{70064DF6-FB45-4066-A635-EE22A12C7F76}">
      <dgm:prSet/>
      <dgm:spPr/>
      <dgm:t>
        <a:bodyPr/>
        <a:lstStyle/>
        <a:p>
          <a:endParaRPr lang="en-US" sz="2000"/>
        </a:p>
      </dgm:t>
    </dgm:pt>
    <dgm:pt modelId="{7CC46850-B2CB-4B6D-8FD9-E48F1D65D0DC}" type="sibTrans" cxnId="{70064DF6-FB45-4066-A635-EE22A12C7F76}">
      <dgm:prSet/>
      <dgm:spPr/>
      <dgm:t>
        <a:bodyPr/>
        <a:lstStyle/>
        <a:p>
          <a:endParaRPr lang="en-US" sz="2000"/>
        </a:p>
      </dgm:t>
    </dgm:pt>
    <dgm:pt modelId="{E76CB609-C989-4976-B402-CE410965CBED}">
      <dgm:prSet custT="1"/>
      <dgm:spPr/>
      <dgm:t>
        <a:bodyPr/>
        <a:lstStyle/>
        <a:p>
          <a:r>
            <a:rPr lang="en-US" sz="2000"/>
            <a:t>$ heroku ps:scale web+5</a:t>
          </a:r>
        </a:p>
      </dgm:t>
    </dgm:pt>
    <dgm:pt modelId="{26930A17-3053-4842-932D-46038E77A89B}" type="parTrans" cxnId="{C6DBDDA8-2F30-4B2E-973E-AD0924684D9A}">
      <dgm:prSet/>
      <dgm:spPr/>
      <dgm:t>
        <a:bodyPr/>
        <a:lstStyle/>
        <a:p>
          <a:endParaRPr lang="en-US" sz="2000"/>
        </a:p>
      </dgm:t>
    </dgm:pt>
    <dgm:pt modelId="{F2D5A12D-FC90-426A-92E2-7B43E3240AA6}" type="sibTrans" cxnId="{C6DBDDA8-2F30-4B2E-973E-AD0924684D9A}">
      <dgm:prSet/>
      <dgm:spPr/>
      <dgm:t>
        <a:bodyPr/>
        <a:lstStyle/>
        <a:p>
          <a:endParaRPr lang="en-US" sz="2000"/>
        </a:p>
      </dgm:t>
    </dgm:pt>
    <dgm:pt modelId="{EC12B546-2990-484C-86AC-B6C142D9D9A0}">
      <dgm:prSet custT="1"/>
      <dgm:spPr/>
      <dgm:t>
        <a:bodyPr/>
        <a:lstStyle/>
        <a:p>
          <a:r>
            <a:rPr lang="en-US" sz="2000"/>
            <a:t>A random selection algorithm is used for HTTP request load balancing across web dynos - and this routing handles both HTTP and HTTPS traffic. It also supports multiple simultaneous connections, as well as timeout handling.</a:t>
          </a:r>
        </a:p>
      </dgm:t>
    </dgm:pt>
    <dgm:pt modelId="{02DA6AC2-88B1-4A15-BB06-3924BCF27578}" type="parTrans" cxnId="{05184F99-3A69-4B10-9021-97A0AC2A06B0}">
      <dgm:prSet/>
      <dgm:spPr/>
      <dgm:t>
        <a:bodyPr/>
        <a:lstStyle/>
        <a:p>
          <a:endParaRPr lang="en-US" sz="2000"/>
        </a:p>
      </dgm:t>
    </dgm:pt>
    <dgm:pt modelId="{DD2D2EAC-99F5-44EC-8822-2B8E7FD6E32E}" type="sibTrans" cxnId="{05184F99-3A69-4B10-9021-97A0AC2A06B0}">
      <dgm:prSet/>
      <dgm:spPr/>
      <dgm:t>
        <a:bodyPr/>
        <a:lstStyle/>
        <a:p>
          <a:endParaRPr lang="en-US" sz="2000"/>
        </a:p>
      </dgm:t>
    </dgm:pt>
    <dgm:pt modelId="{E1320FBB-9D0E-4A36-88D9-3223B94858C3}" type="pres">
      <dgm:prSet presAssocID="{25A863F2-20F6-4FCA-B283-C3CC9D207244}" presName="root" presStyleCnt="0">
        <dgm:presLayoutVars>
          <dgm:dir/>
          <dgm:resizeHandles val="exact"/>
        </dgm:presLayoutVars>
      </dgm:prSet>
      <dgm:spPr/>
    </dgm:pt>
    <dgm:pt modelId="{F8E6C576-3C6B-430F-9A2D-268B0560FD73}" type="pres">
      <dgm:prSet presAssocID="{BB73A3CE-CA7B-449A-BDD3-0C0F46CBA4D4}" presName="compNode" presStyleCnt="0"/>
      <dgm:spPr/>
    </dgm:pt>
    <dgm:pt modelId="{CE92DBDD-BB1A-4C4E-AAC6-9F84EDD02843}" type="pres">
      <dgm:prSet presAssocID="{BB73A3CE-CA7B-449A-BDD3-0C0F46CBA4D4}" presName="bgRect" presStyleLbl="bgShp" presStyleIdx="0" presStyleCnt="5"/>
      <dgm:spPr>
        <a:solidFill>
          <a:srgbClr val="92D050"/>
        </a:solidFill>
      </dgm:spPr>
    </dgm:pt>
    <dgm:pt modelId="{0EAA12E2-92E5-48B3-A72C-EE1ED37CC584}" type="pres">
      <dgm:prSet presAssocID="{BB73A3CE-CA7B-449A-BDD3-0C0F46CBA4D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EB34C5F9-C039-4D6A-962D-82DC24180C31}" type="pres">
      <dgm:prSet presAssocID="{BB73A3CE-CA7B-449A-BDD3-0C0F46CBA4D4}" presName="spaceRect" presStyleCnt="0"/>
      <dgm:spPr/>
    </dgm:pt>
    <dgm:pt modelId="{628C77C9-C936-4353-85AE-1D80DAD16AAA}" type="pres">
      <dgm:prSet presAssocID="{BB73A3CE-CA7B-449A-BDD3-0C0F46CBA4D4}" presName="parTx" presStyleLbl="revTx" presStyleIdx="0" presStyleCnt="5">
        <dgm:presLayoutVars>
          <dgm:chMax val="0"/>
          <dgm:chPref val="0"/>
        </dgm:presLayoutVars>
      </dgm:prSet>
      <dgm:spPr/>
    </dgm:pt>
    <dgm:pt modelId="{E3620607-029E-4BA0-8808-2C1218DE2DDF}" type="pres">
      <dgm:prSet presAssocID="{E9068E3F-CA63-40D3-A7E9-80CF416E8B39}" presName="sibTrans" presStyleCnt="0"/>
      <dgm:spPr/>
    </dgm:pt>
    <dgm:pt modelId="{1AA59E50-BC4D-4FA2-9A1E-DBD2D2A7CEB3}" type="pres">
      <dgm:prSet presAssocID="{8BDC587F-4EF7-4586-9DC2-521E99E86185}" presName="compNode" presStyleCnt="0"/>
      <dgm:spPr/>
    </dgm:pt>
    <dgm:pt modelId="{8AD342F0-81D2-4A47-85C8-F1CCCA9F1F8D}" type="pres">
      <dgm:prSet presAssocID="{8BDC587F-4EF7-4586-9DC2-521E99E86185}" presName="bgRect" presStyleLbl="bgShp" presStyleIdx="1" presStyleCnt="5"/>
      <dgm:spPr>
        <a:solidFill>
          <a:schemeClr val="accent4"/>
        </a:solidFill>
      </dgm:spPr>
    </dgm:pt>
    <dgm:pt modelId="{E283E825-192A-4376-913E-586D488956B8}" type="pres">
      <dgm:prSet presAssocID="{8BDC587F-4EF7-4586-9DC2-521E99E8618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C49BAE87-D12B-4A25-A17C-0ECE7DAB876B}" type="pres">
      <dgm:prSet presAssocID="{8BDC587F-4EF7-4586-9DC2-521E99E86185}" presName="spaceRect" presStyleCnt="0"/>
      <dgm:spPr/>
    </dgm:pt>
    <dgm:pt modelId="{38526489-D161-49D5-A092-C5CD3548AC48}" type="pres">
      <dgm:prSet presAssocID="{8BDC587F-4EF7-4586-9DC2-521E99E86185}" presName="parTx" presStyleLbl="revTx" presStyleIdx="1" presStyleCnt="5">
        <dgm:presLayoutVars>
          <dgm:chMax val="0"/>
          <dgm:chPref val="0"/>
        </dgm:presLayoutVars>
      </dgm:prSet>
      <dgm:spPr/>
    </dgm:pt>
    <dgm:pt modelId="{CDE72F42-C4E5-4972-8A42-34D9C674A845}" type="pres">
      <dgm:prSet presAssocID="{C5617450-68AA-4435-93E6-092AE1C8F2A7}" presName="sibTrans" presStyleCnt="0"/>
      <dgm:spPr/>
    </dgm:pt>
    <dgm:pt modelId="{D2558F95-832B-44AF-8A6F-DA8478F7BBDE}" type="pres">
      <dgm:prSet presAssocID="{42DD65B7-C594-4A21-ABFF-205F9765E2D3}" presName="compNode" presStyleCnt="0"/>
      <dgm:spPr/>
    </dgm:pt>
    <dgm:pt modelId="{C898DB55-141F-4DAE-934C-D14C000E603E}" type="pres">
      <dgm:prSet presAssocID="{42DD65B7-C594-4A21-ABFF-205F9765E2D3}" presName="bgRect" presStyleLbl="bgShp" presStyleIdx="2" presStyleCnt="5"/>
      <dgm:spPr>
        <a:solidFill>
          <a:schemeClr val="accent2"/>
        </a:solidFill>
      </dgm:spPr>
    </dgm:pt>
    <dgm:pt modelId="{2BC4535D-DF55-421D-AFAC-4E4C73754F90}" type="pres">
      <dgm:prSet presAssocID="{42DD65B7-C594-4A21-ABFF-205F9765E2D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5102BD3-874C-464B-BCCB-5B1F5B4EC123}" type="pres">
      <dgm:prSet presAssocID="{42DD65B7-C594-4A21-ABFF-205F9765E2D3}" presName="spaceRect" presStyleCnt="0"/>
      <dgm:spPr/>
    </dgm:pt>
    <dgm:pt modelId="{9FC6C6E6-12FF-4649-A3D5-712BEEEC6E95}" type="pres">
      <dgm:prSet presAssocID="{42DD65B7-C594-4A21-ABFF-205F9765E2D3}" presName="parTx" presStyleLbl="revTx" presStyleIdx="2" presStyleCnt="5">
        <dgm:presLayoutVars>
          <dgm:chMax val="0"/>
          <dgm:chPref val="0"/>
        </dgm:presLayoutVars>
      </dgm:prSet>
      <dgm:spPr/>
    </dgm:pt>
    <dgm:pt modelId="{FE65E6F7-8DD3-4601-8E33-AAEA5205DF37}" type="pres">
      <dgm:prSet presAssocID="{7CC46850-B2CB-4B6D-8FD9-E48F1D65D0DC}" presName="sibTrans" presStyleCnt="0"/>
      <dgm:spPr/>
    </dgm:pt>
    <dgm:pt modelId="{0C2F81EF-B126-40B5-84B6-E3C3CCDDF0F1}" type="pres">
      <dgm:prSet presAssocID="{E76CB609-C989-4976-B402-CE410965CBED}" presName="compNode" presStyleCnt="0"/>
      <dgm:spPr/>
    </dgm:pt>
    <dgm:pt modelId="{AD9C1E44-3560-4BAA-9449-94B8ECDC57B1}" type="pres">
      <dgm:prSet presAssocID="{E76CB609-C989-4976-B402-CE410965CBED}" presName="bgRect" presStyleLbl="bgShp" presStyleIdx="3" presStyleCnt="5"/>
      <dgm:spPr>
        <a:solidFill>
          <a:srgbClr val="00B0F0"/>
        </a:solidFill>
      </dgm:spPr>
    </dgm:pt>
    <dgm:pt modelId="{83A0595B-1ACE-4AFF-9A9C-082057666215}" type="pres">
      <dgm:prSet presAssocID="{E76CB609-C989-4976-B402-CE410965CBE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580E9F4-6280-4B47-A21A-FEC77AFF920E}" type="pres">
      <dgm:prSet presAssocID="{E76CB609-C989-4976-B402-CE410965CBED}" presName="spaceRect" presStyleCnt="0"/>
      <dgm:spPr/>
    </dgm:pt>
    <dgm:pt modelId="{5E45A6AB-AA8F-4307-BB59-2B8D0D0ADB64}" type="pres">
      <dgm:prSet presAssocID="{E76CB609-C989-4976-B402-CE410965CBED}" presName="parTx" presStyleLbl="revTx" presStyleIdx="3" presStyleCnt="5">
        <dgm:presLayoutVars>
          <dgm:chMax val="0"/>
          <dgm:chPref val="0"/>
        </dgm:presLayoutVars>
      </dgm:prSet>
      <dgm:spPr/>
    </dgm:pt>
    <dgm:pt modelId="{4FE6F33A-D6DA-4451-8C6B-C4533BECA690}" type="pres">
      <dgm:prSet presAssocID="{F2D5A12D-FC90-426A-92E2-7B43E3240AA6}" presName="sibTrans" presStyleCnt="0"/>
      <dgm:spPr/>
    </dgm:pt>
    <dgm:pt modelId="{8DFB40A9-4671-43AF-B23A-303551172D6F}" type="pres">
      <dgm:prSet presAssocID="{EC12B546-2990-484C-86AC-B6C142D9D9A0}" presName="compNode" presStyleCnt="0"/>
      <dgm:spPr/>
    </dgm:pt>
    <dgm:pt modelId="{CFE73354-A892-4772-910C-A2D0F1D6E3C9}" type="pres">
      <dgm:prSet presAssocID="{EC12B546-2990-484C-86AC-B6C142D9D9A0}" presName="bgRect" presStyleLbl="bgShp" presStyleIdx="4" presStyleCnt="5"/>
      <dgm:spPr>
        <a:solidFill>
          <a:schemeClr val="accent1">
            <a:lumMod val="60000"/>
            <a:lumOff val="40000"/>
          </a:schemeClr>
        </a:solidFill>
      </dgm:spPr>
    </dgm:pt>
    <dgm:pt modelId="{B0874FC5-C071-47DF-9C6A-AA896B969709}" type="pres">
      <dgm:prSet presAssocID="{EC12B546-2990-484C-86AC-B6C142D9D9A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CE7E06FD-EC3F-451D-A4CA-EAE92653A084}" type="pres">
      <dgm:prSet presAssocID="{EC12B546-2990-484C-86AC-B6C142D9D9A0}" presName="spaceRect" presStyleCnt="0"/>
      <dgm:spPr/>
    </dgm:pt>
    <dgm:pt modelId="{31B458E5-AF13-4A0F-B2CA-B1D6DFBB3848}" type="pres">
      <dgm:prSet presAssocID="{EC12B546-2990-484C-86AC-B6C142D9D9A0}" presName="parTx" presStyleLbl="revTx" presStyleIdx="4" presStyleCnt="5">
        <dgm:presLayoutVars>
          <dgm:chMax val="0"/>
          <dgm:chPref val="0"/>
        </dgm:presLayoutVars>
      </dgm:prSet>
      <dgm:spPr/>
    </dgm:pt>
  </dgm:ptLst>
  <dgm:cxnLst>
    <dgm:cxn modelId="{9B7F2B41-9ECB-43B3-9E58-71E2204F9ACF}" type="presOf" srcId="{42DD65B7-C594-4A21-ABFF-205F9765E2D3}" destId="{9FC6C6E6-12FF-4649-A3D5-712BEEEC6E95}" srcOrd="0" destOrd="0" presId="urn:microsoft.com/office/officeart/2018/2/layout/IconVerticalSolidList"/>
    <dgm:cxn modelId="{E018184C-7E08-4D63-A060-4D17916E38F8}" srcId="{25A863F2-20F6-4FCA-B283-C3CC9D207244}" destId="{8BDC587F-4EF7-4586-9DC2-521E99E86185}" srcOrd="1" destOrd="0" parTransId="{D90C1A04-F758-4C48-A1C7-19D3F31DB12B}" sibTransId="{C5617450-68AA-4435-93E6-092AE1C8F2A7}"/>
    <dgm:cxn modelId="{8BB52651-5853-427F-AF11-12DDAB0C1463}" srcId="{25A863F2-20F6-4FCA-B283-C3CC9D207244}" destId="{BB73A3CE-CA7B-449A-BDD3-0C0F46CBA4D4}" srcOrd="0" destOrd="0" parTransId="{3994148C-CA18-490F-A2A8-16DA24169627}" sibTransId="{E9068E3F-CA63-40D3-A7E9-80CF416E8B39}"/>
    <dgm:cxn modelId="{AE7B567D-23BD-4948-9809-07C2643B4F43}" type="presOf" srcId="{E76CB609-C989-4976-B402-CE410965CBED}" destId="{5E45A6AB-AA8F-4307-BB59-2B8D0D0ADB64}" srcOrd="0" destOrd="0" presId="urn:microsoft.com/office/officeart/2018/2/layout/IconVerticalSolidList"/>
    <dgm:cxn modelId="{05184F99-3A69-4B10-9021-97A0AC2A06B0}" srcId="{25A863F2-20F6-4FCA-B283-C3CC9D207244}" destId="{EC12B546-2990-484C-86AC-B6C142D9D9A0}" srcOrd="4" destOrd="0" parTransId="{02DA6AC2-88B1-4A15-BB06-3924BCF27578}" sibTransId="{DD2D2EAC-99F5-44EC-8822-2B8E7FD6E32E}"/>
    <dgm:cxn modelId="{F0E1A9A2-01AA-4F67-BCBA-0E5F8D3AC7DA}" type="presOf" srcId="{25A863F2-20F6-4FCA-B283-C3CC9D207244}" destId="{E1320FBB-9D0E-4A36-88D9-3223B94858C3}" srcOrd="0" destOrd="0" presId="urn:microsoft.com/office/officeart/2018/2/layout/IconVerticalSolidList"/>
    <dgm:cxn modelId="{C6DBDDA8-2F30-4B2E-973E-AD0924684D9A}" srcId="{25A863F2-20F6-4FCA-B283-C3CC9D207244}" destId="{E76CB609-C989-4976-B402-CE410965CBED}" srcOrd="3" destOrd="0" parTransId="{26930A17-3053-4842-932D-46038E77A89B}" sibTransId="{F2D5A12D-FC90-426A-92E2-7B43E3240AA6}"/>
    <dgm:cxn modelId="{EB4FC9CF-7915-4A6E-86F8-B538B57CBF2D}" type="presOf" srcId="{EC12B546-2990-484C-86AC-B6C142D9D9A0}" destId="{31B458E5-AF13-4A0F-B2CA-B1D6DFBB3848}" srcOrd="0" destOrd="0" presId="urn:microsoft.com/office/officeart/2018/2/layout/IconVerticalSolidList"/>
    <dgm:cxn modelId="{11F5C2D6-1F8D-4D38-ADB8-E822479657FA}" type="presOf" srcId="{BB73A3CE-CA7B-449A-BDD3-0C0F46CBA4D4}" destId="{628C77C9-C936-4353-85AE-1D80DAD16AAA}" srcOrd="0" destOrd="0" presId="urn:microsoft.com/office/officeart/2018/2/layout/IconVerticalSolidList"/>
    <dgm:cxn modelId="{02B0E8EF-2A17-42BE-A169-FCF6E465DC22}" type="presOf" srcId="{8BDC587F-4EF7-4586-9DC2-521E99E86185}" destId="{38526489-D161-49D5-A092-C5CD3548AC48}" srcOrd="0" destOrd="0" presId="urn:microsoft.com/office/officeart/2018/2/layout/IconVerticalSolidList"/>
    <dgm:cxn modelId="{70064DF6-FB45-4066-A635-EE22A12C7F76}" srcId="{25A863F2-20F6-4FCA-B283-C3CC9D207244}" destId="{42DD65B7-C594-4A21-ABFF-205F9765E2D3}" srcOrd="2" destOrd="0" parTransId="{B6B791D2-F5B6-481C-9A51-D25627DF43E7}" sibTransId="{7CC46850-B2CB-4B6D-8FD9-E48F1D65D0DC}"/>
    <dgm:cxn modelId="{05D1B225-04F2-40F6-A6C7-D3934D380459}" type="presParOf" srcId="{E1320FBB-9D0E-4A36-88D9-3223B94858C3}" destId="{F8E6C576-3C6B-430F-9A2D-268B0560FD73}" srcOrd="0" destOrd="0" presId="urn:microsoft.com/office/officeart/2018/2/layout/IconVerticalSolidList"/>
    <dgm:cxn modelId="{4650EBF9-4A20-4FA2-B172-33E8F56A5E55}" type="presParOf" srcId="{F8E6C576-3C6B-430F-9A2D-268B0560FD73}" destId="{CE92DBDD-BB1A-4C4E-AAC6-9F84EDD02843}" srcOrd="0" destOrd="0" presId="urn:microsoft.com/office/officeart/2018/2/layout/IconVerticalSolidList"/>
    <dgm:cxn modelId="{D60134AB-C66A-4CF0-9FC9-212CE1043DD3}" type="presParOf" srcId="{F8E6C576-3C6B-430F-9A2D-268B0560FD73}" destId="{0EAA12E2-92E5-48B3-A72C-EE1ED37CC584}" srcOrd="1" destOrd="0" presId="urn:microsoft.com/office/officeart/2018/2/layout/IconVerticalSolidList"/>
    <dgm:cxn modelId="{615BBFB6-A47D-49CE-8AEB-A5FADE1E1AC4}" type="presParOf" srcId="{F8E6C576-3C6B-430F-9A2D-268B0560FD73}" destId="{EB34C5F9-C039-4D6A-962D-82DC24180C31}" srcOrd="2" destOrd="0" presId="urn:microsoft.com/office/officeart/2018/2/layout/IconVerticalSolidList"/>
    <dgm:cxn modelId="{F88B0C35-06AB-4E50-A8F0-762799DBD5DD}" type="presParOf" srcId="{F8E6C576-3C6B-430F-9A2D-268B0560FD73}" destId="{628C77C9-C936-4353-85AE-1D80DAD16AAA}" srcOrd="3" destOrd="0" presId="urn:microsoft.com/office/officeart/2018/2/layout/IconVerticalSolidList"/>
    <dgm:cxn modelId="{E3E8DCA1-DB3A-4A00-86D5-DCCA36A7AC8D}" type="presParOf" srcId="{E1320FBB-9D0E-4A36-88D9-3223B94858C3}" destId="{E3620607-029E-4BA0-8808-2C1218DE2DDF}" srcOrd="1" destOrd="0" presId="urn:microsoft.com/office/officeart/2018/2/layout/IconVerticalSolidList"/>
    <dgm:cxn modelId="{5546674F-6774-44EA-9CFF-3473306DCEBE}" type="presParOf" srcId="{E1320FBB-9D0E-4A36-88D9-3223B94858C3}" destId="{1AA59E50-BC4D-4FA2-9A1E-DBD2D2A7CEB3}" srcOrd="2" destOrd="0" presId="urn:microsoft.com/office/officeart/2018/2/layout/IconVerticalSolidList"/>
    <dgm:cxn modelId="{38165B3C-C51C-462D-8482-94C4D8309B7A}" type="presParOf" srcId="{1AA59E50-BC4D-4FA2-9A1E-DBD2D2A7CEB3}" destId="{8AD342F0-81D2-4A47-85C8-F1CCCA9F1F8D}" srcOrd="0" destOrd="0" presId="urn:microsoft.com/office/officeart/2018/2/layout/IconVerticalSolidList"/>
    <dgm:cxn modelId="{304456FB-9B1D-431A-9672-9E08FF87947F}" type="presParOf" srcId="{1AA59E50-BC4D-4FA2-9A1E-DBD2D2A7CEB3}" destId="{E283E825-192A-4376-913E-586D488956B8}" srcOrd="1" destOrd="0" presId="urn:microsoft.com/office/officeart/2018/2/layout/IconVerticalSolidList"/>
    <dgm:cxn modelId="{1FFF0745-61FB-4154-B7EB-9976FC39F7DD}" type="presParOf" srcId="{1AA59E50-BC4D-4FA2-9A1E-DBD2D2A7CEB3}" destId="{C49BAE87-D12B-4A25-A17C-0ECE7DAB876B}" srcOrd="2" destOrd="0" presId="urn:microsoft.com/office/officeart/2018/2/layout/IconVerticalSolidList"/>
    <dgm:cxn modelId="{DF89D767-61FA-42DD-A000-EA160571801F}" type="presParOf" srcId="{1AA59E50-BC4D-4FA2-9A1E-DBD2D2A7CEB3}" destId="{38526489-D161-49D5-A092-C5CD3548AC48}" srcOrd="3" destOrd="0" presId="urn:microsoft.com/office/officeart/2018/2/layout/IconVerticalSolidList"/>
    <dgm:cxn modelId="{AC20E21E-F526-461F-B39F-817E9AAD6FF7}" type="presParOf" srcId="{E1320FBB-9D0E-4A36-88D9-3223B94858C3}" destId="{CDE72F42-C4E5-4972-8A42-34D9C674A845}" srcOrd="3" destOrd="0" presId="urn:microsoft.com/office/officeart/2018/2/layout/IconVerticalSolidList"/>
    <dgm:cxn modelId="{CBDED63E-641F-4017-AA35-0CA3BC708C21}" type="presParOf" srcId="{E1320FBB-9D0E-4A36-88D9-3223B94858C3}" destId="{D2558F95-832B-44AF-8A6F-DA8478F7BBDE}" srcOrd="4" destOrd="0" presId="urn:microsoft.com/office/officeart/2018/2/layout/IconVerticalSolidList"/>
    <dgm:cxn modelId="{8A5937F7-8B1B-41FE-BE66-467C9781E10C}" type="presParOf" srcId="{D2558F95-832B-44AF-8A6F-DA8478F7BBDE}" destId="{C898DB55-141F-4DAE-934C-D14C000E603E}" srcOrd="0" destOrd="0" presId="urn:microsoft.com/office/officeart/2018/2/layout/IconVerticalSolidList"/>
    <dgm:cxn modelId="{7A886F0C-4D60-4A14-AF74-5AD6573A9C9C}" type="presParOf" srcId="{D2558F95-832B-44AF-8A6F-DA8478F7BBDE}" destId="{2BC4535D-DF55-421D-AFAC-4E4C73754F90}" srcOrd="1" destOrd="0" presId="urn:microsoft.com/office/officeart/2018/2/layout/IconVerticalSolidList"/>
    <dgm:cxn modelId="{69B20D96-8FCB-49D4-9301-D3A5A0262DC6}" type="presParOf" srcId="{D2558F95-832B-44AF-8A6F-DA8478F7BBDE}" destId="{E5102BD3-874C-464B-BCCB-5B1F5B4EC123}" srcOrd="2" destOrd="0" presId="urn:microsoft.com/office/officeart/2018/2/layout/IconVerticalSolidList"/>
    <dgm:cxn modelId="{2C0D2B49-9323-45DA-8F0D-9BB2D03F57CF}" type="presParOf" srcId="{D2558F95-832B-44AF-8A6F-DA8478F7BBDE}" destId="{9FC6C6E6-12FF-4649-A3D5-712BEEEC6E95}" srcOrd="3" destOrd="0" presId="urn:microsoft.com/office/officeart/2018/2/layout/IconVerticalSolidList"/>
    <dgm:cxn modelId="{C107F084-15AD-4868-ABF1-C53ED01530DC}" type="presParOf" srcId="{E1320FBB-9D0E-4A36-88D9-3223B94858C3}" destId="{FE65E6F7-8DD3-4601-8E33-AAEA5205DF37}" srcOrd="5" destOrd="0" presId="urn:microsoft.com/office/officeart/2018/2/layout/IconVerticalSolidList"/>
    <dgm:cxn modelId="{38C3FB64-71FE-4475-928C-C5CB3475AB9A}" type="presParOf" srcId="{E1320FBB-9D0E-4A36-88D9-3223B94858C3}" destId="{0C2F81EF-B126-40B5-84B6-E3C3CCDDF0F1}" srcOrd="6" destOrd="0" presId="urn:microsoft.com/office/officeart/2018/2/layout/IconVerticalSolidList"/>
    <dgm:cxn modelId="{46458023-23E6-4EB0-B20E-7E70BC56BD62}" type="presParOf" srcId="{0C2F81EF-B126-40B5-84B6-E3C3CCDDF0F1}" destId="{AD9C1E44-3560-4BAA-9449-94B8ECDC57B1}" srcOrd="0" destOrd="0" presId="urn:microsoft.com/office/officeart/2018/2/layout/IconVerticalSolidList"/>
    <dgm:cxn modelId="{B083BB35-3F3A-4414-AB8E-D1CD93BFCD9A}" type="presParOf" srcId="{0C2F81EF-B126-40B5-84B6-E3C3CCDDF0F1}" destId="{83A0595B-1ACE-4AFF-9A9C-082057666215}" srcOrd="1" destOrd="0" presId="urn:microsoft.com/office/officeart/2018/2/layout/IconVerticalSolidList"/>
    <dgm:cxn modelId="{21686822-AFFF-4B3A-BC96-9DE7D0654837}" type="presParOf" srcId="{0C2F81EF-B126-40B5-84B6-E3C3CCDDF0F1}" destId="{1580E9F4-6280-4B47-A21A-FEC77AFF920E}" srcOrd="2" destOrd="0" presId="urn:microsoft.com/office/officeart/2018/2/layout/IconVerticalSolidList"/>
    <dgm:cxn modelId="{53BD635E-0A6E-4C9E-B3DA-F63AD66E27E1}" type="presParOf" srcId="{0C2F81EF-B126-40B5-84B6-E3C3CCDDF0F1}" destId="{5E45A6AB-AA8F-4307-BB59-2B8D0D0ADB64}" srcOrd="3" destOrd="0" presId="urn:microsoft.com/office/officeart/2018/2/layout/IconVerticalSolidList"/>
    <dgm:cxn modelId="{56DE3EED-ED8E-45ED-9C4A-4879D1081C11}" type="presParOf" srcId="{E1320FBB-9D0E-4A36-88D9-3223B94858C3}" destId="{4FE6F33A-D6DA-4451-8C6B-C4533BECA690}" srcOrd="7" destOrd="0" presId="urn:microsoft.com/office/officeart/2018/2/layout/IconVerticalSolidList"/>
    <dgm:cxn modelId="{E4E3D3D4-53BA-437D-A3C0-0038E1644CB0}" type="presParOf" srcId="{E1320FBB-9D0E-4A36-88D9-3223B94858C3}" destId="{8DFB40A9-4671-43AF-B23A-303551172D6F}" srcOrd="8" destOrd="0" presId="urn:microsoft.com/office/officeart/2018/2/layout/IconVerticalSolidList"/>
    <dgm:cxn modelId="{8C6098F7-92C3-40A5-89BA-2B8EA9030FBB}" type="presParOf" srcId="{8DFB40A9-4671-43AF-B23A-303551172D6F}" destId="{CFE73354-A892-4772-910C-A2D0F1D6E3C9}" srcOrd="0" destOrd="0" presId="urn:microsoft.com/office/officeart/2018/2/layout/IconVerticalSolidList"/>
    <dgm:cxn modelId="{2147D345-FADF-4231-BFF0-DDC6047388B1}" type="presParOf" srcId="{8DFB40A9-4671-43AF-B23A-303551172D6F}" destId="{B0874FC5-C071-47DF-9C6A-AA896B969709}" srcOrd="1" destOrd="0" presId="urn:microsoft.com/office/officeart/2018/2/layout/IconVerticalSolidList"/>
    <dgm:cxn modelId="{EEC7E1F9-7DA5-48B5-B70C-8D76401F50DF}" type="presParOf" srcId="{8DFB40A9-4671-43AF-B23A-303551172D6F}" destId="{CE7E06FD-EC3F-451D-A4CA-EAE92653A084}" srcOrd="2" destOrd="0" presId="urn:microsoft.com/office/officeart/2018/2/layout/IconVerticalSolidList"/>
    <dgm:cxn modelId="{F331F8F1-568C-4EA5-8362-5048EE8B4768}" type="presParOf" srcId="{8DFB40A9-4671-43AF-B23A-303551172D6F}" destId="{31B458E5-AF13-4A0F-B2CA-B1D6DFBB384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1FEAB73-76D7-4873-A058-21C4D25456B6}"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43E6E0CE-F7C5-4F72-9ED6-D3866EDC9F30}">
      <dgm:prSet/>
      <dgm:spPr/>
      <dgm:t>
        <a:bodyPr/>
        <a:lstStyle/>
        <a:p>
          <a:r>
            <a:rPr lang="en-US"/>
            <a:t>The concepts explained so far can be divided into two buckets: those that involve the development and deployment of an application, and those that involve the runtime operation of the Heroku platform and the application after it’s deployed.</a:t>
          </a:r>
        </a:p>
      </dgm:t>
    </dgm:pt>
    <dgm:pt modelId="{95B4CAC5-9C95-4531-9910-8EED75AEE1FF}" type="parTrans" cxnId="{5D7660DA-8760-4EAB-90F8-5E390946A6D8}">
      <dgm:prSet/>
      <dgm:spPr/>
      <dgm:t>
        <a:bodyPr/>
        <a:lstStyle/>
        <a:p>
          <a:endParaRPr lang="en-US"/>
        </a:p>
      </dgm:t>
    </dgm:pt>
    <dgm:pt modelId="{4B3C6203-07AD-482B-A4C3-93DF4F949210}" type="sibTrans" cxnId="{5D7660DA-8760-4EAB-90F8-5E390946A6D8}">
      <dgm:prSet/>
      <dgm:spPr/>
      <dgm:t>
        <a:bodyPr/>
        <a:lstStyle/>
        <a:p>
          <a:endParaRPr lang="en-US"/>
        </a:p>
      </dgm:t>
    </dgm:pt>
    <dgm:pt modelId="{8E04105C-749E-40A7-882C-B399EC691BE2}">
      <dgm:prSet/>
      <dgm:spPr/>
      <dgm:t>
        <a:bodyPr/>
        <a:lstStyle/>
        <a:p>
          <a:r>
            <a:rPr lang="en-US" dirty="0"/>
            <a:t>The following two sections recapitulate the main components of the platform, separating them into these two buckets:</a:t>
          </a:r>
        </a:p>
        <a:p>
          <a:r>
            <a:rPr lang="en-US" dirty="0"/>
            <a:t>Deploy Time</a:t>
          </a:r>
        </a:p>
        <a:p>
          <a:r>
            <a:rPr lang="en-US" dirty="0"/>
            <a:t>Run Time</a:t>
          </a:r>
        </a:p>
      </dgm:t>
    </dgm:pt>
    <dgm:pt modelId="{80306D08-85A2-4E34-A74D-3C98918B4C85}" type="parTrans" cxnId="{392E67F2-2B81-4A1C-A9CD-5468471E35C9}">
      <dgm:prSet/>
      <dgm:spPr/>
      <dgm:t>
        <a:bodyPr/>
        <a:lstStyle/>
        <a:p>
          <a:endParaRPr lang="en-US"/>
        </a:p>
      </dgm:t>
    </dgm:pt>
    <dgm:pt modelId="{9B90570B-9AC6-41F6-9D01-408F4494BFEE}" type="sibTrans" cxnId="{392E67F2-2B81-4A1C-A9CD-5468471E35C9}">
      <dgm:prSet/>
      <dgm:spPr/>
      <dgm:t>
        <a:bodyPr/>
        <a:lstStyle/>
        <a:p>
          <a:endParaRPr lang="en-US"/>
        </a:p>
      </dgm:t>
    </dgm:pt>
    <dgm:pt modelId="{0986AC9D-6EF4-4B3E-88AF-627F243E568E}" type="pres">
      <dgm:prSet presAssocID="{11FEAB73-76D7-4873-A058-21C4D25456B6}" presName="hierChild1" presStyleCnt="0">
        <dgm:presLayoutVars>
          <dgm:chPref val="1"/>
          <dgm:dir/>
          <dgm:animOne val="branch"/>
          <dgm:animLvl val="lvl"/>
          <dgm:resizeHandles/>
        </dgm:presLayoutVars>
      </dgm:prSet>
      <dgm:spPr/>
    </dgm:pt>
    <dgm:pt modelId="{7D15A74A-0D92-4E87-B8F7-280FA2E1F334}" type="pres">
      <dgm:prSet presAssocID="{43E6E0CE-F7C5-4F72-9ED6-D3866EDC9F30}" presName="hierRoot1" presStyleCnt="0"/>
      <dgm:spPr/>
    </dgm:pt>
    <dgm:pt modelId="{D56A3184-2F74-490F-8A5C-4EAD35E0E788}" type="pres">
      <dgm:prSet presAssocID="{43E6E0CE-F7C5-4F72-9ED6-D3866EDC9F30}" presName="composite" presStyleCnt="0"/>
      <dgm:spPr/>
    </dgm:pt>
    <dgm:pt modelId="{3DFDDAB4-D1C0-4002-9B77-DE3053C60E12}" type="pres">
      <dgm:prSet presAssocID="{43E6E0CE-F7C5-4F72-9ED6-D3866EDC9F30}" presName="background" presStyleLbl="node0" presStyleIdx="0" presStyleCnt="2"/>
      <dgm:spPr/>
    </dgm:pt>
    <dgm:pt modelId="{1D7B9381-25F6-441B-8E11-76F0D0C1975F}" type="pres">
      <dgm:prSet presAssocID="{43E6E0CE-F7C5-4F72-9ED6-D3866EDC9F30}" presName="text" presStyleLbl="fgAcc0" presStyleIdx="0" presStyleCnt="2">
        <dgm:presLayoutVars>
          <dgm:chPref val="3"/>
        </dgm:presLayoutVars>
      </dgm:prSet>
      <dgm:spPr/>
    </dgm:pt>
    <dgm:pt modelId="{3DC5F104-016D-49D4-85E0-6EEEA16773EA}" type="pres">
      <dgm:prSet presAssocID="{43E6E0CE-F7C5-4F72-9ED6-D3866EDC9F30}" presName="hierChild2" presStyleCnt="0"/>
      <dgm:spPr/>
    </dgm:pt>
    <dgm:pt modelId="{4EEE37E9-BD1F-4C77-A810-693243E4EFB2}" type="pres">
      <dgm:prSet presAssocID="{8E04105C-749E-40A7-882C-B399EC691BE2}" presName="hierRoot1" presStyleCnt="0"/>
      <dgm:spPr/>
    </dgm:pt>
    <dgm:pt modelId="{29E4D72A-D11D-4DC1-A576-DFC4F87203FB}" type="pres">
      <dgm:prSet presAssocID="{8E04105C-749E-40A7-882C-B399EC691BE2}" presName="composite" presStyleCnt="0"/>
      <dgm:spPr/>
    </dgm:pt>
    <dgm:pt modelId="{2F8FC9CA-3E31-4528-A2C7-52BE61FEB593}" type="pres">
      <dgm:prSet presAssocID="{8E04105C-749E-40A7-882C-B399EC691BE2}" presName="background" presStyleLbl="node0" presStyleIdx="1" presStyleCnt="2"/>
      <dgm:spPr/>
    </dgm:pt>
    <dgm:pt modelId="{848F0A77-C017-47DD-A8CD-934C60D06EAB}" type="pres">
      <dgm:prSet presAssocID="{8E04105C-749E-40A7-882C-B399EC691BE2}" presName="text" presStyleLbl="fgAcc0" presStyleIdx="1" presStyleCnt="2">
        <dgm:presLayoutVars>
          <dgm:chPref val="3"/>
        </dgm:presLayoutVars>
      </dgm:prSet>
      <dgm:spPr/>
    </dgm:pt>
    <dgm:pt modelId="{6008383E-3101-4A9D-88A7-F6D4E777298B}" type="pres">
      <dgm:prSet presAssocID="{8E04105C-749E-40A7-882C-B399EC691BE2}" presName="hierChild2" presStyleCnt="0"/>
      <dgm:spPr/>
    </dgm:pt>
  </dgm:ptLst>
  <dgm:cxnLst>
    <dgm:cxn modelId="{8D5DBE0B-52CF-4B65-B840-9C64AE71F2FD}" type="presOf" srcId="{11FEAB73-76D7-4873-A058-21C4D25456B6}" destId="{0986AC9D-6EF4-4B3E-88AF-627F243E568E}" srcOrd="0" destOrd="0" presId="urn:microsoft.com/office/officeart/2005/8/layout/hierarchy1"/>
    <dgm:cxn modelId="{EC27F33F-2B2B-41E0-9766-C99C784BA215}" type="presOf" srcId="{43E6E0CE-F7C5-4F72-9ED6-D3866EDC9F30}" destId="{1D7B9381-25F6-441B-8E11-76F0D0C1975F}" srcOrd="0" destOrd="0" presId="urn:microsoft.com/office/officeart/2005/8/layout/hierarchy1"/>
    <dgm:cxn modelId="{1646A37F-08B1-4BCA-AC0C-43B063DA6941}" type="presOf" srcId="{8E04105C-749E-40A7-882C-B399EC691BE2}" destId="{848F0A77-C017-47DD-A8CD-934C60D06EAB}" srcOrd="0" destOrd="0" presId="urn:microsoft.com/office/officeart/2005/8/layout/hierarchy1"/>
    <dgm:cxn modelId="{5D7660DA-8760-4EAB-90F8-5E390946A6D8}" srcId="{11FEAB73-76D7-4873-A058-21C4D25456B6}" destId="{43E6E0CE-F7C5-4F72-9ED6-D3866EDC9F30}" srcOrd="0" destOrd="0" parTransId="{95B4CAC5-9C95-4531-9910-8EED75AEE1FF}" sibTransId="{4B3C6203-07AD-482B-A4C3-93DF4F949210}"/>
    <dgm:cxn modelId="{392E67F2-2B81-4A1C-A9CD-5468471E35C9}" srcId="{11FEAB73-76D7-4873-A058-21C4D25456B6}" destId="{8E04105C-749E-40A7-882C-B399EC691BE2}" srcOrd="1" destOrd="0" parTransId="{80306D08-85A2-4E34-A74D-3C98918B4C85}" sibTransId="{9B90570B-9AC6-41F6-9D01-408F4494BFEE}"/>
    <dgm:cxn modelId="{56F6399E-F20A-4B55-9AD0-D2F9BDDFE099}" type="presParOf" srcId="{0986AC9D-6EF4-4B3E-88AF-627F243E568E}" destId="{7D15A74A-0D92-4E87-B8F7-280FA2E1F334}" srcOrd="0" destOrd="0" presId="urn:microsoft.com/office/officeart/2005/8/layout/hierarchy1"/>
    <dgm:cxn modelId="{BA4F3351-D63E-413E-846F-5C97311923E4}" type="presParOf" srcId="{7D15A74A-0D92-4E87-B8F7-280FA2E1F334}" destId="{D56A3184-2F74-490F-8A5C-4EAD35E0E788}" srcOrd="0" destOrd="0" presId="urn:microsoft.com/office/officeart/2005/8/layout/hierarchy1"/>
    <dgm:cxn modelId="{1F23C4E5-FB12-4C90-88D4-FCA9D547E0C2}" type="presParOf" srcId="{D56A3184-2F74-490F-8A5C-4EAD35E0E788}" destId="{3DFDDAB4-D1C0-4002-9B77-DE3053C60E12}" srcOrd="0" destOrd="0" presId="urn:microsoft.com/office/officeart/2005/8/layout/hierarchy1"/>
    <dgm:cxn modelId="{FA9C5423-5A56-488A-B3D7-19FDCF69E7EA}" type="presParOf" srcId="{D56A3184-2F74-490F-8A5C-4EAD35E0E788}" destId="{1D7B9381-25F6-441B-8E11-76F0D0C1975F}" srcOrd="1" destOrd="0" presId="urn:microsoft.com/office/officeart/2005/8/layout/hierarchy1"/>
    <dgm:cxn modelId="{2B38C683-3DC2-4F2B-8882-1DFD8F842FB8}" type="presParOf" srcId="{7D15A74A-0D92-4E87-B8F7-280FA2E1F334}" destId="{3DC5F104-016D-49D4-85E0-6EEEA16773EA}" srcOrd="1" destOrd="0" presId="urn:microsoft.com/office/officeart/2005/8/layout/hierarchy1"/>
    <dgm:cxn modelId="{742CE375-FD3D-48BD-A5FA-1973B1416202}" type="presParOf" srcId="{0986AC9D-6EF4-4B3E-88AF-627F243E568E}" destId="{4EEE37E9-BD1F-4C77-A810-693243E4EFB2}" srcOrd="1" destOrd="0" presId="urn:microsoft.com/office/officeart/2005/8/layout/hierarchy1"/>
    <dgm:cxn modelId="{B4012030-DFFB-4C80-8E0E-DCEA84297252}" type="presParOf" srcId="{4EEE37E9-BD1F-4C77-A810-693243E4EFB2}" destId="{29E4D72A-D11D-4DC1-A576-DFC4F87203FB}" srcOrd="0" destOrd="0" presId="urn:microsoft.com/office/officeart/2005/8/layout/hierarchy1"/>
    <dgm:cxn modelId="{84C32456-883A-4721-A65E-73CF58754EFE}" type="presParOf" srcId="{29E4D72A-D11D-4DC1-A576-DFC4F87203FB}" destId="{2F8FC9CA-3E31-4528-A2C7-52BE61FEB593}" srcOrd="0" destOrd="0" presId="urn:microsoft.com/office/officeart/2005/8/layout/hierarchy1"/>
    <dgm:cxn modelId="{459E9EC2-D20F-4092-AA53-336AD9409AE3}" type="presParOf" srcId="{29E4D72A-D11D-4DC1-A576-DFC4F87203FB}" destId="{848F0A77-C017-47DD-A8CD-934C60D06EAB}" srcOrd="1" destOrd="0" presId="urn:microsoft.com/office/officeart/2005/8/layout/hierarchy1"/>
    <dgm:cxn modelId="{11DC2678-789C-4C46-AD2B-386FE0A24408}" type="presParOf" srcId="{4EEE37E9-BD1F-4C77-A810-693243E4EFB2}" destId="{6008383E-3101-4A9D-88A7-F6D4E777298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1ECB4E9-67CC-4FED-A889-7E33DC1E68F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8628F3C-F974-45A0-9ACB-FD13ED5AB634}">
      <dgm:prSet/>
      <dgm:spPr/>
      <dgm:t>
        <a:bodyPr/>
        <a:lstStyle/>
        <a:p>
          <a:r>
            <a:rPr lang="en-US"/>
            <a:t>Heroku Redis is an in-memory key-value data store, run by Heroku, </a:t>
          </a:r>
        </a:p>
      </dgm:t>
    </dgm:pt>
    <dgm:pt modelId="{8C8BFFEB-1FE5-49E7-9BE0-E06B78A781D0}" type="parTrans" cxnId="{DCD0B080-EFFE-40AB-80C1-20C622E2DF0D}">
      <dgm:prSet/>
      <dgm:spPr/>
      <dgm:t>
        <a:bodyPr/>
        <a:lstStyle/>
        <a:p>
          <a:endParaRPr lang="en-US"/>
        </a:p>
      </dgm:t>
    </dgm:pt>
    <dgm:pt modelId="{031A3CAE-26CE-4F3B-B88D-EE59E1F11D2B}" type="sibTrans" cxnId="{DCD0B080-EFFE-40AB-80C1-20C622E2DF0D}">
      <dgm:prSet/>
      <dgm:spPr/>
      <dgm:t>
        <a:bodyPr/>
        <a:lstStyle/>
        <a:p>
          <a:endParaRPr lang="en-US"/>
        </a:p>
      </dgm:t>
    </dgm:pt>
    <dgm:pt modelId="{0E98ADD7-FF01-4EE6-8E11-CBC65D68E82E}">
      <dgm:prSet/>
      <dgm:spPr/>
      <dgm:t>
        <a:bodyPr/>
        <a:lstStyle/>
        <a:p>
          <a:r>
            <a:rPr lang="en-US" dirty="0"/>
            <a:t>Heroku Redis/</a:t>
          </a:r>
          <a:r>
            <a:rPr lang="en-US" dirty="0" err="1"/>
            <a:t>Redistogo</a:t>
          </a:r>
          <a:r>
            <a:rPr lang="en-US" dirty="0"/>
            <a:t> is provisioned and managed as an add-on. </a:t>
          </a:r>
        </a:p>
      </dgm:t>
    </dgm:pt>
    <dgm:pt modelId="{21830B3D-B54C-4209-9B37-1FE878A80514}" type="parTrans" cxnId="{02ABB6C9-BC07-4943-ACAC-27E12134DB70}">
      <dgm:prSet/>
      <dgm:spPr/>
      <dgm:t>
        <a:bodyPr/>
        <a:lstStyle/>
        <a:p>
          <a:endParaRPr lang="en-US"/>
        </a:p>
      </dgm:t>
    </dgm:pt>
    <dgm:pt modelId="{DD8957A6-72EA-40B8-A17C-754B7AD14336}" type="sibTrans" cxnId="{02ABB6C9-BC07-4943-ACAC-27E12134DB70}">
      <dgm:prSet/>
      <dgm:spPr/>
      <dgm:t>
        <a:bodyPr/>
        <a:lstStyle/>
        <a:p>
          <a:endParaRPr lang="en-US"/>
        </a:p>
      </dgm:t>
    </dgm:pt>
    <dgm:pt modelId="{850A0A0A-8B6C-4DA5-9681-3377C5363FD2}">
      <dgm:prSet/>
      <dgm:spPr/>
      <dgm:t>
        <a:bodyPr/>
        <a:lstStyle/>
        <a:p>
          <a:r>
            <a:rPr lang="en-US"/>
            <a:t>Heroku Redis is accessible from any language with a Redis driver, including all languages and frameworks supported by Heroku.</a:t>
          </a:r>
        </a:p>
      </dgm:t>
    </dgm:pt>
    <dgm:pt modelId="{18E51063-5E7F-498A-80BC-FC0CA248427E}" type="parTrans" cxnId="{53B1681F-AE0C-4CAA-A10E-94F8DFD221D6}">
      <dgm:prSet/>
      <dgm:spPr/>
      <dgm:t>
        <a:bodyPr/>
        <a:lstStyle/>
        <a:p>
          <a:endParaRPr lang="en-US"/>
        </a:p>
      </dgm:t>
    </dgm:pt>
    <dgm:pt modelId="{638262BD-AA3E-4427-A624-7CD701EB3D4E}" type="sibTrans" cxnId="{53B1681F-AE0C-4CAA-A10E-94F8DFD221D6}">
      <dgm:prSet/>
      <dgm:spPr/>
      <dgm:t>
        <a:bodyPr/>
        <a:lstStyle/>
        <a:p>
          <a:endParaRPr lang="en-US"/>
        </a:p>
      </dgm:t>
    </dgm:pt>
    <dgm:pt modelId="{333D4F92-94EA-4F57-A80E-4B148525AD3C}" type="pres">
      <dgm:prSet presAssocID="{D1ECB4E9-67CC-4FED-A889-7E33DC1E68FC}" presName="linear" presStyleCnt="0">
        <dgm:presLayoutVars>
          <dgm:animLvl val="lvl"/>
          <dgm:resizeHandles val="exact"/>
        </dgm:presLayoutVars>
      </dgm:prSet>
      <dgm:spPr/>
    </dgm:pt>
    <dgm:pt modelId="{8BEB3E60-2B20-440B-9C57-1867C1EC6736}" type="pres">
      <dgm:prSet presAssocID="{38628F3C-F974-45A0-9ACB-FD13ED5AB634}" presName="parentText" presStyleLbl="node1" presStyleIdx="0" presStyleCnt="3">
        <dgm:presLayoutVars>
          <dgm:chMax val="0"/>
          <dgm:bulletEnabled val="1"/>
        </dgm:presLayoutVars>
      </dgm:prSet>
      <dgm:spPr/>
    </dgm:pt>
    <dgm:pt modelId="{AF0EFB4B-C354-4FE3-A199-362F80BAB247}" type="pres">
      <dgm:prSet presAssocID="{031A3CAE-26CE-4F3B-B88D-EE59E1F11D2B}" presName="spacer" presStyleCnt="0"/>
      <dgm:spPr/>
    </dgm:pt>
    <dgm:pt modelId="{B2B47FB0-9C24-4F56-A0F9-2CFC1A06B7CD}" type="pres">
      <dgm:prSet presAssocID="{0E98ADD7-FF01-4EE6-8E11-CBC65D68E82E}" presName="parentText" presStyleLbl="node1" presStyleIdx="1" presStyleCnt="3">
        <dgm:presLayoutVars>
          <dgm:chMax val="0"/>
          <dgm:bulletEnabled val="1"/>
        </dgm:presLayoutVars>
      </dgm:prSet>
      <dgm:spPr/>
    </dgm:pt>
    <dgm:pt modelId="{86D01384-1C25-4306-8824-5B44C81890EF}" type="pres">
      <dgm:prSet presAssocID="{DD8957A6-72EA-40B8-A17C-754B7AD14336}" presName="spacer" presStyleCnt="0"/>
      <dgm:spPr/>
    </dgm:pt>
    <dgm:pt modelId="{1F2E9A0F-9DC0-4E10-AB4F-11AE2E9253A1}" type="pres">
      <dgm:prSet presAssocID="{850A0A0A-8B6C-4DA5-9681-3377C5363FD2}" presName="parentText" presStyleLbl="node1" presStyleIdx="2" presStyleCnt="3">
        <dgm:presLayoutVars>
          <dgm:chMax val="0"/>
          <dgm:bulletEnabled val="1"/>
        </dgm:presLayoutVars>
      </dgm:prSet>
      <dgm:spPr/>
    </dgm:pt>
  </dgm:ptLst>
  <dgm:cxnLst>
    <dgm:cxn modelId="{E2695218-6EB2-4DC6-805C-6A944E72F7C9}" type="presOf" srcId="{0E98ADD7-FF01-4EE6-8E11-CBC65D68E82E}" destId="{B2B47FB0-9C24-4F56-A0F9-2CFC1A06B7CD}" srcOrd="0" destOrd="0" presId="urn:microsoft.com/office/officeart/2005/8/layout/vList2"/>
    <dgm:cxn modelId="{53B1681F-AE0C-4CAA-A10E-94F8DFD221D6}" srcId="{D1ECB4E9-67CC-4FED-A889-7E33DC1E68FC}" destId="{850A0A0A-8B6C-4DA5-9681-3377C5363FD2}" srcOrd="2" destOrd="0" parTransId="{18E51063-5E7F-498A-80BC-FC0CA248427E}" sibTransId="{638262BD-AA3E-4427-A624-7CD701EB3D4E}"/>
    <dgm:cxn modelId="{F787372A-F61A-494B-83B9-F0C4A757DA45}" type="presOf" srcId="{D1ECB4E9-67CC-4FED-A889-7E33DC1E68FC}" destId="{333D4F92-94EA-4F57-A80E-4B148525AD3C}" srcOrd="0" destOrd="0" presId="urn:microsoft.com/office/officeart/2005/8/layout/vList2"/>
    <dgm:cxn modelId="{DCD0B080-EFFE-40AB-80C1-20C622E2DF0D}" srcId="{D1ECB4E9-67CC-4FED-A889-7E33DC1E68FC}" destId="{38628F3C-F974-45A0-9ACB-FD13ED5AB634}" srcOrd="0" destOrd="0" parTransId="{8C8BFFEB-1FE5-49E7-9BE0-E06B78A781D0}" sibTransId="{031A3CAE-26CE-4F3B-B88D-EE59E1F11D2B}"/>
    <dgm:cxn modelId="{02ABB6C9-BC07-4943-ACAC-27E12134DB70}" srcId="{D1ECB4E9-67CC-4FED-A889-7E33DC1E68FC}" destId="{0E98ADD7-FF01-4EE6-8E11-CBC65D68E82E}" srcOrd="1" destOrd="0" parTransId="{21830B3D-B54C-4209-9B37-1FE878A80514}" sibTransId="{DD8957A6-72EA-40B8-A17C-754B7AD14336}"/>
    <dgm:cxn modelId="{F90F5FD5-51AC-4743-A509-4F2B82C13FC1}" type="presOf" srcId="{850A0A0A-8B6C-4DA5-9681-3377C5363FD2}" destId="{1F2E9A0F-9DC0-4E10-AB4F-11AE2E9253A1}" srcOrd="0" destOrd="0" presId="urn:microsoft.com/office/officeart/2005/8/layout/vList2"/>
    <dgm:cxn modelId="{45CF78D6-5A1B-4956-ACD8-56D2E2DCCC5E}" type="presOf" srcId="{38628F3C-F974-45A0-9ACB-FD13ED5AB634}" destId="{8BEB3E60-2B20-440B-9C57-1867C1EC6736}" srcOrd="0" destOrd="0" presId="urn:microsoft.com/office/officeart/2005/8/layout/vList2"/>
    <dgm:cxn modelId="{72B48541-09DC-40CF-9BF1-7E2702E3075D}" type="presParOf" srcId="{333D4F92-94EA-4F57-A80E-4B148525AD3C}" destId="{8BEB3E60-2B20-440B-9C57-1867C1EC6736}" srcOrd="0" destOrd="0" presId="urn:microsoft.com/office/officeart/2005/8/layout/vList2"/>
    <dgm:cxn modelId="{9D991BE6-3CDD-4EA6-BA2F-295FB005C743}" type="presParOf" srcId="{333D4F92-94EA-4F57-A80E-4B148525AD3C}" destId="{AF0EFB4B-C354-4FE3-A199-362F80BAB247}" srcOrd="1" destOrd="0" presId="urn:microsoft.com/office/officeart/2005/8/layout/vList2"/>
    <dgm:cxn modelId="{B5A59F9E-0B11-41C6-96B6-479A0648510E}" type="presParOf" srcId="{333D4F92-94EA-4F57-A80E-4B148525AD3C}" destId="{B2B47FB0-9C24-4F56-A0F9-2CFC1A06B7CD}" srcOrd="2" destOrd="0" presId="urn:microsoft.com/office/officeart/2005/8/layout/vList2"/>
    <dgm:cxn modelId="{7EB81469-CE08-4D03-8797-4FED24C64396}" type="presParOf" srcId="{333D4F92-94EA-4F57-A80E-4B148525AD3C}" destId="{86D01384-1C25-4306-8824-5B44C81890EF}" srcOrd="3" destOrd="0" presId="urn:microsoft.com/office/officeart/2005/8/layout/vList2"/>
    <dgm:cxn modelId="{D6A2DCFB-224A-4C49-A174-48D56227BA48}" type="presParOf" srcId="{333D4F92-94EA-4F57-A80E-4B148525AD3C}" destId="{1F2E9A0F-9DC0-4E10-AB4F-11AE2E9253A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8C708C0-3AA6-4BBB-B398-9F0CB3D3636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577E63D-BD59-492E-A55B-D1DC7166586D}">
      <dgm:prSet/>
      <dgm:spPr/>
      <dgm:t>
        <a:bodyPr/>
        <a:lstStyle/>
        <a:p>
          <a:r>
            <a:rPr lang="en-US"/>
            <a:t>Heroku Shield is a set of Heroku platform services that offer additional security features needed for building high compliance applications. </a:t>
          </a:r>
        </a:p>
      </dgm:t>
    </dgm:pt>
    <dgm:pt modelId="{A905F21A-5359-481C-A394-1D197322CF07}" type="parTrans" cxnId="{14BF1738-4929-4C3A-9DB1-9B8DEEE667E5}">
      <dgm:prSet/>
      <dgm:spPr/>
      <dgm:t>
        <a:bodyPr/>
        <a:lstStyle/>
        <a:p>
          <a:endParaRPr lang="en-US"/>
        </a:p>
      </dgm:t>
    </dgm:pt>
    <dgm:pt modelId="{A3B9D2BA-F8C3-488B-97C8-7B26F9ACA7D7}" type="sibTrans" cxnId="{14BF1738-4929-4C3A-9DB1-9B8DEEE667E5}">
      <dgm:prSet/>
      <dgm:spPr/>
      <dgm:t>
        <a:bodyPr/>
        <a:lstStyle/>
        <a:p>
          <a:endParaRPr lang="en-US"/>
        </a:p>
      </dgm:t>
    </dgm:pt>
    <dgm:pt modelId="{650234D5-0546-4E9C-9F2E-F029CEC74DB7}">
      <dgm:prSet/>
      <dgm:spPr/>
      <dgm:t>
        <a:bodyPr/>
        <a:lstStyle/>
        <a:p>
          <a:r>
            <a:rPr lang="en-US"/>
            <a:t>Use Heroku Shield to build HIPAA or PCI* compliant apps for regulated industries, such as healthcare, life sciences, or financial services. </a:t>
          </a:r>
        </a:p>
      </dgm:t>
    </dgm:pt>
    <dgm:pt modelId="{4C03A568-1D41-4EDE-B0BE-45FF5354C513}" type="parTrans" cxnId="{256C796B-35BD-4E77-BB92-48DC551FB7D1}">
      <dgm:prSet/>
      <dgm:spPr/>
      <dgm:t>
        <a:bodyPr/>
        <a:lstStyle/>
        <a:p>
          <a:endParaRPr lang="en-US"/>
        </a:p>
      </dgm:t>
    </dgm:pt>
    <dgm:pt modelId="{43EB7B3E-5CD7-4B02-A078-56F82BFCFDE0}" type="sibTrans" cxnId="{256C796B-35BD-4E77-BB92-48DC551FB7D1}">
      <dgm:prSet/>
      <dgm:spPr/>
      <dgm:t>
        <a:bodyPr/>
        <a:lstStyle/>
        <a:p>
          <a:endParaRPr lang="en-US"/>
        </a:p>
      </dgm:t>
    </dgm:pt>
    <dgm:pt modelId="{265133BA-C49D-4BF8-A0E1-CA10DC63714A}">
      <dgm:prSet/>
      <dgm:spPr/>
      <dgm:t>
        <a:bodyPr/>
        <a:lstStyle/>
        <a:p>
          <a:r>
            <a:rPr lang="en-US" dirty="0"/>
            <a:t>Heroku Shield simplifies the complexity associated with regulatory compliance, so we can have better developer experience when building, deploying, and managing your high compliance apps. </a:t>
          </a:r>
        </a:p>
      </dgm:t>
    </dgm:pt>
    <dgm:pt modelId="{0221B44D-ADFA-4B9E-AE87-76A3CFC133C9}" type="parTrans" cxnId="{F43A66D9-0455-4FFA-8651-67E91C2519CF}">
      <dgm:prSet/>
      <dgm:spPr/>
      <dgm:t>
        <a:bodyPr/>
        <a:lstStyle/>
        <a:p>
          <a:endParaRPr lang="en-US"/>
        </a:p>
      </dgm:t>
    </dgm:pt>
    <dgm:pt modelId="{A16895A9-309E-4EA3-9170-2B05502258F0}" type="sibTrans" cxnId="{F43A66D9-0455-4FFA-8651-67E91C2519CF}">
      <dgm:prSet/>
      <dgm:spPr/>
      <dgm:t>
        <a:bodyPr/>
        <a:lstStyle/>
        <a:p>
          <a:endParaRPr lang="en-US"/>
        </a:p>
      </dgm:t>
    </dgm:pt>
    <dgm:pt modelId="{72D5E437-E008-486C-BDA4-65C5FBE0C612}" type="pres">
      <dgm:prSet presAssocID="{B8C708C0-3AA6-4BBB-B398-9F0CB3D3636B}" presName="root" presStyleCnt="0">
        <dgm:presLayoutVars>
          <dgm:dir/>
          <dgm:resizeHandles val="exact"/>
        </dgm:presLayoutVars>
      </dgm:prSet>
      <dgm:spPr/>
    </dgm:pt>
    <dgm:pt modelId="{4F76BA65-9EE1-4A69-80A8-E316239B18CC}" type="pres">
      <dgm:prSet presAssocID="{5577E63D-BD59-492E-A55B-D1DC7166586D}" presName="compNode" presStyleCnt="0"/>
      <dgm:spPr/>
    </dgm:pt>
    <dgm:pt modelId="{337CFBD8-8DA5-4E13-B08D-6284D9E5BA00}" type="pres">
      <dgm:prSet presAssocID="{5577E63D-BD59-492E-A55B-D1DC7166586D}" presName="bgRect" presStyleLbl="bgShp" presStyleIdx="0" presStyleCnt="3"/>
      <dgm:spPr/>
    </dgm:pt>
    <dgm:pt modelId="{91F93200-456C-41DE-82C1-B29708FB6EC0}" type="pres">
      <dgm:prSet presAssocID="{5577E63D-BD59-492E-A55B-D1DC716658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E689FF62-65AD-4E84-A48F-026A45B1A629}" type="pres">
      <dgm:prSet presAssocID="{5577E63D-BD59-492E-A55B-D1DC7166586D}" presName="spaceRect" presStyleCnt="0"/>
      <dgm:spPr/>
    </dgm:pt>
    <dgm:pt modelId="{FA69DAD4-DCAB-4E69-9085-3654F4580854}" type="pres">
      <dgm:prSet presAssocID="{5577E63D-BD59-492E-A55B-D1DC7166586D}" presName="parTx" presStyleLbl="revTx" presStyleIdx="0" presStyleCnt="3">
        <dgm:presLayoutVars>
          <dgm:chMax val="0"/>
          <dgm:chPref val="0"/>
        </dgm:presLayoutVars>
      </dgm:prSet>
      <dgm:spPr/>
    </dgm:pt>
    <dgm:pt modelId="{436D9BAC-D2AF-4161-8AF2-3BF0A56AB291}" type="pres">
      <dgm:prSet presAssocID="{A3B9D2BA-F8C3-488B-97C8-7B26F9ACA7D7}" presName="sibTrans" presStyleCnt="0"/>
      <dgm:spPr/>
    </dgm:pt>
    <dgm:pt modelId="{09ACD77F-B35F-455A-990E-6720A405C7AB}" type="pres">
      <dgm:prSet presAssocID="{650234D5-0546-4E9C-9F2E-F029CEC74DB7}" presName="compNode" presStyleCnt="0"/>
      <dgm:spPr/>
    </dgm:pt>
    <dgm:pt modelId="{816BBB03-7AE8-4E68-A303-A4784A20678A}" type="pres">
      <dgm:prSet presAssocID="{650234D5-0546-4E9C-9F2E-F029CEC74DB7}" presName="bgRect" presStyleLbl="bgShp" presStyleIdx="1" presStyleCnt="3"/>
      <dgm:spPr>
        <a:solidFill>
          <a:schemeClr val="accent6">
            <a:lumMod val="50000"/>
          </a:schemeClr>
        </a:solidFill>
      </dgm:spPr>
    </dgm:pt>
    <dgm:pt modelId="{06CAC744-07AC-4BAC-A0B2-F8219247A33D}" type="pres">
      <dgm:prSet presAssocID="{650234D5-0546-4E9C-9F2E-F029CEC74D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spital"/>
        </a:ext>
      </dgm:extLst>
    </dgm:pt>
    <dgm:pt modelId="{0C33C03B-66F5-433C-ACA4-856818E96B9C}" type="pres">
      <dgm:prSet presAssocID="{650234D5-0546-4E9C-9F2E-F029CEC74DB7}" presName="spaceRect" presStyleCnt="0"/>
      <dgm:spPr/>
    </dgm:pt>
    <dgm:pt modelId="{A99F086A-CE6C-425C-966C-F3D293A3F63D}" type="pres">
      <dgm:prSet presAssocID="{650234D5-0546-4E9C-9F2E-F029CEC74DB7}" presName="parTx" presStyleLbl="revTx" presStyleIdx="1" presStyleCnt="3">
        <dgm:presLayoutVars>
          <dgm:chMax val="0"/>
          <dgm:chPref val="0"/>
        </dgm:presLayoutVars>
      </dgm:prSet>
      <dgm:spPr/>
    </dgm:pt>
    <dgm:pt modelId="{4BCB8408-AB08-4687-81BD-35D75FC69EBE}" type="pres">
      <dgm:prSet presAssocID="{43EB7B3E-5CD7-4B02-A078-56F82BFCFDE0}" presName="sibTrans" presStyleCnt="0"/>
      <dgm:spPr/>
    </dgm:pt>
    <dgm:pt modelId="{A879CE86-CFDD-4916-90A3-0E29DA829A33}" type="pres">
      <dgm:prSet presAssocID="{265133BA-C49D-4BF8-A0E1-CA10DC63714A}" presName="compNode" presStyleCnt="0"/>
      <dgm:spPr/>
    </dgm:pt>
    <dgm:pt modelId="{34A43D99-36A6-48F2-99AC-760A1CCE4C5E}" type="pres">
      <dgm:prSet presAssocID="{265133BA-C49D-4BF8-A0E1-CA10DC63714A}" presName="bgRect" presStyleLbl="bgShp" presStyleIdx="2" presStyleCnt="3"/>
      <dgm:spPr>
        <a:solidFill>
          <a:srgbClr val="FF0000"/>
        </a:solidFill>
      </dgm:spPr>
    </dgm:pt>
    <dgm:pt modelId="{A6C9EDA5-DE52-446B-AEE2-20B596F63203}" type="pres">
      <dgm:prSet presAssocID="{265133BA-C49D-4BF8-A0E1-CA10DC6371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39082314-3F9A-4408-8C9F-509B7B413DEA}" type="pres">
      <dgm:prSet presAssocID="{265133BA-C49D-4BF8-A0E1-CA10DC63714A}" presName="spaceRect" presStyleCnt="0"/>
      <dgm:spPr/>
    </dgm:pt>
    <dgm:pt modelId="{A3B0F81B-0012-4ABF-A7CC-C60844B4235A}" type="pres">
      <dgm:prSet presAssocID="{265133BA-C49D-4BF8-A0E1-CA10DC63714A}" presName="parTx" presStyleLbl="revTx" presStyleIdx="2" presStyleCnt="3">
        <dgm:presLayoutVars>
          <dgm:chMax val="0"/>
          <dgm:chPref val="0"/>
        </dgm:presLayoutVars>
      </dgm:prSet>
      <dgm:spPr/>
    </dgm:pt>
  </dgm:ptLst>
  <dgm:cxnLst>
    <dgm:cxn modelId="{62009615-5909-4E15-99D0-19B1698D962F}" type="presOf" srcId="{B8C708C0-3AA6-4BBB-B398-9F0CB3D3636B}" destId="{72D5E437-E008-486C-BDA4-65C5FBE0C612}" srcOrd="0" destOrd="0" presId="urn:microsoft.com/office/officeart/2018/2/layout/IconVerticalSolidList"/>
    <dgm:cxn modelId="{14BF1738-4929-4C3A-9DB1-9B8DEEE667E5}" srcId="{B8C708C0-3AA6-4BBB-B398-9F0CB3D3636B}" destId="{5577E63D-BD59-492E-A55B-D1DC7166586D}" srcOrd="0" destOrd="0" parTransId="{A905F21A-5359-481C-A394-1D197322CF07}" sibTransId="{A3B9D2BA-F8C3-488B-97C8-7B26F9ACA7D7}"/>
    <dgm:cxn modelId="{256C796B-35BD-4E77-BB92-48DC551FB7D1}" srcId="{B8C708C0-3AA6-4BBB-B398-9F0CB3D3636B}" destId="{650234D5-0546-4E9C-9F2E-F029CEC74DB7}" srcOrd="1" destOrd="0" parTransId="{4C03A568-1D41-4EDE-B0BE-45FF5354C513}" sibTransId="{43EB7B3E-5CD7-4B02-A078-56F82BFCFDE0}"/>
    <dgm:cxn modelId="{DD09ED84-4AE6-4052-9F69-7B990162B7F1}" type="presOf" srcId="{265133BA-C49D-4BF8-A0E1-CA10DC63714A}" destId="{A3B0F81B-0012-4ABF-A7CC-C60844B4235A}" srcOrd="0" destOrd="0" presId="urn:microsoft.com/office/officeart/2018/2/layout/IconVerticalSolidList"/>
    <dgm:cxn modelId="{39FC9FB5-9627-4385-8BBF-997A03ACBBD9}" type="presOf" srcId="{650234D5-0546-4E9C-9F2E-F029CEC74DB7}" destId="{A99F086A-CE6C-425C-966C-F3D293A3F63D}" srcOrd="0" destOrd="0" presId="urn:microsoft.com/office/officeart/2018/2/layout/IconVerticalSolidList"/>
    <dgm:cxn modelId="{C78C75B7-79B0-4AD5-8B0C-F7B667CEA134}" type="presOf" srcId="{5577E63D-BD59-492E-A55B-D1DC7166586D}" destId="{FA69DAD4-DCAB-4E69-9085-3654F4580854}" srcOrd="0" destOrd="0" presId="urn:microsoft.com/office/officeart/2018/2/layout/IconVerticalSolidList"/>
    <dgm:cxn modelId="{F43A66D9-0455-4FFA-8651-67E91C2519CF}" srcId="{B8C708C0-3AA6-4BBB-B398-9F0CB3D3636B}" destId="{265133BA-C49D-4BF8-A0E1-CA10DC63714A}" srcOrd="2" destOrd="0" parTransId="{0221B44D-ADFA-4B9E-AE87-76A3CFC133C9}" sibTransId="{A16895A9-309E-4EA3-9170-2B05502258F0}"/>
    <dgm:cxn modelId="{43F6DFDD-5E73-47C5-AB3A-C4286EDB4EB6}" type="presParOf" srcId="{72D5E437-E008-486C-BDA4-65C5FBE0C612}" destId="{4F76BA65-9EE1-4A69-80A8-E316239B18CC}" srcOrd="0" destOrd="0" presId="urn:microsoft.com/office/officeart/2018/2/layout/IconVerticalSolidList"/>
    <dgm:cxn modelId="{64A8710F-DF47-4886-BA64-EA3F5C4A18CC}" type="presParOf" srcId="{4F76BA65-9EE1-4A69-80A8-E316239B18CC}" destId="{337CFBD8-8DA5-4E13-B08D-6284D9E5BA00}" srcOrd="0" destOrd="0" presId="urn:microsoft.com/office/officeart/2018/2/layout/IconVerticalSolidList"/>
    <dgm:cxn modelId="{B163CAB9-DDD5-4450-8C53-7286D4B872FF}" type="presParOf" srcId="{4F76BA65-9EE1-4A69-80A8-E316239B18CC}" destId="{91F93200-456C-41DE-82C1-B29708FB6EC0}" srcOrd="1" destOrd="0" presId="urn:microsoft.com/office/officeart/2018/2/layout/IconVerticalSolidList"/>
    <dgm:cxn modelId="{6F97DABF-0DF5-4183-8C99-2DCB58FA7C82}" type="presParOf" srcId="{4F76BA65-9EE1-4A69-80A8-E316239B18CC}" destId="{E689FF62-65AD-4E84-A48F-026A45B1A629}" srcOrd="2" destOrd="0" presId="urn:microsoft.com/office/officeart/2018/2/layout/IconVerticalSolidList"/>
    <dgm:cxn modelId="{8CBDF808-3A8F-495A-9498-AA6A9E55FD99}" type="presParOf" srcId="{4F76BA65-9EE1-4A69-80A8-E316239B18CC}" destId="{FA69DAD4-DCAB-4E69-9085-3654F4580854}" srcOrd="3" destOrd="0" presId="urn:microsoft.com/office/officeart/2018/2/layout/IconVerticalSolidList"/>
    <dgm:cxn modelId="{075E2383-DF69-4880-B36C-F03B029930C6}" type="presParOf" srcId="{72D5E437-E008-486C-BDA4-65C5FBE0C612}" destId="{436D9BAC-D2AF-4161-8AF2-3BF0A56AB291}" srcOrd="1" destOrd="0" presId="urn:microsoft.com/office/officeart/2018/2/layout/IconVerticalSolidList"/>
    <dgm:cxn modelId="{EB3A9479-DCB2-4D5F-87B9-D8B636949BD1}" type="presParOf" srcId="{72D5E437-E008-486C-BDA4-65C5FBE0C612}" destId="{09ACD77F-B35F-455A-990E-6720A405C7AB}" srcOrd="2" destOrd="0" presId="urn:microsoft.com/office/officeart/2018/2/layout/IconVerticalSolidList"/>
    <dgm:cxn modelId="{55E69449-26A2-4F33-B2CE-02258D981522}" type="presParOf" srcId="{09ACD77F-B35F-455A-990E-6720A405C7AB}" destId="{816BBB03-7AE8-4E68-A303-A4784A20678A}" srcOrd="0" destOrd="0" presId="urn:microsoft.com/office/officeart/2018/2/layout/IconVerticalSolidList"/>
    <dgm:cxn modelId="{9FB53A92-4EE2-403B-898A-F3EC54AFFD1D}" type="presParOf" srcId="{09ACD77F-B35F-455A-990E-6720A405C7AB}" destId="{06CAC744-07AC-4BAC-A0B2-F8219247A33D}" srcOrd="1" destOrd="0" presId="urn:microsoft.com/office/officeart/2018/2/layout/IconVerticalSolidList"/>
    <dgm:cxn modelId="{6899DA18-CCFC-4DD8-BF49-CC96A63C24CD}" type="presParOf" srcId="{09ACD77F-B35F-455A-990E-6720A405C7AB}" destId="{0C33C03B-66F5-433C-ACA4-856818E96B9C}" srcOrd="2" destOrd="0" presId="urn:microsoft.com/office/officeart/2018/2/layout/IconVerticalSolidList"/>
    <dgm:cxn modelId="{FFD5A6C8-5EFD-44DB-A6C4-0999F103227F}" type="presParOf" srcId="{09ACD77F-B35F-455A-990E-6720A405C7AB}" destId="{A99F086A-CE6C-425C-966C-F3D293A3F63D}" srcOrd="3" destOrd="0" presId="urn:microsoft.com/office/officeart/2018/2/layout/IconVerticalSolidList"/>
    <dgm:cxn modelId="{ED090E46-BA0A-481E-AFC4-E79E7F421CD2}" type="presParOf" srcId="{72D5E437-E008-486C-BDA4-65C5FBE0C612}" destId="{4BCB8408-AB08-4687-81BD-35D75FC69EBE}" srcOrd="3" destOrd="0" presId="urn:microsoft.com/office/officeart/2018/2/layout/IconVerticalSolidList"/>
    <dgm:cxn modelId="{4C63DF4F-2566-43A2-B1C0-0F29B9FCBD86}" type="presParOf" srcId="{72D5E437-E008-486C-BDA4-65C5FBE0C612}" destId="{A879CE86-CFDD-4916-90A3-0E29DA829A33}" srcOrd="4" destOrd="0" presId="urn:microsoft.com/office/officeart/2018/2/layout/IconVerticalSolidList"/>
    <dgm:cxn modelId="{1D9ABA12-C24E-4BDA-B7C5-0DDC2051DB45}" type="presParOf" srcId="{A879CE86-CFDD-4916-90A3-0E29DA829A33}" destId="{34A43D99-36A6-48F2-99AC-760A1CCE4C5E}" srcOrd="0" destOrd="0" presId="urn:microsoft.com/office/officeart/2018/2/layout/IconVerticalSolidList"/>
    <dgm:cxn modelId="{50B4E998-15F3-4DC6-A02E-A5224CAC52A1}" type="presParOf" srcId="{A879CE86-CFDD-4916-90A3-0E29DA829A33}" destId="{A6C9EDA5-DE52-446B-AEE2-20B596F63203}" srcOrd="1" destOrd="0" presId="urn:microsoft.com/office/officeart/2018/2/layout/IconVerticalSolidList"/>
    <dgm:cxn modelId="{DD69B515-66F3-4ACB-A6FB-E5680E012675}" type="presParOf" srcId="{A879CE86-CFDD-4916-90A3-0E29DA829A33}" destId="{39082314-3F9A-4408-8C9F-509B7B413DEA}" srcOrd="2" destOrd="0" presId="urn:microsoft.com/office/officeart/2018/2/layout/IconVerticalSolidList"/>
    <dgm:cxn modelId="{5F5B03B4-8AD4-42B4-902C-5A387CA5F6BB}" type="presParOf" srcId="{A879CE86-CFDD-4916-90A3-0E29DA829A33}" destId="{A3B0F81B-0012-4ABF-A7CC-C60844B423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578AFAA-7761-4A59-A61B-F9BB8D328E83}"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2DA7193D-B4FA-4DE7-89CC-063642EB96B3}">
      <dgm:prSet/>
      <dgm:spPr>
        <a:solidFill>
          <a:schemeClr val="accent4">
            <a:lumMod val="75000"/>
            <a:alpha val="90000"/>
          </a:schemeClr>
        </a:solidFill>
      </dgm:spPr>
      <dgm:t>
        <a:bodyPr/>
        <a:lstStyle/>
        <a:p>
          <a:r>
            <a:rPr lang="en-US"/>
            <a:t>Heroku Shield is available to Heroku Enterprise customers as an additional package. </a:t>
          </a:r>
        </a:p>
      </dgm:t>
    </dgm:pt>
    <dgm:pt modelId="{11BE2A3F-7B19-40A5-8AF1-998B594BDE7E}" type="parTrans" cxnId="{C7E3F5CE-2B1B-4F67-8525-A41605D42167}">
      <dgm:prSet/>
      <dgm:spPr/>
      <dgm:t>
        <a:bodyPr/>
        <a:lstStyle/>
        <a:p>
          <a:endParaRPr lang="en-US"/>
        </a:p>
      </dgm:t>
    </dgm:pt>
    <dgm:pt modelId="{FD80E3DB-FAC9-4CDA-A288-6C139FB05B6C}" type="sibTrans" cxnId="{C7E3F5CE-2B1B-4F67-8525-A41605D42167}">
      <dgm:prSet/>
      <dgm:spPr/>
      <dgm:t>
        <a:bodyPr/>
        <a:lstStyle/>
        <a:p>
          <a:endParaRPr lang="en-US"/>
        </a:p>
      </dgm:t>
    </dgm:pt>
    <dgm:pt modelId="{13EC61D7-999D-47EF-9DB4-8E74FF75788E}">
      <dgm:prSet/>
      <dgm:spPr>
        <a:solidFill>
          <a:srgbClr val="00B050">
            <a:alpha val="90000"/>
          </a:srgbClr>
        </a:solidFill>
      </dgm:spPr>
      <dgm:t>
        <a:bodyPr/>
        <a:lstStyle/>
        <a:p>
          <a:r>
            <a:rPr lang="en-US"/>
            <a:t>Heroku Shield apps run in your own network isolated Heroku Shield Private Space using Shield Private Dynos to further enhance security at runtime.</a:t>
          </a:r>
        </a:p>
      </dgm:t>
    </dgm:pt>
    <dgm:pt modelId="{04BDBE50-B247-4280-8E1C-C776CBF3A1CC}" type="parTrans" cxnId="{CFA403C3-6512-4669-9D70-9A15F875F300}">
      <dgm:prSet/>
      <dgm:spPr/>
      <dgm:t>
        <a:bodyPr/>
        <a:lstStyle/>
        <a:p>
          <a:endParaRPr lang="en-US"/>
        </a:p>
      </dgm:t>
    </dgm:pt>
    <dgm:pt modelId="{6C6B16D3-C4B3-4FFC-9CB6-3040E9B35245}" type="sibTrans" cxnId="{CFA403C3-6512-4669-9D70-9A15F875F300}">
      <dgm:prSet/>
      <dgm:spPr/>
      <dgm:t>
        <a:bodyPr/>
        <a:lstStyle/>
        <a:p>
          <a:endParaRPr lang="en-US"/>
        </a:p>
      </dgm:t>
    </dgm:pt>
    <dgm:pt modelId="{078E3E3E-E3F8-41F6-AD79-752EA457C84D}" type="pres">
      <dgm:prSet presAssocID="{3578AFAA-7761-4A59-A61B-F9BB8D328E83}" presName="hierChild1" presStyleCnt="0">
        <dgm:presLayoutVars>
          <dgm:chPref val="1"/>
          <dgm:dir/>
          <dgm:animOne val="branch"/>
          <dgm:animLvl val="lvl"/>
          <dgm:resizeHandles/>
        </dgm:presLayoutVars>
      </dgm:prSet>
      <dgm:spPr/>
    </dgm:pt>
    <dgm:pt modelId="{184A829D-6FBB-4846-B4C4-7C794B377393}" type="pres">
      <dgm:prSet presAssocID="{2DA7193D-B4FA-4DE7-89CC-063642EB96B3}" presName="hierRoot1" presStyleCnt="0"/>
      <dgm:spPr/>
    </dgm:pt>
    <dgm:pt modelId="{3CB855A7-88A4-4652-9076-3076ACB32949}" type="pres">
      <dgm:prSet presAssocID="{2DA7193D-B4FA-4DE7-89CC-063642EB96B3}" presName="composite" presStyleCnt="0"/>
      <dgm:spPr/>
    </dgm:pt>
    <dgm:pt modelId="{38EB4389-5B6B-4AB2-A1D8-F9C74F4DB2D8}" type="pres">
      <dgm:prSet presAssocID="{2DA7193D-B4FA-4DE7-89CC-063642EB96B3}" presName="background" presStyleLbl="node0" presStyleIdx="0" presStyleCnt="2"/>
      <dgm:spPr/>
    </dgm:pt>
    <dgm:pt modelId="{371477A5-2A07-49DF-9F8B-AD46DA35B935}" type="pres">
      <dgm:prSet presAssocID="{2DA7193D-B4FA-4DE7-89CC-063642EB96B3}" presName="text" presStyleLbl="fgAcc0" presStyleIdx="0" presStyleCnt="2">
        <dgm:presLayoutVars>
          <dgm:chPref val="3"/>
        </dgm:presLayoutVars>
      </dgm:prSet>
      <dgm:spPr/>
    </dgm:pt>
    <dgm:pt modelId="{EC104194-970A-42AA-98C5-FDFAF570DBE0}" type="pres">
      <dgm:prSet presAssocID="{2DA7193D-B4FA-4DE7-89CC-063642EB96B3}" presName="hierChild2" presStyleCnt="0"/>
      <dgm:spPr/>
    </dgm:pt>
    <dgm:pt modelId="{D7DCDE14-8E3C-40C4-8DD6-A3C7D31D0048}" type="pres">
      <dgm:prSet presAssocID="{13EC61D7-999D-47EF-9DB4-8E74FF75788E}" presName="hierRoot1" presStyleCnt="0"/>
      <dgm:spPr/>
    </dgm:pt>
    <dgm:pt modelId="{16673700-E525-4B0E-8532-0924E26ED53F}" type="pres">
      <dgm:prSet presAssocID="{13EC61D7-999D-47EF-9DB4-8E74FF75788E}" presName="composite" presStyleCnt="0"/>
      <dgm:spPr/>
    </dgm:pt>
    <dgm:pt modelId="{3EDE32C7-3396-4F31-AE69-3A9B5020850A}" type="pres">
      <dgm:prSet presAssocID="{13EC61D7-999D-47EF-9DB4-8E74FF75788E}" presName="background" presStyleLbl="node0" presStyleIdx="1" presStyleCnt="2"/>
      <dgm:spPr/>
    </dgm:pt>
    <dgm:pt modelId="{F672A2BE-675E-4F7D-A0C4-C19952A96EEA}" type="pres">
      <dgm:prSet presAssocID="{13EC61D7-999D-47EF-9DB4-8E74FF75788E}" presName="text" presStyleLbl="fgAcc0" presStyleIdx="1" presStyleCnt="2">
        <dgm:presLayoutVars>
          <dgm:chPref val="3"/>
        </dgm:presLayoutVars>
      </dgm:prSet>
      <dgm:spPr/>
    </dgm:pt>
    <dgm:pt modelId="{A7F2DF4F-71D5-4307-9FB1-C042CCB3032A}" type="pres">
      <dgm:prSet presAssocID="{13EC61D7-999D-47EF-9DB4-8E74FF75788E}" presName="hierChild2" presStyleCnt="0"/>
      <dgm:spPr/>
    </dgm:pt>
  </dgm:ptLst>
  <dgm:cxnLst>
    <dgm:cxn modelId="{7DAC668F-81F5-4BE2-9485-617F6F57F3FF}" type="presOf" srcId="{3578AFAA-7761-4A59-A61B-F9BB8D328E83}" destId="{078E3E3E-E3F8-41F6-AD79-752EA457C84D}" srcOrd="0" destOrd="0" presId="urn:microsoft.com/office/officeart/2005/8/layout/hierarchy1"/>
    <dgm:cxn modelId="{B5347495-956C-43CC-AC93-A6E928A75419}" type="presOf" srcId="{2DA7193D-B4FA-4DE7-89CC-063642EB96B3}" destId="{371477A5-2A07-49DF-9F8B-AD46DA35B935}" srcOrd="0" destOrd="0" presId="urn:microsoft.com/office/officeart/2005/8/layout/hierarchy1"/>
    <dgm:cxn modelId="{CFA403C3-6512-4669-9D70-9A15F875F300}" srcId="{3578AFAA-7761-4A59-A61B-F9BB8D328E83}" destId="{13EC61D7-999D-47EF-9DB4-8E74FF75788E}" srcOrd="1" destOrd="0" parTransId="{04BDBE50-B247-4280-8E1C-C776CBF3A1CC}" sibTransId="{6C6B16D3-C4B3-4FFC-9CB6-3040E9B35245}"/>
    <dgm:cxn modelId="{C7E3F5CE-2B1B-4F67-8525-A41605D42167}" srcId="{3578AFAA-7761-4A59-A61B-F9BB8D328E83}" destId="{2DA7193D-B4FA-4DE7-89CC-063642EB96B3}" srcOrd="0" destOrd="0" parTransId="{11BE2A3F-7B19-40A5-8AF1-998B594BDE7E}" sibTransId="{FD80E3DB-FAC9-4CDA-A288-6C139FB05B6C}"/>
    <dgm:cxn modelId="{07BB65E6-1F55-4A7A-B1B4-6DF1E792194C}" type="presOf" srcId="{13EC61D7-999D-47EF-9DB4-8E74FF75788E}" destId="{F672A2BE-675E-4F7D-A0C4-C19952A96EEA}" srcOrd="0" destOrd="0" presId="urn:microsoft.com/office/officeart/2005/8/layout/hierarchy1"/>
    <dgm:cxn modelId="{7167CAF9-41C1-44CD-94CF-48CAC5523FB2}" type="presParOf" srcId="{078E3E3E-E3F8-41F6-AD79-752EA457C84D}" destId="{184A829D-6FBB-4846-B4C4-7C794B377393}" srcOrd="0" destOrd="0" presId="urn:microsoft.com/office/officeart/2005/8/layout/hierarchy1"/>
    <dgm:cxn modelId="{7E3466A9-CC2C-4981-8743-B9A57462A2F3}" type="presParOf" srcId="{184A829D-6FBB-4846-B4C4-7C794B377393}" destId="{3CB855A7-88A4-4652-9076-3076ACB32949}" srcOrd="0" destOrd="0" presId="urn:microsoft.com/office/officeart/2005/8/layout/hierarchy1"/>
    <dgm:cxn modelId="{00B10B51-6309-4BBD-BDD3-7B8C31614C6F}" type="presParOf" srcId="{3CB855A7-88A4-4652-9076-3076ACB32949}" destId="{38EB4389-5B6B-4AB2-A1D8-F9C74F4DB2D8}" srcOrd="0" destOrd="0" presId="urn:microsoft.com/office/officeart/2005/8/layout/hierarchy1"/>
    <dgm:cxn modelId="{74546CBF-7ED7-4B0B-94B9-EE5BEFA4003A}" type="presParOf" srcId="{3CB855A7-88A4-4652-9076-3076ACB32949}" destId="{371477A5-2A07-49DF-9F8B-AD46DA35B935}" srcOrd="1" destOrd="0" presId="urn:microsoft.com/office/officeart/2005/8/layout/hierarchy1"/>
    <dgm:cxn modelId="{A46F0534-9F95-4281-A04B-A1DC0796AF45}" type="presParOf" srcId="{184A829D-6FBB-4846-B4C4-7C794B377393}" destId="{EC104194-970A-42AA-98C5-FDFAF570DBE0}" srcOrd="1" destOrd="0" presId="urn:microsoft.com/office/officeart/2005/8/layout/hierarchy1"/>
    <dgm:cxn modelId="{E7F3241F-6C98-4CF2-90D7-2E17DEB85395}" type="presParOf" srcId="{078E3E3E-E3F8-41F6-AD79-752EA457C84D}" destId="{D7DCDE14-8E3C-40C4-8DD6-A3C7D31D0048}" srcOrd="1" destOrd="0" presId="urn:microsoft.com/office/officeart/2005/8/layout/hierarchy1"/>
    <dgm:cxn modelId="{35F3BC06-6E43-4B2F-B603-2C19A2632782}" type="presParOf" srcId="{D7DCDE14-8E3C-40C4-8DD6-A3C7D31D0048}" destId="{16673700-E525-4B0E-8532-0924E26ED53F}" srcOrd="0" destOrd="0" presId="urn:microsoft.com/office/officeart/2005/8/layout/hierarchy1"/>
    <dgm:cxn modelId="{AEE251D6-8458-463F-979F-FB23F9BA9F5A}" type="presParOf" srcId="{16673700-E525-4B0E-8532-0924E26ED53F}" destId="{3EDE32C7-3396-4F31-AE69-3A9B5020850A}" srcOrd="0" destOrd="0" presId="urn:microsoft.com/office/officeart/2005/8/layout/hierarchy1"/>
    <dgm:cxn modelId="{5A3FAC92-102E-43AA-9AFD-1E9983E85B10}" type="presParOf" srcId="{16673700-E525-4B0E-8532-0924E26ED53F}" destId="{F672A2BE-675E-4F7D-A0C4-C19952A96EEA}" srcOrd="1" destOrd="0" presId="urn:microsoft.com/office/officeart/2005/8/layout/hierarchy1"/>
    <dgm:cxn modelId="{4CB2C613-97A3-40DD-A409-849D322335BF}" type="presParOf" srcId="{D7DCDE14-8E3C-40C4-8DD6-A3C7D31D0048}" destId="{A7F2DF4F-71D5-4307-9FB1-C042CCB3032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60F52A-8257-473D-B304-D5F8F2F1229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205C01F-AA2A-4D2E-A4AB-012C414E9E34}">
      <dgm:prSet custT="1"/>
      <dgm:spPr/>
      <dgm:t>
        <a:bodyPr/>
        <a:lstStyle/>
        <a:p>
          <a:r>
            <a:rPr lang="en-US" sz="2800" dirty="0"/>
            <a:t>Heroku lets you deploy, run and manage applications written in Ruby, Node.js, Java, Python, Clojure, Scala, Go and PHP - </a:t>
          </a:r>
          <a:r>
            <a:rPr lang="en-US" sz="2800" b="1" dirty="0"/>
            <a:t>utilizing the dependencies and Procfile.</a:t>
          </a:r>
        </a:p>
      </dgm:t>
    </dgm:pt>
    <dgm:pt modelId="{0A2C2D74-9A6E-4C78-BDF9-D99478FEDDAB}" type="parTrans" cxnId="{0641B02C-AD73-4D04-B571-A9730229B411}">
      <dgm:prSet/>
      <dgm:spPr/>
      <dgm:t>
        <a:bodyPr/>
        <a:lstStyle/>
        <a:p>
          <a:endParaRPr lang="en-US" sz="2800"/>
        </a:p>
      </dgm:t>
    </dgm:pt>
    <dgm:pt modelId="{674708EB-F1C9-430F-937B-4869B5BEA066}" type="sibTrans" cxnId="{0641B02C-AD73-4D04-B571-A9730229B411}">
      <dgm:prSet/>
      <dgm:spPr/>
      <dgm:t>
        <a:bodyPr/>
        <a:lstStyle/>
        <a:p>
          <a:endParaRPr lang="en-US" sz="2800"/>
        </a:p>
      </dgm:t>
    </dgm:pt>
    <dgm:pt modelId="{2FDFE282-70F5-4E47-98EF-33187B917E59}">
      <dgm:prSet custT="1"/>
      <dgm:spPr/>
      <dgm:t>
        <a:bodyPr/>
        <a:lstStyle/>
        <a:p>
          <a:r>
            <a:rPr lang="en-US" sz="2800" b="1" dirty="0"/>
            <a:t>What is the application ?</a:t>
          </a:r>
          <a:endParaRPr lang="en-US" sz="2800" dirty="0"/>
        </a:p>
      </dgm:t>
    </dgm:pt>
    <dgm:pt modelId="{FD8B0948-F6E1-4D31-ADB7-CB9A706D245C}" type="parTrans" cxnId="{7A753527-C901-416F-A243-057E5563B3E2}">
      <dgm:prSet/>
      <dgm:spPr/>
      <dgm:t>
        <a:bodyPr/>
        <a:lstStyle/>
        <a:p>
          <a:endParaRPr lang="en-US" sz="2800"/>
        </a:p>
      </dgm:t>
    </dgm:pt>
    <dgm:pt modelId="{760F91DD-3DAD-47FF-BC3E-EA4A34394DF8}" type="sibTrans" cxnId="{7A753527-C901-416F-A243-057E5563B3E2}">
      <dgm:prSet/>
      <dgm:spPr/>
      <dgm:t>
        <a:bodyPr/>
        <a:lstStyle/>
        <a:p>
          <a:endParaRPr lang="en-US" sz="2800"/>
        </a:p>
      </dgm:t>
    </dgm:pt>
    <dgm:pt modelId="{0ABB13E3-FDD3-46DC-9150-ED4A1CC5ABEF}">
      <dgm:prSet custT="1"/>
      <dgm:spPr/>
      <dgm:t>
        <a:bodyPr/>
        <a:lstStyle/>
        <a:p>
          <a:r>
            <a:rPr lang="en-US" sz="2800" dirty="0"/>
            <a:t>An application is a collection of source code written in one of these languages, perhaps a framework, and some dependency description that instructs a build system as to which additional dependencies are needed in order to build and run the application.</a:t>
          </a:r>
        </a:p>
      </dgm:t>
    </dgm:pt>
    <dgm:pt modelId="{1652D4CB-26DA-4466-A5E9-16E778BEBC1D}" type="parTrans" cxnId="{C2B947F3-B6E3-4AA0-BD60-BE5C69A380DB}">
      <dgm:prSet/>
      <dgm:spPr/>
      <dgm:t>
        <a:bodyPr/>
        <a:lstStyle/>
        <a:p>
          <a:endParaRPr lang="en-US" sz="2800"/>
        </a:p>
      </dgm:t>
    </dgm:pt>
    <dgm:pt modelId="{EDAFAA78-4A95-4FEA-A355-51B9A6F017B5}" type="sibTrans" cxnId="{C2B947F3-B6E3-4AA0-BD60-BE5C69A380DB}">
      <dgm:prSet/>
      <dgm:spPr/>
      <dgm:t>
        <a:bodyPr/>
        <a:lstStyle/>
        <a:p>
          <a:endParaRPr lang="en-US" sz="2800"/>
        </a:p>
      </dgm:t>
    </dgm:pt>
    <dgm:pt modelId="{CC30851D-B267-4FCF-93E5-CC0DCDC0FC24}" type="pres">
      <dgm:prSet presAssocID="{5060F52A-8257-473D-B304-D5F8F2F12296}" presName="root" presStyleCnt="0">
        <dgm:presLayoutVars>
          <dgm:dir/>
          <dgm:resizeHandles val="exact"/>
        </dgm:presLayoutVars>
      </dgm:prSet>
      <dgm:spPr/>
    </dgm:pt>
    <dgm:pt modelId="{19AEFE38-CCB7-4907-A02F-B9F534A7F692}" type="pres">
      <dgm:prSet presAssocID="{2205C01F-AA2A-4D2E-A4AB-012C414E9E34}" presName="compNode" presStyleCnt="0"/>
      <dgm:spPr/>
    </dgm:pt>
    <dgm:pt modelId="{3B802FA6-3C10-4D60-8D7C-413FA067B727}" type="pres">
      <dgm:prSet presAssocID="{2205C01F-AA2A-4D2E-A4AB-012C414E9E34}" presName="bgRect" presStyleLbl="bgShp" presStyleIdx="0" presStyleCnt="3" custLinFactNeighborX="12024" custLinFactNeighborY="11976"/>
      <dgm:spPr/>
    </dgm:pt>
    <dgm:pt modelId="{D6478065-7807-4005-AFFF-22DD512F0832}" type="pres">
      <dgm:prSet presAssocID="{2205C01F-AA2A-4D2E-A4AB-012C414E9E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45F258D0-2FDF-4816-96E5-5E9EA60B1673}" type="pres">
      <dgm:prSet presAssocID="{2205C01F-AA2A-4D2E-A4AB-012C414E9E34}" presName="spaceRect" presStyleCnt="0"/>
      <dgm:spPr/>
    </dgm:pt>
    <dgm:pt modelId="{EAF8DDE8-757A-4381-965D-AA5FA06B6656}" type="pres">
      <dgm:prSet presAssocID="{2205C01F-AA2A-4D2E-A4AB-012C414E9E34}" presName="parTx" presStyleLbl="revTx" presStyleIdx="0" presStyleCnt="3">
        <dgm:presLayoutVars>
          <dgm:chMax val="0"/>
          <dgm:chPref val="0"/>
        </dgm:presLayoutVars>
      </dgm:prSet>
      <dgm:spPr/>
    </dgm:pt>
    <dgm:pt modelId="{45D75B12-C0CF-4FFD-9FED-CEE3837997ED}" type="pres">
      <dgm:prSet presAssocID="{674708EB-F1C9-430F-937B-4869B5BEA066}" presName="sibTrans" presStyleCnt="0"/>
      <dgm:spPr/>
    </dgm:pt>
    <dgm:pt modelId="{82F74619-1EE0-41CC-A138-43F3ED2982C0}" type="pres">
      <dgm:prSet presAssocID="{2FDFE282-70F5-4E47-98EF-33187B917E59}" presName="compNode" presStyleCnt="0"/>
      <dgm:spPr/>
    </dgm:pt>
    <dgm:pt modelId="{4BDB2887-D075-4FA6-B6F8-586463541074}" type="pres">
      <dgm:prSet presAssocID="{2FDFE282-70F5-4E47-98EF-33187B917E59}" presName="bgRect" presStyleLbl="bgShp" presStyleIdx="1" presStyleCnt="3"/>
      <dgm:spPr/>
    </dgm:pt>
    <dgm:pt modelId="{05B0DABA-FEEC-400E-BCE7-CFD2AEE115FC}" type="pres">
      <dgm:prSet presAssocID="{2FDFE282-70F5-4E47-98EF-33187B917E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D999FC39-736C-479F-B2AA-A7CAD91532E5}" type="pres">
      <dgm:prSet presAssocID="{2FDFE282-70F5-4E47-98EF-33187B917E59}" presName="spaceRect" presStyleCnt="0"/>
      <dgm:spPr/>
    </dgm:pt>
    <dgm:pt modelId="{6851B191-0119-460F-A991-B2DBFF1F1FE6}" type="pres">
      <dgm:prSet presAssocID="{2FDFE282-70F5-4E47-98EF-33187B917E59}" presName="parTx" presStyleLbl="revTx" presStyleIdx="1" presStyleCnt="3">
        <dgm:presLayoutVars>
          <dgm:chMax val="0"/>
          <dgm:chPref val="0"/>
        </dgm:presLayoutVars>
      </dgm:prSet>
      <dgm:spPr/>
    </dgm:pt>
    <dgm:pt modelId="{17F981DE-1FC8-4137-A3CB-FBC479A5031A}" type="pres">
      <dgm:prSet presAssocID="{760F91DD-3DAD-47FF-BC3E-EA4A34394DF8}" presName="sibTrans" presStyleCnt="0"/>
      <dgm:spPr/>
    </dgm:pt>
    <dgm:pt modelId="{1C2EDFE7-84BB-4F0E-952A-D7C77881BD4C}" type="pres">
      <dgm:prSet presAssocID="{0ABB13E3-FDD3-46DC-9150-ED4A1CC5ABEF}" presName="compNode" presStyleCnt="0"/>
      <dgm:spPr/>
    </dgm:pt>
    <dgm:pt modelId="{80AFC855-0EFD-46EB-84CD-4A3B8D2EF7DD}" type="pres">
      <dgm:prSet presAssocID="{0ABB13E3-FDD3-46DC-9150-ED4A1CC5ABEF}" presName="bgRect" presStyleLbl="bgShp" presStyleIdx="2" presStyleCnt="3"/>
      <dgm:spPr/>
    </dgm:pt>
    <dgm:pt modelId="{AB1D15DF-033F-4BE6-8D82-2526434F0F16}" type="pres">
      <dgm:prSet presAssocID="{0ABB13E3-FDD3-46DC-9150-ED4A1CC5AB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319B7DC6-E927-49E6-B32F-44EE96587CCB}" type="pres">
      <dgm:prSet presAssocID="{0ABB13E3-FDD3-46DC-9150-ED4A1CC5ABEF}" presName="spaceRect" presStyleCnt="0"/>
      <dgm:spPr/>
    </dgm:pt>
    <dgm:pt modelId="{8A206A69-3791-4197-9259-661CC3B1F51A}" type="pres">
      <dgm:prSet presAssocID="{0ABB13E3-FDD3-46DC-9150-ED4A1CC5ABEF}" presName="parTx" presStyleLbl="revTx" presStyleIdx="2" presStyleCnt="3">
        <dgm:presLayoutVars>
          <dgm:chMax val="0"/>
          <dgm:chPref val="0"/>
        </dgm:presLayoutVars>
      </dgm:prSet>
      <dgm:spPr/>
    </dgm:pt>
  </dgm:ptLst>
  <dgm:cxnLst>
    <dgm:cxn modelId="{D2C1350D-2C88-40D9-A9C5-F314D4F854CD}" type="presOf" srcId="{5060F52A-8257-473D-B304-D5F8F2F12296}" destId="{CC30851D-B267-4FCF-93E5-CC0DCDC0FC24}" srcOrd="0" destOrd="0" presId="urn:microsoft.com/office/officeart/2018/2/layout/IconVerticalSolidList"/>
    <dgm:cxn modelId="{7A753527-C901-416F-A243-057E5563B3E2}" srcId="{5060F52A-8257-473D-B304-D5F8F2F12296}" destId="{2FDFE282-70F5-4E47-98EF-33187B917E59}" srcOrd="1" destOrd="0" parTransId="{FD8B0948-F6E1-4D31-ADB7-CB9A706D245C}" sibTransId="{760F91DD-3DAD-47FF-BC3E-EA4A34394DF8}"/>
    <dgm:cxn modelId="{0641B02C-AD73-4D04-B571-A9730229B411}" srcId="{5060F52A-8257-473D-B304-D5F8F2F12296}" destId="{2205C01F-AA2A-4D2E-A4AB-012C414E9E34}" srcOrd="0" destOrd="0" parTransId="{0A2C2D74-9A6E-4C78-BDF9-D99478FEDDAB}" sibTransId="{674708EB-F1C9-430F-937B-4869B5BEA066}"/>
    <dgm:cxn modelId="{D9F37737-502A-4136-AE44-AC69976D2E7A}" type="presOf" srcId="{0ABB13E3-FDD3-46DC-9150-ED4A1CC5ABEF}" destId="{8A206A69-3791-4197-9259-661CC3B1F51A}" srcOrd="0" destOrd="0" presId="urn:microsoft.com/office/officeart/2018/2/layout/IconVerticalSolidList"/>
    <dgm:cxn modelId="{C0E2BFB3-B666-4CE7-A84C-52D4E64292A6}" type="presOf" srcId="{2205C01F-AA2A-4D2E-A4AB-012C414E9E34}" destId="{EAF8DDE8-757A-4381-965D-AA5FA06B6656}" srcOrd="0" destOrd="0" presId="urn:microsoft.com/office/officeart/2018/2/layout/IconVerticalSolidList"/>
    <dgm:cxn modelId="{AB0248CD-14EF-4F53-98A3-807BD530A6A2}" type="presOf" srcId="{2FDFE282-70F5-4E47-98EF-33187B917E59}" destId="{6851B191-0119-460F-A991-B2DBFF1F1FE6}" srcOrd="0" destOrd="0" presId="urn:microsoft.com/office/officeart/2018/2/layout/IconVerticalSolidList"/>
    <dgm:cxn modelId="{C2B947F3-B6E3-4AA0-BD60-BE5C69A380DB}" srcId="{5060F52A-8257-473D-B304-D5F8F2F12296}" destId="{0ABB13E3-FDD3-46DC-9150-ED4A1CC5ABEF}" srcOrd="2" destOrd="0" parTransId="{1652D4CB-26DA-4466-A5E9-16E778BEBC1D}" sibTransId="{EDAFAA78-4A95-4FEA-A355-51B9A6F017B5}"/>
    <dgm:cxn modelId="{D26F721E-320E-4DF1-A6FD-CEC543531B4A}" type="presParOf" srcId="{CC30851D-B267-4FCF-93E5-CC0DCDC0FC24}" destId="{19AEFE38-CCB7-4907-A02F-B9F534A7F692}" srcOrd="0" destOrd="0" presId="urn:microsoft.com/office/officeart/2018/2/layout/IconVerticalSolidList"/>
    <dgm:cxn modelId="{349C7854-EB8F-4532-B79C-2E00AF955F84}" type="presParOf" srcId="{19AEFE38-CCB7-4907-A02F-B9F534A7F692}" destId="{3B802FA6-3C10-4D60-8D7C-413FA067B727}" srcOrd="0" destOrd="0" presId="urn:microsoft.com/office/officeart/2018/2/layout/IconVerticalSolidList"/>
    <dgm:cxn modelId="{66F8BA3D-2603-4A95-8CDE-EA9915876770}" type="presParOf" srcId="{19AEFE38-CCB7-4907-A02F-B9F534A7F692}" destId="{D6478065-7807-4005-AFFF-22DD512F0832}" srcOrd="1" destOrd="0" presId="urn:microsoft.com/office/officeart/2018/2/layout/IconVerticalSolidList"/>
    <dgm:cxn modelId="{2208E182-DDF2-4236-9302-88C1738F98F6}" type="presParOf" srcId="{19AEFE38-CCB7-4907-A02F-B9F534A7F692}" destId="{45F258D0-2FDF-4816-96E5-5E9EA60B1673}" srcOrd="2" destOrd="0" presId="urn:microsoft.com/office/officeart/2018/2/layout/IconVerticalSolidList"/>
    <dgm:cxn modelId="{16CA16D6-9F21-4D97-84ED-1FF424813EEA}" type="presParOf" srcId="{19AEFE38-CCB7-4907-A02F-B9F534A7F692}" destId="{EAF8DDE8-757A-4381-965D-AA5FA06B6656}" srcOrd="3" destOrd="0" presId="urn:microsoft.com/office/officeart/2018/2/layout/IconVerticalSolidList"/>
    <dgm:cxn modelId="{FDE95737-B7C3-4FAD-9FCA-1434B7EF75F7}" type="presParOf" srcId="{CC30851D-B267-4FCF-93E5-CC0DCDC0FC24}" destId="{45D75B12-C0CF-4FFD-9FED-CEE3837997ED}" srcOrd="1" destOrd="0" presId="urn:microsoft.com/office/officeart/2018/2/layout/IconVerticalSolidList"/>
    <dgm:cxn modelId="{7DCC2E61-1E01-426C-801D-F831D7D627D4}" type="presParOf" srcId="{CC30851D-B267-4FCF-93E5-CC0DCDC0FC24}" destId="{82F74619-1EE0-41CC-A138-43F3ED2982C0}" srcOrd="2" destOrd="0" presId="urn:microsoft.com/office/officeart/2018/2/layout/IconVerticalSolidList"/>
    <dgm:cxn modelId="{4F3CF845-BD11-400B-B202-46D1445CFFC6}" type="presParOf" srcId="{82F74619-1EE0-41CC-A138-43F3ED2982C0}" destId="{4BDB2887-D075-4FA6-B6F8-586463541074}" srcOrd="0" destOrd="0" presId="urn:microsoft.com/office/officeart/2018/2/layout/IconVerticalSolidList"/>
    <dgm:cxn modelId="{3729A55A-94E9-4FB1-9C17-0DC388D98AA6}" type="presParOf" srcId="{82F74619-1EE0-41CC-A138-43F3ED2982C0}" destId="{05B0DABA-FEEC-400E-BCE7-CFD2AEE115FC}" srcOrd="1" destOrd="0" presId="urn:microsoft.com/office/officeart/2018/2/layout/IconVerticalSolidList"/>
    <dgm:cxn modelId="{514FE340-F2A8-4C95-8BF0-2E2BB5749982}" type="presParOf" srcId="{82F74619-1EE0-41CC-A138-43F3ED2982C0}" destId="{D999FC39-736C-479F-B2AA-A7CAD91532E5}" srcOrd="2" destOrd="0" presId="urn:microsoft.com/office/officeart/2018/2/layout/IconVerticalSolidList"/>
    <dgm:cxn modelId="{D5060390-8F33-4936-9851-502BACA2FB0A}" type="presParOf" srcId="{82F74619-1EE0-41CC-A138-43F3ED2982C0}" destId="{6851B191-0119-460F-A991-B2DBFF1F1FE6}" srcOrd="3" destOrd="0" presId="urn:microsoft.com/office/officeart/2018/2/layout/IconVerticalSolidList"/>
    <dgm:cxn modelId="{90FCADA9-51A3-4590-945D-581175DEA3C4}" type="presParOf" srcId="{CC30851D-B267-4FCF-93E5-CC0DCDC0FC24}" destId="{17F981DE-1FC8-4137-A3CB-FBC479A5031A}" srcOrd="3" destOrd="0" presId="urn:microsoft.com/office/officeart/2018/2/layout/IconVerticalSolidList"/>
    <dgm:cxn modelId="{9AC0A8BD-9861-430C-BAF4-31D5256AAA5A}" type="presParOf" srcId="{CC30851D-B267-4FCF-93E5-CC0DCDC0FC24}" destId="{1C2EDFE7-84BB-4F0E-952A-D7C77881BD4C}" srcOrd="4" destOrd="0" presId="urn:microsoft.com/office/officeart/2018/2/layout/IconVerticalSolidList"/>
    <dgm:cxn modelId="{82CF3CD6-958B-4B07-B45F-2C2C04AE3A27}" type="presParOf" srcId="{1C2EDFE7-84BB-4F0E-952A-D7C77881BD4C}" destId="{80AFC855-0EFD-46EB-84CD-4A3B8D2EF7DD}" srcOrd="0" destOrd="0" presId="urn:microsoft.com/office/officeart/2018/2/layout/IconVerticalSolidList"/>
    <dgm:cxn modelId="{3AB39A61-B62C-4413-917C-3625D5D09A4C}" type="presParOf" srcId="{1C2EDFE7-84BB-4F0E-952A-D7C77881BD4C}" destId="{AB1D15DF-033F-4BE6-8D82-2526434F0F16}" srcOrd="1" destOrd="0" presId="urn:microsoft.com/office/officeart/2018/2/layout/IconVerticalSolidList"/>
    <dgm:cxn modelId="{7F15ADC4-F1D5-4440-AA11-066DD416AB64}" type="presParOf" srcId="{1C2EDFE7-84BB-4F0E-952A-D7C77881BD4C}" destId="{319B7DC6-E927-49E6-B32F-44EE96587CCB}" srcOrd="2" destOrd="0" presId="urn:microsoft.com/office/officeart/2018/2/layout/IconVerticalSolidList"/>
    <dgm:cxn modelId="{5119759E-E232-4477-A19A-DE863C13AFE0}" type="presParOf" srcId="{1C2EDFE7-84BB-4F0E-952A-D7C77881BD4C}" destId="{8A206A69-3791-4197-9259-661CC3B1F51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97C8CF1-18BB-475D-AFF2-3A5AAFF54B3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934AE7F-D0B9-4676-A036-E8539B5E73D7}">
      <dgm:prSet/>
      <dgm:spPr/>
      <dgm:t>
        <a:bodyPr/>
        <a:lstStyle/>
        <a:p>
          <a:r>
            <a:rPr lang="en-US" dirty="0"/>
            <a:t>You have the option to add Shield Postgres for highly-compliant data management, </a:t>
          </a:r>
        </a:p>
      </dgm:t>
    </dgm:pt>
    <dgm:pt modelId="{0AAC5D59-F3BB-47A3-B3DF-B445F55CFC26}" type="parTrans" cxnId="{4D3BA18E-354C-4354-B6BD-777F25E3C36C}">
      <dgm:prSet/>
      <dgm:spPr/>
      <dgm:t>
        <a:bodyPr/>
        <a:lstStyle/>
        <a:p>
          <a:endParaRPr lang="en-US" sz="2400"/>
        </a:p>
      </dgm:t>
    </dgm:pt>
    <dgm:pt modelId="{7C3DE8C5-4E2C-41FA-9322-ABC4247B87AB}" type="sibTrans" cxnId="{4D3BA18E-354C-4354-B6BD-777F25E3C36C}">
      <dgm:prSet/>
      <dgm:spPr/>
      <dgm:t>
        <a:bodyPr/>
        <a:lstStyle/>
        <a:p>
          <a:endParaRPr lang="en-US"/>
        </a:p>
      </dgm:t>
    </dgm:pt>
    <dgm:pt modelId="{B85B90FD-56AB-4E54-8693-907E182C9E90}">
      <dgm:prSet/>
      <dgm:spPr/>
      <dgm:t>
        <a:bodyPr/>
        <a:lstStyle/>
        <a:p>
          <a:r>
            <a:rPr lang="en-US"/>
            <a:t>Apache Kafka on Heroku Shield for managing secure and HIPAA-regulated streaming datasets, </a:t>
          </a:r>
        </a:p>
      </dgm:t>
    </dgm:pt>
    <dgm:pt modelId="{D3C23A70-FACA-4130-834C-6C934ADFED50}" type="parTrans" cxnId="{5E13277D-AA90-47CE-82E0-4FA3BB758197}">
      <dgm:prSet/>
      <dgm:spPr/>
      <dgm:t>
        <a:bodyPr/>
        <a:lstStyle/>
        <a:p>
          <a:endParaRPr lang="en-US" sz="2400"/>
        </a:p>
      </dgm:t>
    </dgm:pt>
    <dgm:pt modelId="{D7B276DF-8710-48B3-A6EA-E73560982301}" type="sibTrans" cxnId="{5E13277D-AA90-47CE-82E0-4FA3BB758197}">
      <dgm:prSet/>
      <dgm:spPr/>
      <dgm:t>
        <a:bodyPr/>
        <a:lstStyle/>
        <a:p>
          <a:endParaRPr lang="en-US"/>
        </a:p>
      </dgm:t>
    </dgm:pt>
    <dgm:pt modelId="{A2AFD178-974E-4C2D-A3CB-404880969E00}">
      <dgm:prSet/>
      <dgm:spPr/>
      <dgm:t>
        <a:bodyPr/>
        <a:lstStyle/>
        <a:p>
          <a:r>
            <a:rPr lang="en-US"/>
            <a:t>Shield Connect to safely sync data between your Shield apps and Salesforce. </a:t>
          </a:r>
        </a:p>
      </dgm:t>
    </dgm:pt>
    <dgm:pt modelId="{02E84F3A-671E-4791-B720-DBACE4374EB5}" type="parTrans" cxnId="{80C8AAB0-1F93-4E70-B3DA-5FC09A9CAFD3}">
      <dgm:prSet/>
      <dgm:spPr/>
      <dgm:t>
        <a:bodyPr/>
        <a:lstStyle/>
        <a:p>
          <a:endParaRPr lang="en-US" sz="2400"/>
        </a:p>
      </dgm:t>
    </dgm:pt>
    <dgm:pt modelId="{8409786B-CE57-4010-8E8A-601980A5CCDC}" type="sibTrans" cxnId="{80C8AAB0-1F93-4E70-B3DA-5FC09A9CAFD3}">
      <dgm:prSet/>
      <dgm:spPr/>
      <dgm:t>
        <a:bodyPr/>
        <a:lstStyle/>
        <a:p>
          <a:endParaRPr lang="en-US"/>
        </a:p>
      </dgm:t>
    </dgm:pt>
    <dgm:pt modelId="{F81DD96C-2D39-4A9A-86CF-A0EBA45C4C24}">
      <dgm:prSet/>
      <dgm:spPr/>
      <dgm:t>
        <a:bodyPr/>
        <a:lstStyle/>
        <a:p>
          <a:r>
            <a:rPr lang="en-US"/>
            <a:t>In addition, Heroku Shield gives you enhanced trust controls, such as Private Space Logging, that greatly simplify compliance auditing while still giving you full control of app configuration and deployment.</a:t>
          </a:r>
        </a:p>
      </dgm:t>
    </dgm:pt>
    <dgm:pt modelId="{62C694D3-45DA-4565-B99D-87069FF83461}" type="parTrans" cxnId="{E665AADE-3F78-4C0B-ACFE-4E0A9404D7B8}">
      <dgm:prSet/>
      <dgm:spPr/>
      <dgm:t>
        <a:bodyPr/>
        <a:lstStyle/>
        <a:p>
          <a:endParaRPr lang="en-US" sz="2400"/>
        </a:p>
      </dgm:t>
    </dgm:pt>
    <dgm:pt modelId="{448F8BDB-CD71-4E99-85E3-6573070D78D9}" type="sibTrans" cxnId="{E665AADE-3F78-4C0B-ACFE-4E0A9404D7B8}">
      <dgm:prSet/>
      <dgm:spPr/>
      <dgm:t>
        <a:bodyPr/>
        <a:lstStyle/>
        <a:p>
          <a:endParaRPr lang="en-US"/>
        </a:p>
      </dgm:t>
    </dgm:pt>
    <dgm:pt modelId="{AB2B52C9-2CCB-4459-AFEC-47CF215B546A}" type="pres">
      <dgm:prSet presAssocID="{E97C8CF1-18BB-475D-AFF2-3A5AAFF54B3C}" presName="root" presStyleCnt="0">
        <dgm:presLayoutVars>
          <dgm:dir/>
          <dgm:resizeHandles val="exact"/>
        </dgm:presLayoutVars>
      </dgm:prSet>
      <dgm:spPr/>
    </dgm:pt>
    <dgm:pt modelId="{998EC2DE-F95F-4163-81F4-58168ADE7810}" type="pres">
      <dgm:prSet presAssocID="{5934AE7F-D0B9-4676-A036-E8539B5E73D7}" presName="compNode" presStyleCnt="0"/>
      <dgm:spPr/>
    </dgm:pt>
    <dgm:pt modelId="{B105C1F4-B564-4C6C-8DB4-64168872BBAA}" type="pres">
      <dgm:prSet presAssocID="{5934AE7F-D0B9-4676-A036-E8539B5E73D7}" presName="bgRect" presStyleLbl="bgShp" presStyleIdx="0" presStyleCnt="4"/>
      <dgm:spPr/>
    </dgm:pt>
    <dgm:pt modelId="{55A381A6-607A-4558-990B-A7D229984805}" type="pres">
      <dgm:prSet presAssocID="{5934AE7F-D0B9-4676-A036-E8539B5E73D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1F20AD13-494C-47D8-B963-90F8D74CBABF}" type="pres">
      <dgm:prSet presAssocID="{5934AE7F-D0B9-4676-A036-E8539B5E73D7}" presName="spaceRect" presStyleCnt="0"/>
      <dgm:spPr/>
    </dgm:pt>
    <dgm:pt modelId="{9E971B44-770E-45CC-AAF9-AFFF3173FE3B}" type="pres">
      <dgm:prSet presAssocID="{5934AE7F-D0B9-4676-A036-E8539B5E73D7}" presName="parTx" presStyleLbl="revTx" presStyleIdx="0" presStyleCnt="4">
        <dgm:presLayoutVars>
          <dgm:chMax val="0"/>
          <dgm:chPref val="0"/>
        </dgm:presLayoutVars>
      </dgm:prSet>
      <dgm:spPr/>
    </dgm:pt>
    <dgm:pt modelId="{DC4BD7B5-CA16-4BB1-BDA7-838C877DB0A5}" type="pres">
      <dgm:prSet presAssocID="{7C3DE8C5-4E2C-41FA-9322-ABC4247B87AB}" presName="sibTrans" presStyleCnt="0"/>
      <dgm:spPr/>
    </dgm:pt>
    <dgm:pt modelId="{B2E3F604-E27C-443C-A1A7-738ADE84EA7B}" type="pres">
      <dgm:prSet presAssocID="{B85B90FD-56AB-4E54-8693-907E182C9E90}" presName="compNode" presStyleCnt="0"/>
      <dgm:spPr/>
    </dgm:pt>
    <dgm:pt modelId="{F830C153-684F-4380-97D0-343E14CCCA27}" type="pres">
      <dgm:prSet presAssocID="{B85B90FD-56AB-4E54-8693-907E182C9E90}" presName="bgRect" presStyleLbl="bgShp" presStyleIdx="1" presStyleCnt="4"/>
      <dgm:spPr>
        <a:solidFill>
          <a:srgbClr val="00B050"/>
        </a:solidFill>
      </dgm:spPr>
    </dgm:pt>
    <dgm:pt modelId="{526C59DE-55A3-416C-B5F1-40E40BCE75AF}" type="pres">
      <dgm:prSet presAssocID="{B85B90FD-56AB-4E54-8693-907E182C9E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84BBD84-4744-4FFF-9139-2227FFAC193A}" type="pres">
      <dgm:prSet presAssocID="{B85B90FD-56AB-4E54-8693-907E182C9E90}" presName="spaceRect" presStyleCnt="0"/>
      <dgm:spPr/>
    </dgm:pt>
    <dgm:pt modelId="{F59F42EB-0CA4-4411-9A7D-26A41CC84816}" type="pres">
      <dgm:prSet presAssocID="{B85B90FD-56AB-4E54-8693-907E182C9E90}" presName="parTx" presStyleLbl="revTx" presStyleIdx="1" presStyleCnt="4">
        <dgm:presLayoutVars>
          <dgm:chMax val="0"/>
          <dgm:chPref val="0"/>
        </dgm:presLayoutVars>
      </dgm:prSet>
      <dgm:spPr/>
    </dgm:pt>
    <dgm:pt modelId="{52F27933-C64D-4CEB-B7C6-53D0D86AE54C}" type="pres">
      <dgm:prSet presAssocID="{D7B276DF-8710-48B3-A6EA-E73560982301}" presName="sibTrans" presStyleCnt="0"/>
      <dgm:spPr/>
    </dgm:pt>
    <dgm:pt modelId="{6C8CDA43-6210-421D-921A-B57632ADA283}" type="pres">
      <dgm:prSet presAssocID="{A2AFD178-974E-4C2D-A3CB-404880969E00}" presName="compNode" presStyleCnt="0"/>
      <dgm:spPr/>
    </dgm:pt>
    <dgm:pt modelId="{85E80D31-7660-42DB-9F7C-76184CC8DFB9}" type="pres">
      <dgm:prSet presAssocID="{A2AFD178-974E-4C2D-A3CB-404880969E00}" presName="bgRect" presStyleLbl="bgShp" presStyleIdx="2" presStyleCnt="4"/>
      <dgm:spPr>
        <a:solidFill>
          <a:srgbClr val="7030A0"/>
        </a:solidFill>
      </dgm:spPr>
    </dgm:pt>
    <dgm:pt modelId="{C861D499-6E15-4A2A-ABB5-6C8B50032C2B}" type="pres">
      <dgm:prSet presAssocID="{A2AFD178-974E-4C2D-A3CB-404880969E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9F8AD81D-06AA-4E6E-826D-EE6F4837B14D}" type="pres">
      <dgm:prSet presAssocID="{A2AFD178-974E-4C2D-A3CB-404880969E00}" presName="spaceRect" presStyleCnt="0"/>
      <dgm:spPr/>
    </dgm:pt>
    <dgm:pt modelId="{E9CE288E-894B-47F3-9CCB-32B9CBD83654}" type="pres">
      <dgm:prSet presAssocID="{A2AFD178-974E-4C2D-A3CB-404880969E00}" presName="parTx" presStyleLbl="revTx" presStyleIdx="2" presStyleCnt="4">
        <dgm:presLayoutVars>
          <dgm:chMax val="0"/>
          <dgm:chPref val="0"/>
        </dgm:presLayoutVars>
      </dgm:prSet>
      <dgm:spPr/>
    </dgm:pt>
    <dgm:pt modelId="{559228D9-076E-44C7-A302-8A947C8B8E14}" type="pres">
      <dgm:prSet presAssocID="{8409786B-CE57-4010-8E8A-601980A5CCDC}" presName="sibTrans" presStyleCnt="0"/>
      <dgm:spPr/>
    </dgm:pt>
    <dgm:pt modelId="{F5F2B1ED-D1A7-4DA2-8879-4B0A46B4F91D}" type="pres">
      <dgm:prSet presAssocID="{F81DD96C-2D39-4A9A-86CF-A0EBA45C4C24}" presName="compNode" presStyleCnt="0"/>
      <dgm:spPr/>
    </dgm:pt>
    <dgm:pt modelId="{6D0C275A-1009-4105-AB31-FB1915994B56}" type="pres">
      <dgm:prSet presAssocID="{F81DD96C-2D39-4A9A-86CF-A0EBA45C4C24}" presName="bgRect" presStyleLbl="bgShp" presStyleIdx="3" presStyleCnt="4"/>
      <dgm:spPr/>
    </dgm:pt>
    <dgm:pt modelId="{97BF763A-340D-49C1-B7EA-FBE88C1184D2}" type="pres">
      <dgm:prSet presAssocID="{F81DD96C-2D39-4A9A-86CF-A0EBA45C4C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DEAFF20B-AEA7-44DB-9377-D259FEDA6B94}" type="pres">
      <dgm:prSet presAssocID="{F81DD96C-2D39-4A9A-86CF-A0EBA45C4C24}" presName="spaceRect" presStyleCnt="0"/>
      <dgm:spPr/>
    </dgm:pt>
    <dgm:pt modelId="{5B8956A0-91C4-4A1A-8F00-F579DE45CFFF}" type="pres">
      <dgm:prSet presAssocID="{F81DD96C-2D39-4A9A-86CF-A0EBA45C4C24}" presName="parTx" presStyleLbl="revTx" presStyleIdx="3" presStyleCnt="4">
        <dgm:presLayoutVars>
          <dgm:chMax val="0"/>
          <dgm:chPref val="0"/>
        </dgm:presLayoutVars>
      </dgm:prSet>
      <dgm:spPr/>
    </dgm:pt>
  </dgm:ptLst>
  <dgm:cxnLst>
    <dgm:cxn modelId="{1268545E-2F63-4093-A0DD-56A91E5A9826}" type="presOf" srcId="{5934AE7F-D0B9-4676-A036-E8539B5E73D7}" destId="{9E971B44-770E-45CC-AAF9-AFFF3173FE3B}" srcOrd="0" destOrd="0" presId="urn:microsoft.com/office/officeart/2018/2/layout/IconVerticalSolidList"/>
    <dgm:cxn modelId="{E679634F-4FF8-4814-8DAD-8B5D0990D8B7}" type="presOf" srcId="{F81DD96C-2D39-4A9A-86CF-A0EBA45C4C24}" destId="{5B8956A0-91C4-4A1A-8F00-F579DE45CFFF}" srcOrd="0" destOrd="0" presId="urn:microsoft.com/office/officeart/2018/2/layout/IconVerticalSolidList"/>
    <dgm:cxn modelId="{5E13277D-AA90-47CE-82E0-4FA3BB758197}" srcId="{E97C8CF1-18BB-475D-AFF2-3A5AAFF54B3C}" destId="{B85B90FD-56AB-4E54-8693-907E182C9E90}" srcOrd="1" destOrd="0" parTransId="{D3C23A70-FACA-4130-834C-6C934ADFED50}" sibTransId="{D7B276DF-8710-48B3-A6EA-E73560982301}"/>
    <dgm:cxn modelId="{06BD748B-4856-4DFC-BA44-E9F05A652A5D}" type="presOf" srcId="{B85B90FD-56AB-4E54-8693-907E182C9E90}" destId="{F59F42EB-0CA4-4411-9A7D-26A41CC84816}" srcOrd="0" destOrd="0" presId="urn:microsoft.com/office/officeart/2018/2/layout/IconVerticalSolidList"/>
    <dgm:cxn modelId="{4D3BA18E-354C-4354-B6BD-777F25E3C36C}" srcId="{E97C8CF1-18BB-475D-AFF2-3A5AAFF54B3C}" destId="{5934AE7F-D0B9-4676-A036-E8539B5E73D7}" srcOrd="0" destOrd="0" parTransId="{0AAC5D59-F3BB-47A3-B3DF-B445F55CFC26}" sibTransId="{7C3DE8C5-4E2C-41FA-9322-ABC4247B87AB}"/>
    <dgm:cxn modelId="{80C8AAB0-1F93-4E70-B3DA-5FC09A9CAFD3}" srcId="{E97C8CF1-18BB-475D-AFF2-3A5AAFF54B3C}" destId="{A2AFD178-974E-4C2D-A3CB-404880969E00}" srcOrd="2" destOrd="0" parTransId="{02E84F3A-671E-4791-B720-DBACE4374EB5}" sibTransId="{8409786B-CE57-4010-8E8A-601980A5CCDC}"/>
    <dgm:cxn modelId="{992D14DB-C2BE-4434-A0BA-6C3562B63203}" type="presOf" srcId="{E97C8CF1-18BB-475D-AFF2-3A5AAFF54B3C}" destId="{AB2B52C9-2CCB-4459-AFEC-47CF215B546A}" srcOrd="0" destOrd="0" presId="urn:microsoft.com/office/officeart/2018/2/layout/IconVerticalSolidList"/>
    <dgm:cxn modelId="{E665AADE-3F78-4C0B-ACFE-4E0A9404D7B8}" srcId="{E97C8CF1-18BB-475D-AFF2-3A5AAFF54B3C}" destId="{F81DD96C-2D39-4A9A-86CF-A0EBA45C4C24}" srcOrd="3" destOrd="0" parTransId="{62C694D3-45DA-4565-B99D-87069FF83461}" sibTransId="{448F8BDB-CD71-4E99-85E3-6573070D78D9}"/>
    <dgm:cxn modelId="{0039A6F7-39EB-4711-9A1F-3017195B6D6B}" type="presOf" srcId="{A2AFD178-974E-4C2D-A3CB-404880969E00}" destId="{E9CE288E-894B-47F3-9CCB-32B9CBD83654}" srcOrd="0" destOrd="0" presId="urn:microsoft.com/office/officeart/2018/2/layout/IconVerticalSolidList"/>
    <dgm:cxn modelId="{E0C74C67-8B44-467C-8CD4-0934C2F1792E}" type="presParOf" srcId="{AB2B52C9-2CCB-4459-AFEC-47CF215B546A}" destId="{998EC2DE-F95F-4163-81F4-58168ADE7810}" srcOrd="0" destOrd="0" presId="urn:microsoft.com/office/officeart/2018/2/layout/IconVerticalSolidList"/>
    <dgm:cxn modelId="{A80F7657-ECCF-4751-B72A-2131C3B5A582}" type="presParOf" srcId="{998EC2DE-F95F-4163-81F4-58168ADE7810}" destId="{B105C1F4-B564-4C6C-8DB4-64168872BBAA}" srcOrd="0" destOrd="0" presId="urn:microsoft.com/office/officeart/2018/2/layout/IconVerticalSolidList"/>
    <dgm:cxn modelId="{275D2C33-995B-4579-B603-197BEA020D6A}" type="presParOf" srcId="{998EC2DE-F95F-4163-81F4-58168ADE7810}" destId="{55A381A6-607A-4558-990B-A7D229984805}" srcOrd="1" destOrd="0" presId="urn:microsoft.com/office/officeart/2018/2/layout/IconVerticalSolidList"/>
    <dgm:cxn modelId="{D0D94359-0E83-4830-9D56-AAD3883C57FD}" type="presParOf" srcId="{998EC2DE-F95F-4163-81F4-58168ADE7810}" destId="{1F20AD13-494C-47D8-B963-90F8D74CBABF}" srcOrd="2" destOrd="0" presId="urn:microsoft.com/office/officeart/2018/2/layout/IconVerticalSolidList"/>
    <dgm:cxn modelId="{8495290E-8E9E-4BF9-B26F-3F1EBAF640CF}" type="presParOf" srcId="{998EC2DE-F95F-4163-81F4-58168ADE7810}" destId="{9E971B44-770E-45CC-AAF9-AFFF3173FE3B}" srcOrd="3" destOrd="0" presId="urn:microsoft.com/office/officeart/2018/2/layout/IconVerticalSolidList"/>
    <dgm:cxn modelId="{8AA23432-5136-452B-BE45-624060DC26EA}" type="presParOf" srcId="{AB2B52C9-2CCB-4459-AFEC-47CF215B546A}" destId="{DC4BD7B5-CA16-4BB1-BDA7-838C877DB0A5}" srcOrd="1" destOrd="0" presId="urn:microsoft.com/office/officeart/2018/2/layout/IconVerticalSolidList"/>
    <dgm:cxn modelId="{5A3A5664-C6F2-4889-89AF-383D002B4265}" type="presParOf" srcId="{AB2B52C9-2CCB-4459-AFEC-47CF215B546A}" destId="{B2E3F604-E27C-443C-A1A7-738ADE84EA7B}" srcOrd="2" destOrd="0" presId="urn:microsoft.com/office/officeart/2018/2/layout/IconVerticalSolidList"/>
    <dgm:cxn modelId="{ED7B5707-4267-4033-A130-CDD7E614E6DF}" type="presParOf" srcId="{B2E3F604-E27C-443C-A1A7-738ADE84EA7B}" destId="{F830C153-684F-4380-97D0-343E14CCCA27}" srcOrd="0" destOrd="0" presId="urn:microsoft.com/office/officeart/2018/2/layout/IconVerticalSolidList"/>
    <dgm:cxn modelId="{CAB1598D-1E5C-4CA5-88AC-435D9A44CD77}" type="presParOf" srcId="{B2E3F604-E27C-443C-A1A7-738ADE84EA7B}" destId="{526C59DE-55A3-416C-B5F1-40E40BCE75AF}" srcOrd="1" destOrd="0" presId="urn:microsoft.com/office/officeart/2018/2/layout/IconVerticalSolidList"/>
    <dgm:cxn modelId="{7007FEAE-CE8B-4FD6-AFCA-450BEC083F09}" type="presParOf" srcId="{B2E3F604-E27C-443C-A1A7-738ADE84EA7B}" destId="{B84BBD84-4744-4FFF-9139-2227FFAC193A}" srcOrd="2" destOrd="0" presId="urn:microsoft.com/office/officeart/2018/2/layout/IconVerticalSolidList"/>
    <dgm:cxn modelId="{A78D5665-E87B-4A97-9B7F-54769E5DC6F3}" type="presParOf" srcId="{B2E3F604-E27C-443C-A1A7-738ADE84EA7B}" destId="{F59F42EB-0CA4-4411-9A7D-26A41CC84816}" srcOrd="3" destOrd="0" presId="urn:microsoft.com/office/officeart/2018/2/layout/IconVerticalSolidList"/>
    <dgm:cxn modelId="{D41F2DCE-3EAD-44CB-9AD8-01037C91920B}" type="presParOf" srcId="{AB2B52C9-2CCB-4459-AFEC-47CF215B546A}" destId="{52F27933-C64D-4CEB-B7C6-53D0D86AE54C}" srcOrd="3" destOrd="0" presId="urn:microsoft.com/office/officeart/2018/2/layout/IconVerticalSolidList"/>
    <dgm:cxn modelId="{D38362B5-681D-4C2F-BA09-FFA9ABE0DE3E}" type="presParOf" srcId="{AB2B52C9-2CCB-4459-AFEC-47CF215B546A}" destId="{6C8CDA43-6210-421D-921A-B57632ADA283}" srcOrd="4" destOrd="0" presId="urn:microsoft.com/office/officeart/2018/2/layout/IconVerticalSolidList"/>
    <dgm:cxn modelId="{0E1CCF0F-3871-4F01-A9D0-5CD2DB10A8F1}" type="presParOf" srcId="{6C8CDA43-6210-421D-921A-B57632ADA283}" destId="{85E80D31-7660-42DB-9F7C-76184CC8DFB9}" srcOrd="0" destOrd="0" presId="urn:microsoft.com/office/officeart/2018/2/layout/IconVerticalSolidList"/>
    <dgm:cxn modelId="{FC65414D-F482-4367-95EC-9E09AB6B19C0}" type="presParOf" srcId="{6C8CDA43-6210-421D-921A-B57632ADA283}" destId="{C861D499-6E15-4A2A-ABB5-6C8B50032C2B}" srcOrd="1" destOrd="0" presId="urn:microsoft.com/office/officeart/2018/2/layout/IconVerticalSolidList"/>
    <dgm:cxn modelId="{9D3476BF-C4DB-4510-9C64-6116FECE91CD}" type="presParOf" srcId="{6C8CDA43-6210-421D-921A-B57632ADA283}" destId="{9F8AD81D-06AA-4E6E-826D-EE6F4837B14D}" srcOrd="2" destOrd="0" presId="urn:microsoft.com/office/officeart/2018/2/layout/IconVerticalSolidList"/>
    <dgm:cxn modelId="{7EF38EF2-C294-4350-A409-42322EAD0228}" type="presParOf" srcId="{6C8CDA43-6210-421D-921A-B57632ADA283}" destId="{E9CE288E-894B-47F3-9CCB-32B9CBD83654}" srcOrd="3" destOrd="0" presId="urn:microsoft.com/office/officeart/2018/2/layout/IconVerticalSolidList"/>
    <dgm:cxn modelId="{488A1F28-500C-4709-93A7-D3215403FB6F}" type="presParOf" srcId="{AB2B52C9-2CCB-4459-AFEC-47CF215B546A}" destId="{559228D9-076E-44C7-A302-8A947C8B8E14}" srcOrd="5" destOrd="0" presId="urn:microsoft.com/office/officeart/2018/2/layout/IconVerticalSolidList"/>
    <dgm:cxn modelId="{0BC5A06A-7CAA-4A92-929E-00E70313DED4}" type="presParOf" srcId="{AB2B52C9-2CCB-4459-AFEC-47CF215B546A}" destId="{F5F2B1ED-D1A7-4DA2-8879-4B0A46B4F91D}" srcOrd="6" destOrd="0" presId="urn:microsoft.com/office/officeart/2018/2/layout/IconVerticalSolidList"/>
    <dgm:cxn modelId="{547AA00F-D0A4-4D39-A1FC-CA2A0FA0817B}" type="presParOf" srcId="{F5F2B1ED-D1A7-4DA2-8879-4B0A46B4F91D}" destId="{6D0C275A-1009-4105-AB31-FB1915994B56}" srcOrd="0" destOrd="0" presId="urn:microsoft.com/office/officeart/2018/2/layout/IconVerticalSolidList"/>
    <dgm:cxn modelId="{2897B7BF-43B3-4466-B2A1-E249B025E786}" type="presParOf" srcId="{F5F2B1ED-D1A7-4DA2-8879-4B0A46B4F91D}" destId="{97BF763A-340D-49C1-B7EA-FBE88C1184D2}" srcOrd="1" destOrd="0" presId="urn:microsoft.com/office/officeart/2018/2/layout/IconVerticalSolidList"/>
    <dgm:cxn modelId="{5A5A6E9B-26C5-4670-91D0-8995CA496AE9}" type="presParOf" srcId="{F5F2B1ED-D1A7-4DA2-8879-4B0A46B4F91D}" destId="{DEAFF20B-AEA7-44DB-9377-D259FEDA6B94}" srcOrd="2" destOrd="0" presId="urn:microsoft.com/office/officeart/2018/2/layout/IconVerticalSolidList"/>
    <dgm:cxn modelId="{0081EC02-2B59-43E8-A6E8-051E8B22EA63}" type="presParOf" srcId="{F5F2B1ED-D1A7-4DA2-8879-4B0A46B4F91D}" destId="{5B8956A0-91C4-4A1A-8F00-F579DE45CF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9741F39-B3AB-4A62-B9AA-EDA372B2A3C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A9276D2-32F4-4B52-8257-8EB15541101B}">
      <dgm:prSet/>
      <dgm:spPr/>
      <dgm:t>
        <a:bodyPr/>
        <a:lstStyle/>
        <a:p>
          <a:r>
            <a:rPr lang="en-US" b="1" i="0"/>
            <a:t>Designed to meet industry regulations</a:t>
          </a:r>
          <a:endParaRPr lang="en-US"/>
        </a:p>
      </dgm:t>
    </dgm:pt>
    <dgm:pt modelId="{E522654D-C5EB-41A8-8E47-52CC1BAA1B0C}" type="parTrans" cxnId="{0ECBB18E-93D9-4CF2-9BDE-AB3CD7EFBF3F}">
      <dgm:prSet/>
      <dgm:spPr/>
      <dgm:t>
        <a:bodyPr/>
        <a:lstStyle/>
        <a:p>
          <a:endParaRPr lang="en-US"/>
        </a:p>
      </dgm:t>
    </dgm:pt>
    <dgm:pt modelId="{37241640-13E0-44F0-A9C9-C0EB3FED50FF}" type="sibTrans" cxnId="{0ECBB18E-93D9-4CF2-9BDE-AB3CD7EFBF3F}">
      <dgm:prSet/>
      <dgm:spPr/>
      <dgm:t>
        <a:bodyPr/>
        <a:lstStyle/>
        <a:p>
          <a:endParaRPr lang="en-US"/>
        </a:p>
      </dgm:t>
    </dgm:pt>
    <dgm:pt modelId="{1C7C5D96-C5CD-434A-982F-BADA80780A3C}">
      <dgm:prSet/>
      <dgm:spPr/>
      <dgm:t>
        <a:bodyPr/>
        <a:lstStyle/>
        <a:p>
          <a:r>
            <a:rPr lang="en-US"/>
            <a:t>Build engaging healthcare apps, fintech apps*, or life sciences apps with secure data services and meet complex regulatory requirements, including HIPAA and PCI*.</a:t>
          </a:r>
        </a:p>
      </dgm:t>
    </dgm:pt>
    <dgm:pt modelId="{14D84BDC-32F7-49FB-A913-A02038CE7EF2}" type="parTrans" cxnId="{C5CE774B-0B1B-43B1-A6BC-1EFDF9169425}">
      <dgm:prSet/>
      <dgm:spPr/>
      <dgm:t>
        <a:bodyPr/>
        <a:lstStyle/>
        <a:p>
          <a:endParaRPr lang="en-US"/>
        </a:p>
      </dgm:t>
    </dgm:pt>
    <dgm:pt modelId="{D89A5AF6-2107-4283-B599-5A62A194A65B}" type="sibTrans" cxnId="{C5CE774B-0B1B-43B1-A6BC-1EFDF9169425}">
      <dgm:prSet/>
      <dgm:spPr/>
      <dgm:t>
        <a:bodyPr/>
        <a:lstStyle/>
        <a:p>
          <a:endParaRPr lang="en-US"/>
        </a:p>
      </dgm:t>
    </dgm:pt>
    <dgm:pt modelId="{16813F47-6FA4-4DB5-B8D3-84D46F8B9074}">
      <dgm:prSet/>
      <dgm:spPr/>
      <dgm:t>
        <a:bodyPr/>
        <a:lstStyle/>
        <a:p>
          <a:r>
            <a:rPr lang="en-US" b="1" i="0"/>
            <a:t>Fast set up &amp; deployment</a:t>
          </a:r>
          <a:endParaRPr lang="en-US"/>
        </a:p>
      </dgm:t>
    </dgm:pt>
    <dgm:pt modelId="{5FE7C563-F16D-4561-A116-A7CC602C8E45}" type="parTrans" cxnId="{DFE9A5D4-A27C-4EF1-AA92-07CF9FDCD555}">
      <dgm:prSet/>
      <dgm:spPr/>
      <dgm:t>
        <a:bodyPr/>
        <a:lstStyle/>
        <a:p>
          <a:endParaRPr lang="en-US"/>
        </a:p>
      </dgm:t>
    </dgm:pt>
    <dgm:pt modelId="{F35BB569-BA1D-4C7F-96E4-5931D0B39FFB}" type="sibTrans" cxnId="{DFE9A5D4-A27C-4EF1-AA92-07CF9FDCD555}">
      <dgm:prSet/>
      <dgm:spPr/>
      <dgm:t>
        <a:bodyPr/>
        <a:lstStyle/>
        <a:p>
          <a:endParaRPr lang="en-US"/>
        </a:p>
      </dgm:t>
    </dgm:pt>
    <dgm:pt modelId="{7BABAE0E-97CA-4566-9E14-5A9596610734}">
      <dgm:prSet/>
      <dgm:spPr/>
      <dgm:t>
        <a:bodyPr/>
        <a:lstStyle/>
        <a:p>
          <a:r>
            <a:rPr lang="en-US"/>
            <a:t>Spin up a HIPAA or PCI* compliant environment in minutes and start 	deploying your apps with all the ease of the Heroku developer 	experience using git push heroku master.</a:t>
          </a:r>
        </a:p>
      </dgm:t>
    </dgm:pt>
    <dgm:pt modelId="{D91A3725-E480-4835-BE22-3B617C588B05}" type="parTrans" cxnId="{DC6FC8B2-39C1-47F3-8FBB-83B7847EE89C}">
      <dgm:prSet/>
      <dgm:spPr/>
      <dgm:t>
        <a:bodyPr/>
        <a:lstStyle/>
        <a:p>
          <a:endParaRPr lang="en-US"/>
        </a:p>
      </dgm:t>
    </dgm:pt>
    <dgm:pt modelId="{03A93EF2-F984-4A76-91F4-7209A921C35F}" type="sibTrans" cxnId="{DC6FC8B2-39C1-47F3-8FBB-83B7847EE89C}">
      <dgm:prSet/>
      <dgm:spPr/>
      <dgm:t>
        <a:bodyPr/>
        <a:lstStyle/>
        <a:p>
          <a:endParaRPr lang="en-US"/>
        </a:p>
      </dgm:t>
    </dgm:pt>
    <dgm:pt modelId="{9E18B06C-1AFF-4533-8617-35001D08F939}">
      <dgm:prSet/>
      <dgm:spPr/>
      <dgm:t>
        <a:bodyPr/>
        <a:lstStyle/>
        <a:p>
          <a:r>
            <a:rPr lang="en-US"/>
            <a:t>Out-of-the-box trust controls</a:t>
          </a:r>
        </a:p>
      </dgm:t>
    </dgm:pt>
    <dgm:pt modelId="{25EED71A-54FB-455A-9375-249E439B4872}" type="parTrans" cxnId="{6F9143AA-2B41-464A-9DC4-8A5E63BD230F}">
      <dgm:prSet/>
      <dgm:spPr/>
      <dgm:t>
        <a:bodyPr/>
        <a:lstStyle/>
        <a:p>
          <a:endParaRPr lang="en-US"/>
        </a:p>
      </dgm:t>
    </dgm:pt>
    <dgm:pt modelId="{AEA1E3EC-3AF1-4A0D-8CDC-5EE92E86B3BD}" type="sibTrans" cxnId="{6F9143AA-2B41-464A-9DC4-8A5E63BD230F}">
      <dgm:prSet/>
      <dgm:spPr/>
      <dgm:t>
        <a:bodyPr/>
        <a:lstStyle/>
        <a:p>
          <a:endParaRPr lang="en-US"/>
        </a:p>
      </dgm:t>
    </dgm:pt>
    <dgm:pt modelId="{BB8F1A6D-8424-451C-8163-44C7011DE315}">
      <dgm:prSet/>
      <dgm:spPr/>
      <dgm:t>
        <a:bodyPr/>
        <a:lstStyle/>
        <a:p>
          <a:r>
            <a:rPr lang="en-US" dirty="0"/>
            <a:t>Get additional trust controls, such as: access auditing logging for production, logging at the space level that you control, encryption at rest for ephemeral data, and strict TLS enforcement.</a:t>
          </a:r>
        </a:p>
      </dgm:t>
    </dgm:pt>
    <dgm:pt modelId="{2FBDCE07-75F7-4E02-9B4A-C8116AA238FF}" type="parTrans" cxnId="{0562105C-2FC1-4ED0-BC11-9078E652E74F}">
      <dgm:prSet/>
      <dgm:spPr/>
      <dgm:t>
        <a:bodyPr/>
        <a:lstStyle/>
        <a:p>
          <a:endParaRPr lang="en-US"/>
        </a:p>
      </dgm:t>
    </dgm:pt>
    <dgm:pt modelId="{BB762DF7-8EC7-4B64-9684-ABB22AF4331E}" type="sibTrans" cxnId="{0562105C-2FC1-4ED0-BC11-9078E652E74F}">
      <dgm:prSet/>
      <dgm:spPr/>
      <dgm:t>
        <a:bodyPr/>
        <a:lstStyle/>
        <a:p>
          <a:endParaRPr lang="en-US"/>
        </a:p>
      </dgm:t>
    </dgm:pt>
    <dgm:pt modelId="{F39B6D91-BB18-435D-8CAD-AA9DCBC79787}" type="pres">
      <dgm:prSet presAssocID="{59741F39-B3AB-4A62-B9AA-EDA372B2A3C7}" presName="linear" presStyleCnt="0">
        <dgm:presLayoutVars>
          <dgm:dir/>
          <dgm:animLvl val="lvl"/>
          <dgm:resizeHandles val="exact"/>
        </dgm:presLayoutVars>
      </dgm:prSet>
      <dgm:spPr/>
    </dgm:pt>
    <dgm:pt modelId="{E27681AE-6235-4D45-BC04-BD3E0BAA4396}" type="pres">
      <dgm:prSet presAssocID="{AA9276D2-32F4-4B52-8257-8EB15541101B}" presName="parentLin" presStyleCnt="0"/>
      <dgm:spPr/>
    </dgm:pt>
    <dgm:pt modelId="{5A1DB300-7CC6-4640-B508-301F3C92661D}" type="pres">
      <dgm:prSet presAssocID="{AA9276D2-32F4-4B52-8257-8EB15541101B}" presName="parentLeftMargin" presStyleLbl="node1" presStyleIdx="0" presStyleCnt="3"/>
      <dgm:spPr/>
    </dgm:pt>
    <dgm:pt modelId="{57213C8C-4C5B-44A3-B81F-66839258C847}" type="pres">
      <dgm:prSet presAssocID="{AA9276D2-32F4-4B52-8257-8EB15541101B}" presName="parentText" presStyleLbl="node1" presStyleIdx="0" presStyleCnt="3">
        <dgm:presLayoutVars>
          <dgm:chMax val="0"/>
          <dgm:bulletEnabled val="1"/>
        </dgm:presLayoutVars>
      </dgm:prSet>
      <dgm:spPr/>
    </dgm:pt>
    <dgm:pt modelId="{97681389-442C-4F11-9F45-C513A338C588}" type="pres">
      <dgm:prSet presAssocID="{AA9276D2-32F4-4B52-8257-8EB15541101B}" presName="negativeSpace" presStyleCnt="0"/>
      <dgm:spPr/>
    </dgm:pt>
    <dgm:pt modelId="{F05B6A3E-EC79-4547-9A66-35DED1D889AB}" type="pres">
      <dgm:prSet presAssocID="{AA9276D2-32F4-4B52-8257-8EB15541101B}" presName="childText" presStyleLbl="conFgAcc1" presStyleIdx="0" presStyleCnt="3">
        <dgm:presLayoutVars>
          <dgm:bulletEnabled val="1"/>
        </dgm:presLayoutVars>
      </dgm:prSet>
      <dgm:spPr/>
    </dgm:pt>
    <dgm:pt modelId="{816DFC1B-61FB-480A-8F07-1D843CA3787F}" type="pres">
      <dgm:prSet presAssocID="{37241640-13E0-44F0-A9C9-C0EB3FED50FF}" presName="spaceBetweenRectangles" presStyleCnt="0"/>
      <dgm:spPr/>
    </dgm:pt>
    <dgm:pt modelId="{982D5D91-3FC2-4A14-8B9B-65C9DFF4DE79}" type="pres">
      <dgm:prSet presAssocID="{16813F47-6FA4-4DB5-B8D3-84D46F8B9074}" presName="parentLin" presStyleCnt="0"/>
      <dgm:spPr/>
    </dgm:pt>
    <dgm:pt modelId="{B1D0D098-BA6A-4997-AF11-DB00C8175274}" type="pres">
      <dgm:prSet presAssocID="{16813F47-6FA4-4DB5-B8D3-84D46F8B9074}" presName="parentLeftMargin" presStyleLbl="node1" presStyleIdx="0" presStyleCnt="3"/>
      <dgm:spPr/>
    </dgm:pt>
    <dgm:pt modelId="{C9D3FD08-DBD0-4DD5-B72A-77BE018AD74C}" type="pres">
      <dgm:prSet presAssocID="{16813F47-6FA4-4DB5-B8D3-84D46F8B9074}" presName="parentText" presStyleLbl="node1" presStyleIdx="1" presStyleCnt="3">
        <dgm:presLayoutVars>
          <dgm:chMax val="0"/>
          <dgm:bulletEnabled val="1"/>
        </dgm:presLayoutVars>
      </dgm:prSet>
      <dgm:spPr/>
    </dgm:pt>
    <dgm:pt modelId="{E90D6079-7B06-4CD0-A836-68FB0D39F7F6}" type="pres">
      <dgm:prSet presAssocID="{16813F47-6FA4-4DB5-B8D3-84D46F8B9074}" presName="negativeSpace" presStyleCnt="0"/>
      <dgm:spPr/>
    </dgm:pt>
    <dgm:pt modelId="{4946116A-CF9F-4BD2-BB39-46AC6324D114}" type="pres">
      <dgm:prSet presAssocID="{16813F47-6FA4-4DB5-B8D3-84D46F8B9074}" presName="childText" presStyleLbl="conFgAcc1" presStyleIdx="1" presStyleCnt="3">
        <dgm:presLayoutVars>
          <dgm:bulletEnabled val="1"/>
        </dgm:presLayoutVars>
      </dgm:prSet>
      <dgm:spPr/>
    </dgm:pt>
    <dgm:pt modelId="{6314F3BA-C097-4B01-A383-C76FD500630E}" type="pres">
      <dgm:prSet presAssocID="{F35BB569-BA1D-4C7F-96E4-5931D0B39FFB}" presName="spaceBetweenRectangles" presStyleCnt="0"/>
      <dgm:spPr/>
    </dgm:pt>
    <dgm:pt modelId="{55E66AA3-3C24-411D-AED1-78E98AE04BBC}" type="pres">
      <dgm:prSet presAssocID="{9E18B06C-1AFF-4533-8617-35001D08F939}" presName="parentLin" presStyleCnt="0"/>
      <dgm:spPr/>
    </dgm:pt>
    <dgm:pt modelId="{795A15ED-CCC6-423C-8018-ABC678C1C3F8}" type="pres">
      <dgm:prSet presAssocID="{9E18B06C-1AFF-4533-8617-35001D08F939}" presName="parentLeftMargin" presStyleLbl="node1" presStyleIdx="1" presStyleCnt="3"/>
      <dgm:spPr/>
    </dgm:pt>
    <dgm:pt modelId="{FC725B12-249C-4644-B5E3-74C017AE21D1}" type="pres">
      <dgm:prSet presAssocID="{9E18B06C-1AFF-4533-8617-35001D08F939}" presName="parentText" presStyleLbl="node1" presStyleIdx="2" presStyleCnt="3">
        <dgm:presLayoutVars>
          <dgm:chMax val="0"/>
          <dgm:bulletEnabled val="1"/>
        </dgm:presLayoutVars>
      </dgm:prSet>
      <dgm:spPr/>
    </dgm:pt>
    <dgm:pt modelId="{3498D31A-28E7-410F-A0D6-894EE1BFA003}" type="pres">
      <dgm:prSet presAssocID="{9E18B06C-1AFF-4533-8617-35001D08F939}" presName="negativeSpace" presStyleCnt="0"/>
      <dgm:spPr/>
    </dgm:pt>
    <dgm:pt modelId="{CBA03135-53C9-4A9F-B96F-2AA0F9477205}" type="pres">
      <dgm:prSet presAssocID="{9E18B06C-1AFF-4533-8617-35001D08F939}" presName="childText" presStyleLbl="conFgAcc1" presStyleIdx="2" presStyleCnt="3">
        <dgm:presLayoutVars>
          <dgm:bulletEnabled val="1"/>
        </dgm:presLayoutVars>
      </dgm:prSet>
      <dgm:spPr/>
    </dgm:pt>
  </dgm:ptLst>
  <dgm:cxnLst>
    <dgm:cxn modelId="{E3647317-B405-4942-B22D-92049466B257}" type="presOf" srcId="{59741F39-B3AB-4A62-B9AA-EDA372B2A3C7}" destId="{F39B6D91-BB18-435D-8CAD-AA9DCBC79787}" srcOrd="0" destOrd="0" presId="urn:microsoft.com/office/officeart/2005/8/layout/list1"/>
    <dgm:cxn modelId="{CB964A22-0356-4D8C-8F3C-F5D56E5F30D4}" type="presOf" srcId="{9E18B06C-1AFF-4533-8617-35001D08F939}" destId="{FC725B12-249C-4644-B5E3-74C017AE21D1}" srcOrd="1" destOrd="0" presId="urn:microsoft.com/office/officeart/2005/8/layout/list1"/>
    <dgm:cxn modelId="{51C5293B-7BE6-4B90-B539-090F03464871}" type="presOf" srcId="{16813F47-6FA4-4DB5-B8D3-84D46F8B9074}" destId="{C9D3FD08-DBD0-4DD5-B72A-77BE018AD74C}" srcOrd="1" destOrd="0" presId="urn:microsoft.com/office/officeart/2005/8/layout/list1"/>
    <dgm:cxn modelId="{0562105C-2FC1-4ED0-BC11-9078E652E74F}" srcId="{9E18B06C-1AFF-4533-8617-35001D08F939}" destId="{BB8F1A6D-8424-451C-8163-44C7011DE315}" srcOrd="0" destOrd="0" parTransId="{2FBDCE07-75F7-4E02-9B4A-C8116AA238FF}" sibTransId="{BB762DF7-8EC7-4B64-9684-ABB22AF4331E}"/>
    <dgm:cxn modelId="{C5CE774B-0B1B-43B1-A6BC-1EFDF9169425}" srcId="{AA9276D2-32F4-4B52-8257-8EB15541101B}" destId="{1C7C5D96-C5CD-434A-982F-BADA80780A3C}" srcOrd="0" destOrd="0" parTransId="{14D84BDC-32F7-49FB-A913-A02038CE7EF2}" sibTransId="{D89A5AF6-2107-4283-B599-5A62A194A65B}"/>
    <dgm:cxn modelId="{E613E872-155B-4323-8FB6-AE46D57678BD}" type="presOf" srcId="{9E18B06C-1AFF-4533-8617-35001D08F939}" destId="{795A15ED-CCC6-423C-8018-ABC678C1C3F8}" srcOrd="0" destOrd="0" presId="urn:microsoft.com/office/officeart/2005/8/layout/list1"/>
    <dgm:cxn modelId="{CCB0F185-C765-470A-A8A0-CCB45F4B230B}" type="presOf" srcId="{1C7C5D96-C5CD-434A-982F-BADA80780A3C}" destId="{F05B6A3E-EC79-4547-9A66-35DED1D889AB}" srcOrd="0" destOrd="0" presId="urn:microsoft.com/office/officeart/2005/8/layout/list1"/>
    <dgm:cxn modelId="{B867348E-4A53-425A-AEA2-DCE7D8BDCD64}" type="presOf" srcId="{AA9276D2-32F4-4B52-8257-8EB15541101B}" destId="{57213C8C-4C5B-44A3-B81F-66839258C847}" srcOrd="1" destOrd="0" presId="urn:microsoft.com/office/officeart/2005/8/layout/list1"/>
    <dgm:cxn modelId="{0ECBB18E-93D9-4CF2-9BDE-AB3CD7EFBF3F}" srcId="{59741F39-B3AB-4A62-B9AA-EDA372B2A3C7}" destId="{AA9276D2-32F4-4B52-8257-8EB15541101B}" srcOrd="0" destOrd="0" parTransId="{E522654D-C5EB-41A8-8E47-52CC1BAA1B0C}" sibTransId="{37241640-13E0-44F0-A9C9-C0EB3FED50FF}"/>
    <dgm:cxn modelId="{A353078F-AE6E-4CD1-B161-9C0A1CC699CE}" type="presOf" srcId="{BB8F1A6D-8424-451C-8163-44C7011DE315}" destId="{CBA03135-53C9-4A9F-B96F-2AA0F9477205}" srcOrd="0" destOrd="0" presId="urn:microsoft.com/office/officeart/2005/8/layout/list1"/>
    <dgm:cxn modelId="{0E5FBE98-44E4-4665-878D-1F1453EC02BB}" type="presOf" srcId="{AA9276D2-32F4-4B52-8257-8EB15541101B}" destId="{5A1DB300-7CC6-4640-B508-301F3C92661D}" srcOrd="0" destOrd="0" presId="urn:microsoft.com/office/officeart/2005/8/layout/list1"/>
    <dgm:cxn modelId="{2526C799-AC06-4E3D-89FF-6A617532CB7A}" type="presOf" srcId="{16813F47-6FA4-4DB5-B8D3-84D46F8B9074}" destId="{B1D0D098-BA6A-4997-AF11-DB00C8175274}" srcOrd="0" destOrd="0" presId="urn:microsoft.com/office/officeart/2005/8/layout/list1"/>
    <dgm:cxn modelId="{6F9143AA-2B41-464A-9DC4-8A5E63BD230F}" srcId="{59741F39-B3AB-4A62-B9AA-EDA372B2A3C7}" destId="{9E18B06C-1AFF-4533-8617-35001D08F939}" srcOrd="2" destOrd="0" parTransId="{25EED71A-54FB-455A-9375-249E439B4872}" sibTransId="{AEA1E3EC-3AF1-4A0D-8CDC-5EE92E86B3BD}"/>
    <dgm:cxn modelId="{DC6FC8B2-39C1-47F3-8FBB-83B7847EE89C}" srcId="{16813F47-6FA4-4DB5-B8D3-84D46F8B9074}" destId="{7BABAE0E-97CA-4566-9E14-5A9596610734}" srcOrd="0" destOrd="0" parTransId="{D91A3725-E480-4835-BE22-3B617C588B05}" sibTransId="{03A93EF2-F984-4A76-91F4-7209A921C35F}"/>
    <dgm:cxn modelId="{9C453FBC-FE50-4D5B-B51A-81DBF34FB205}" type="presOf" srcId="{7BABAE0E-97CA-4566-9E14-5A9596610734}" destId="{4946116A-CF9F-4BD2-BB39-46AC6324D114}" srcOrd="0" destOrd="0" presId="urn:microsoft.com/office/officeart/2005/8/layout/list1"/>
    <dgm:cxn modelId="{DFE9A5D4-A27C-4EF1-AA92-07CF9FDCD555}" srcId="{59741F39-B3AB-4A62-B9AA-EDA372B2A3C7}" destId="{16813F47-6FA4-4DB5-B8D3-84D46F8B9074}" srcOrd="1" destOrd="0" parTransId="{5FE7C563-F16D-4561-A116-A7CC602C8E45}" sibTransId="{F35BB569-BA1D-4C7F-96E4-5931D0B39FFB}"/>
    <dgm:cxn modelId="{E9F67BB6-B968-4A76-8FA3-72D34A77B942}" type="presParOf" srcId="{F39B6D91-BB18-435D-8CAD-AA9DCBC79787}" destId="{E27681AE-6235-4D45-BC04-BD3E0BAA4396}" srcOrd="0" destOrd="0" presId="urn:microsoft.com/office/officeart/2005/8/layout/list1"/>
    <dgm:cxn modelId="{B8C3CCDC-A574-4D44-88D4-54149D7B5589}" type="presParOf" srcId="{E27681AE-6235-4D45-BC04-BD3E0BAA4396}" destId="{5A1DB300-7CC6-4640-B508-301F3C92661D}" srcOrd="0" destOrd="0" presId="urn:microsoft.com/office/officeart/2005/8/layout/list1"/>
    <dgm:cxn modelId="{ADDDAF9C-2E75-4A7D-9728-1B863609EEA6}" type="presParOf" srcId="{E27681AE-6235-4D45-BC04-BD3E0BAA4396}" destId="{57213C8C-4C5B-44A3-B81F-66839258C847}" srcOrd="1" destOrd="0" presId="urn:microsoft.com/office/officeart/2005/8/layout/list1"/>
    <dgm:cxn modelId="{DFB02C20-D29F-44E6-ADE3-98CA1BC93575}" type="presParOf" srcId="{F39B6D91-BB18-435D-8CAD-AA9DCBC79787}" destId="{97681389-442C-4F11-9F45-C513A338C588}" srcOrd="1" destOrd="0" presId="urn:microsoft.com/office/officeart/2005/8/layout/list1"/>
    <dgm:cxn modelId="{2790F326-2BE6-4EC8-820F-4146F637D502}" type="presParOf" srcId="{F39B6D91-BB18-435D-8CAD-AA9DCBC79787}" destId="{F05B6A3E-EC79-4547-9A66-35DED1D889AB}" srcOrd="2" destOrd="0" presId="urn:microsoft.com/office/officeart/2005/8/layout/list1"/>
    <dgm:cxn modelId="{6969F527-7C56-4C13-A6B0-FC8C9752791D}" type="presParOf" srcId="{F39B6D91-BB18-435D-8CAD-AA9DCBC79787}" destId="{816DFC1B-61FB-480A-8F07-1D843CA3787F}" srcOrd="3" destOrd="0" presId="urn:microsoft.com/office/officeart/2005/8/layout/list1"/>
    <dgm:cxn modelId="{EAF584BA-2466-4230-BBC7-9A3E53BA5AA1}" type="presParOf" srcId="{F39B6D91-BB18-435D-8CAD-AA9DCBC79787}" destId="{982D5D91-3FC2-4A14-8B9B-65C9DFF4DE79}" srcOrd="4" destOrd="0" presId="urn:microsoft.com/office/officeart/2005/8/layout/list1"/>
    <dgm:cxn modelId="{15CC4573-4FC2-4AFF-91AF-8D1854834EDE}" type="presParOf" srcId="{982D5D91-3FC2-4A14-8B9B-65C9DFF4DE79}" destId="{B1D0D098-BA6A-4997-AF11-DB00C8175274}" srcOrd="0" destOrd="0" presId="urn:microsoft.com/office/officeart/2005/8/layout/list1"/>
    <dgm:cxn modelId="{6CED6824-CB0E-4FE8-A149-B14B00856F8E}" type="presParOf" srcId="{982D5D91-3FC2-4A14-8B9B-65C9DFF4DE79}" destId="{C9D3FD08-DBD0-4DD5-B72A-77BE018AD74C}" srcOrd="1" destOrd="0" presId="urn:microsoft.com/office/officeart/2005/8/layout/list1"/>
    <dgm:cxn modelId="{BC129F48-8547-4600-9093-5D37A6E24379}" type="presParOf" srcId="{F39B6D91-BB18-435D-8CAD-AA9DCBC79787}" destId="{E90D6079-7B06-4CD0-A836-68FB0D39F7F6}" srcOrd="5" destOrd="0" presId="urn:microsoft.com/office/officeart/2005/8/layout/list1"/>
    <dgm:cxn modelId="{1BBD6227-E5D1-4FAE-947A-3C2C6D4C67E8}" type="presParOf" srcId="{F39B6D91-BB18-435D-8CAD-AA9DCBC79787}" destId="{4946116A-CF9F-4BD2-BB39-46AC6324D114}" srcOrd="6" destOrd="0" presId="urn:microsoft.com/office/officeart/2005/8/layout/list1"/>
    <dgm:cxn modelId="{C32D7561-F2C6-466B-892A-BBAEE8440035}" type="presParOf" srcId="{F39B6D91-BB18-435D-8CAD-AA9DCBC79787}" destId="{6314F3BA-C097-4B01-A383-C76FD500630E}" srcOrd="7" destOrd="0" presId="urn:microsoft.com/office/officeart/2005/8/layout/list1"/>
    <dgm:cxn modelId="{C2E6F9C3-85D2-4C23-BBC6-6BDE64170057}" type="presParOf" srcId="{F39B6D91-BB18-435D-8CAD-AA9DCBC79787}" destId="{55E66AA3-3C24-411D-AED1-78E98AE04BBC}" srcOrd="8" destOrd="0" presId="urn:microsoft.com/office/officeart/2005/8/layout/list1"/>
    <dgm:cxn modelId="{20515B93-F1B2-476C-8598-12E61BA286AD}" type="presParOf" srcId="{55E66AA3-3C24-411D-AED1-78E98AE04BBC}" destId="{795A15ED-CCC6-423C-8018-ABC678C1C3F8}" srcOrd="0" destOrd="0" presId="urn:microsoft.com/office/officeart/2005/8/layout/list1"/>
    <dgm:cxn modelId="{4BB99F29-FDB3-4632-A5B1-D92DC86A692A}" type="presParOf" srcId="{55E66AA3-3C24-411D-AED1-78E98AE04BBC}" destId="{FC725B12-249C-4644-B5E3-74C017AE21D1}" srcOrd="1" destOrd="0" presId="urn:microsoft.com/office/officeart/2005/8/layout/list1"/>
    <dgm:cxn modelId="{CE8ACE3D-E7FC-4EC9-870B-C4F2D33BF910}" type="presParOf" srcId="{F39B6D91-BB18-435D-8CAD-AA9DCBC79787}" destId="{3498D31A-28E7-410F-A0D6-894EE1BFA003}" srcOrd="9" destOrd="0" presId="urn:microsoft.com/office/officeart/2005/8/layout/list1"/>
    <dgm:cxn modelId="{59924C21-C5C2-4337-836B-05729FDDACC4}" type="presParOf" srcId="{F39B6D91-BB18-435D-8CAD-AA9DCBC79787}" destId="{CBA03135-53C9-4A9F-B96F-2AA0F947720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9741F39-B3AB-4A62-B9AA-EDA372B2A3C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A9276D2-32F4-4B52-8257-8EB15541101B}">
      <dgm:prSet/>
      <dgm:spPr/>
      <dgm:t>
        <a:bodyPr/>
        <a:lstStyle/>
        <a:p>
          <a:r>
            <a:rPr lang="en-US" b="1" i="0" dirty="0">
              <a:solidFill>
                <a:srgbClr val="3F3F44"/>
              </a:solidFill>
              <a:effectLst/>
              <a:latin typeface="BentonSans"/>
            </a:rPr>
            <a:t>Securely share data with Salesforce</a:t>
          </a:r>
          <a:endParaRPr lang="en-US" dirty="0"/>
        </a:p>
      </dgm:t>
    </dgm:pt>
    <dgm:pt modelId="{E522654D-C5EB-41A8-8E47-52CC1BAA1B0C}" type="parTrans" cxnId="{0ECBB18E-93D9-4CF2-9BDE-AB3CD7EFBF3F}">
      <dgm:prSet/>
      <dgm:spPr/>
      <dgm:t>
        <a:bodyPr/>
        <a:lstStyle/>
        <a:p>
          <a:endParaRPr lang="en-US"/>
        </a:p>
      </dgm:t>
    </dgm:pt>
    <dgm:pt modelId="{37241640-13E0-44F0-A9C9-C0EB3FED50FF}" type="sibTrans" cxnId="{0ECBB18E-93D9-4CF2-9BDE-AB3CD7EFBF3F}">
      <dgm:prSet/>
      <dgm:spPr/>
      <dgm:t>
        <a:bodyPr/>
        <a:lstStyle/>
        <a:p>
          <a:endParaRPr lang="en-US"/>
        </a:p>
      </dgm:t>
    </dgm:pt>
    <dgm:pt modelId="{1C7C5D96-C5CD-434A-982F-BADA80780A3C}">
      <dgm:prSet/>
      <dgm:spPr/>
      <dgm:t>
        <a:bodyPr/>
        <a:lstStyle/>
        <a:p>
          <a:r>
            <a:rPr lang="en-US" b="0" i="0" dirty="0"/>
            <a:t>Extend your CRM capabilities to your Heroku apps and safely share PII data or PHI data with your Salesforce instance, including contacts, account data, and other custom objects.</a:t>
          </a:r>
          <a:endParaRPr lang="en-US" dirty="0"/>
        </a:p>
      </dgm:t>
    </dgm:pt>
    <dgm:pt modelId="{14D84BDC-32F7-49FB-A913-A02038CE7EF2}" type="parTrans" cxnId="{C5CE774B-0B1B-43B1-A6BC-1EFDF9169425}">
      <dgm:prSet/>
      <dgm:spPr/>
      <dgm:t>
        <a:bodyPr/>
        <a:lstStyle/>
        <a:p>
          <a:endParaRPr lang="en-US"/>
        </a:p>
      </dgm:t>
    </dgm:pt>
    <dgm:pt modelId="{D89A5AF6-2107-4283-B599-5A62A194A65B}" type="sibTrans" cxnId="{C5CE774B-0B1B-43B1-A6BC-1EFDF9169425}">
      <dgm:prSet/>
      <dgm:spPr/>
      <dgm:t>
        <a:bodyPr/>
        <a:lstStyle/>
        <a:p>
          <a:endParaRPr lang="en-US"/>
        </a:p>
      </dgm:t>
    </dgm:pt>
    <dgm:pt modelId="{16813F47-6FA4-4DB5-B8D3-84D46F8B9074}">
      <dgm:prSet/>
      <dgm:spPr>
        <a:solidFill>
          <a:schemeClr val="accent6">
            <a:lumMod val="50000"/>
          </a:schemeClr>
        </a:solidFill>
      </dgm:spPr>
      <dgm:t>
        <a:bodyPr/>
        <a:lstStyle/>
        <a:p>
          <a:r>
            <a:rPr lang="en-US" b="1" i="0" dirty="0"/>
            <a:t>Secure access to sensitive and compliant data</a:t>
          </a:r>
          <a:endParaRPr lang="en-US" dirty="0"/>
        </a:p>
      </dgm:t>
    </dgm:pt>
    <dgm:pt modelId="{5FE7C563-F16D-4561-A116-A7CC602C8E45}" type="parTrans" cxnId="{DFE9A5D4-A27C-4EF1-AA92-07CF9FDCD555}">
      <dgm:prSet/>
      <dgm:spPr/>
      <dgm:t>
        <a:bodyPr/>
        <a:lstStyle/>
        <a:p>
          <a:endParaRPr lang="en-US"/>
        </a:p>
      </dgm:t>
    </dgm:pt>
    <dgm:pt modelId="{F35BB569-BA1D-4C7F-96E4-5931D0B39FFB}" type="sibTrans" cxnId="{DFE9A5D4-A27C-4EF1-AA92-07CF9FDCD555}">
      <dgm:prSet/>
      <dgm:spPr/>
      <dgm:t>
        <a:bodyPr/>
        <a:lstStyle/>
        <a:p>
          <a:endParaRPr lang="en-US"/>
        </a:p>
      </dgm:t>
    </dgm:pt>
    <dgm:pt modelId="{7BABAE0E-97CA-4566-9E14-5A9596610734}">
      <dgm:prSet/>
      <dgm:spPr/>
      <dgm:t>
        <a:bodyPr/>
        <a:lstStyle/>
        <a:p>
          <a:r>
            <a:rPr lang="en-US" b="0" i="0" dirty="0"/>
            <a:t>Build secure, multi-cloud app and data architectures across public clouds and private data centers. All data remains private and secure over the public internet via an encrypted and mutually-authenticated, connection.</a:t>
          </a:r>
          <a:endParaRPr lang="en-US" dirty="0"/>
        </a:p>
      </dgm:t>
    </dgm:pt>
    <dgm:pt modelId="{D91A3725-E480-4835-BE22-3B617C588B05}" type="parTrans" cxnId="{DC6FC8B2-39C1-47F3-8FBB-83B7847EE89C}">
      <dgm:prSet/>
      <dgm:spPr/>
      <dgm:t>
        <a:bodyPr/>
        <a:lstStyle/>
        <a:p>
          <a:endParaRPr lang="en-US"/>
        </a:p>
      </dgm:t>
    </dgm:pt>
    <dgm:pt modelId="{03A93EF2-F984-4A76-91F4-7209A921C35F}" type="sibTrans" cxnId="{DC6FC8B2-39C1-47F3-8FBB-83B7847EE89C}">
      <dgm:prSet/>
      <dgm:spPr/>
      <dgm:t>
        <a:bodyPr/>
        <a:lstStyle/>
        <a:p>
          <a:endParaRPr lang="en-US"/>
        </a:p>
      </dgm:t>
    </dgm:pt>
    <dgm:pt modelId="{F39B6D91-BB18-435D-8CAD-AA9DCBC79787}" type="pres">
      <dgm:prSet presAssocID="{59741F39-B3AB-4A62-B9AA-EDA372B2A3C7}" presName="linear" presStyleCnt="0">
        <dgm:presLayoutVars>
          <dgm:dir/>
          <dgm:animLvl val="lvl"/>
          <dgm:resizeHandles val="exact"/>
        </dgm:presLayoutVars>
      </dgm:prSet>
      <dgm:spPr/>
    </dgm:pt>
    <dgm:pt modelId="{E27681AE-6235-4D45-BC04-BD3E0BAA4396}" type="pres">
      <dgm:prSet presAssocID="{AA9276D2-32F4-4B52-8257-8EB15541101B}" presName="parentLin" presStyleCnt="0"/>
      <dgm:spPr/>
    </dgm:pt>
    <dgm:pt modelId="{5A1DB300-7CC6-4640-B508-301F3C92661D}" type="pres">
      <dgm:prSet presAssocID="{AA9276D2-32F4-4B52-8257-8EB15541101B}" presName="parentLeftMargin" presStyleLbl="node1" presStyleIdx="0" presStyleCnt="2"/>
      <dgm:spPr/>
    </dgm:pt>
    <dgm:pt modelId="{57213C8C-4C5B-44A3-B81F-66839258C847}" type="pres">
      <dgm:prSet presAssocID="{AA9276D2-32F4-4B52-8257-8EB15541101B}" presName="parentText" presStyleLbl="node1" presStyleIdx="0" presStyleCnt="2">
        <dgm:presLayoutVars>
          <dgm:chMax val="0"/>
          <dgm:bulletEnabled val="1"/>
        </dgm:presLayoutVars>
      </dgm:prSet>
      <dgm:spPr/>
    </dgm:pt>
    <dgm:pt modelId="{97681389-442C-4F11-9F45-C513A338C588}" type="pres">
      <dgm:prSet presAssocID="{AA9276D2-32F4-4B52-8257-8EB15541101B}" presName="negativeSpace" presStyleCnt="0"/>
      <dgm:spPr/>
    </dgm:pt>
    <dgm:pt modelId="{F05B6A3E-EC79-4547-9A66-35DED1D889AB}" type="pres">
      <dgm:prSet presAssocID="{AA9276D2-32F4-4B52-8257-8EB15541101B}" presName="childText" presStyleLbl="conFgAcc1" presStyleIdx="0" presStyleCnt="2">
        <dgm:presLayoutVars>
          <dgm:bulletEnabled val="1"/>
        </dgm:presLayoutVars>
      </dgm:prSet>
      <dgm:spPr/>
    </dgm:pt>
    <dgm:pt modelId="{816DFC1B-61FB-480A-8F07-1D843CA3787F}" type="pres">
      <dgm:prSet presAssocID="{37241640-13E0-44F0-A9C9-C0EB3FED50FF}" presName="spaceBetweenRectangles" presStyleCnt="0"/>
      <dgm:spPr/>
    </dgm:pt>
    <dgm:pt modelId="{982D5D91-3FC2-4A14-8B9B-65C9DFF4DE79}" type="pres">
      <dgm:prSet presAssocID="{16813F47-6FA4-4DB5-B8D3-84D46F8B9074}" presName="parentLin" presStyleCnt="0"/>
      <dgm:spPr/>
    </dgm:pt>
    <dgm:pt modelId="{B1D0D098-BA6A-4997-AF11-DB00C8175274}" type="pres">
      <dgm:prSet presAssocID="{16813F47-6FA4-4DB5-B8D3-84D46F8B9074}" presName="parentLeftMargin" presStyleLbl="node1" presStyleIdx="0" presStyleCnt="2"/>
      <dgm:spPr/>
    </dgm:pt>
    <dgm:pt modelId="{C9D3FD08-DBD0-4DD5-B72A-77BE018AD74C}" type="pres">
      <dgm:prSet presAssocID="{16813F47-6FA4-4DB5-B8D3-84D46F8B9074}" presName="parentText" presStyleLbl="node1" presStyleIdx="1" presStyleCnt="2">
        <dgm:presLayoutVars>
          <dgm:chMax val="0"/>
          <dgm:bulletEnabled val="1"/>
        </dgm:presLayoutVars>
      </dgm:prSet>
      <dgm:spPr/>
    </dgm:pt>
    <dgm:pt modelId="{E90D6079-7B06-4CD0-A836-68FB0D39F7F6}" type="pres">
      <dgm:prSet presAssocID="{16813F47-6FA4-4DB5-B8D3-84D46F8B9074}" presName="negativeSpace" presStyleCnt="0"/>
      <dgm:spPr/>
    </dgm:pt>
    <dgm:pt modelId="{4946116A-CF9F-4BD2-BB39-46AC6324D114}" type="pres">
      <dgm:prSet presAssocID="{16813F47-6FA4-4DB5-B8D3-84D46F8B9074}" presName="childText" presStyleLbl="conFgAcc1" presStyleIdx="1" presStyleCnt="2">
        <dgm:presLayoutVars>
          <dgm:bulletEnabled val="1"/>
        </dgm:presLayoutVars>
      </dgm:prSet>
      <dgm:spPr/>
    </dgm:pt>
  </dgm:ptLst>
  <dgm:cxnLst>
    <dgm:cxn modelId="{E3647317-B405-4942-B22D-92049466B257}" type="presOf" srcId="{59741F39-B3AB-4A62-B9AA-EDA372B2A3C7}" destId="{F39B6D91-BB18-435D-8CAD-AA9DCBC79787}" srcOrd="0" destOrd="0" presId="urn:microsoft.com/office/officeart/2005/8/layout/list1"/>
    <dgm:cxn modelId="{51C5293B-7BE6-4B90-B539-090F03464871}" type="presOf" srcId="{16813F47-6FA4-4DB5-B8D3-84D46F8B9074}" destId="{C9D3FD08-DBD0-4DD5-B72A-77BE018AD74C}" srcOrd="1" destOrd="0" presId="urn:microsoft.com/office/officeart/2005/8/layout/list1"/>
    <dgm:cxn modelId="{C5CE774B-0B1B-43B1-A6BC-1EFDF9169425}" srcId="{AA9276D2-32F4-4B52-8257-8EB15541101B}" destId="{1C7C5D96-C5CD-434A-982F-BADA80780A3C}" srcOrd="0" destOrd="0" parTransId="{14D84BDC-32F7-49FB-A913-A02038CE7EF2}" sibTransId="{D89A5AF6-2107-4283-B599-5A62A194A65B}"/>
    <dgm:cxn modelId="{CCB0F185-C765-470A-A8A0-CCB45F4B230B}" type="presOf" srcId="{1C7C5D96-C5CD-434A-982F-BADA80780A3C}" destId="{F05B6A3E-EC79-4547-9A66-35DED1D889AB}" srcOrd="0" destOrd="0" presId="urn:microsoft.com/office/officeart/2005/8/layout/list1"/>
    <dgm:cxn modelId="{B867348E-4A53-425A-AEA2-DCE7D8BDCD64}" type="presOf" srcId="{AA9276D2-32F4-4B52-8257-8EB15541101B}" destId="{57213C8C-4C5B-44A3-B81F-66839258C847}" srcOrd="1" destOrd="0" presId="urn:microsoft.com/office/officeart/2005/8/layout/list1"/>
    <dgm:cxn modelId="{0ECBB18E-93D9-4CF2-9BDE-AB3CD7EFBF3F}" srcId="{59741F39-B3AB-4A62-B9AA-EDA372B2A3C7}" destId="{AA9276D2-32F4-4B52-8257-8EB15541101B}" srcOrd="0" destOrd="0" parTransId="{E522654D-C5EB-41A8-8E47-52CC1BAA1B0C}" sibTransId="{37241640-13E0-44F0-A9C9-C0EB3FED50FF}"/>
    <dgm:cxn modelId="{0E5FBE98-44E4-4665-878D-1F1453EC02BB}" type="presOf" srcId="{AA9276D2-32F4-4B52-8257-8EB15541101B}" destId="{5A1DB300-7CC6-4640-B508-301F3C92661D}" srcOrd="0" destOrd="0" presId="urn:microsoft.com/office/officeart/2005/8/layout/list1"/>
    <dgm:cxn modelId="{2526C799-AC06-4E3D-89FF-6A617532CB7A}" type="presOf" srcId="{16813F47-6FA4-4DB5-B8D3-84D46F8B9074}" destId="{B1D0D098-BA6A-4997-AF11-DB00C8175274}" srcOrd="0" destOrd="0" presId="urn:microsoft.com/office/officeart/2005/8/layout/list1"/>
    <dgm:cxn modelId="{DC6FC8B2-39C1-47F3-8FBB-83B7847EE89C}" srcId="{16813F47-6FA4-4DB5-B8D3-84D46F8B9074}" destId="{7BABAE0E-97CA-4566-9E14-5A9596610734}" srcOrd="0" destOrd="0" parTransId="{D91A3725-E480-4835-BE22-3B617C588B05}" sibTransId="{03A93EF2-F984-4A76-91F4-7209A921C35F}"/>
    <dgm:cxn modelId="{9C453FBC-FE50-4D5B-B51A-81DBF34FB205}" type="presOf" srcId="{7BABAE0E-97CA-4566-9E14-5A9596610734}" destId="{4946116A-CF9F-4BD2-BB39-46AC6324D114}" srcOrd="0" destOrd="0" presId="urn:microsoft.com/office/officeart/2005/8/layout/list1"/>
    <dgm:cxn modelId="{DFE9A5D4-A27C-4EF1-AA92-07CF9FDCD555}" srcId="{59741F39-B3AB-4A62-B9AA-EDA372B2A3C7}" destId="{16813F47-6FA4-4DB5-B8D3-84D46F8B9074}" srcOrd="1" destOrd="0" parTransId="{5FE7C563-F16D-4561-A116-A7CC602C8E45}" sibTransId="{F35BB569-BA1D-4C7F-96E4-5931D0B39FFB}"/>
    <dgm:cxn modelId="{E9F67BB6-B968-4A76-8FA3-72D34A77B942}" type="presParOf" srcId="{F39B6D91-BB18-435D-8CAD-AA9DCBC79787}" destId="{E27681AE-6235-4D45-BC04-BD3E0BAA4396}" srcOrd="0" destOrd="0" presId="urn:microsoft.com/office/officeart/2005/8/layout/list1"/>
    <dgm:cxn modelId="{B8C3CCDC-A574-4D44-88D4-54149D7B5589}" type="presParOf" srcId="{E27681AE-6235-4D45-BC04-BD3E0BAA4396}" destId="{5A1DB300-7CC6-4640-B508-301F3C92661D}" srcOrd="0" destOrd="0" presId="urn:microsoft.com/office/officeart/2005/8/layout/list1"/>
    <dgm:cxn modelId="{ADDDAF9C-2E75-4A7D-9728-1B863609EEA6}" type="presParOf" srcId="{E27681AE-6235-4D45-BC04-BD3E0BAA4396}" destId="{57213C8C-4C5B-44A3-B81F-66839258C847}" srcOrd="1" destOrd="0" presId="urn:microsoft.com/office/officeart/2005/8/layout/list1"/>
    <dgm:cxn modelId="{DFB02C20-D29F-44E6-ADE3-98CA1BC93575}" type="presParOf" srcId="{F39B6D91-BB18-435D-8CAD-AA9DCBC79787}" destId="{97681389-442C-4F11-9F45-C513A338C588}" srcOrd="1" destOrd="0" presId="urn:microsoft.com/office/officeart/2005/8/layout/list1"/>
    <dgm:cxn modelId="{2790F326-2BE6-4EC8-820F-4146F637D502}" type="presParOf" srcId="{F39B6D91-BB18-435D-8CAD-AA9DCBC79787}" destId="{F05B6A3E-EC79-4547-9A66-35DED1D889AB}" srcOrd="2" destOrd="0" presId="urn:microsoft.com/office/officeart/2005/8/layout/list1"/>
    <dgm:cxn modelId="{6969F527-7C56-4C13-A6B0-FC8C9752791D}" type="presParOf" srcId="{F39B6D91-BB18-435D-8CAD-AA9DCBC79787}" destId="{816DFC1B-61FB-480A-8F07-1D843CA3787F}" srcOrd="3" destOrd="0" presId="urn:microsoft.com/office/officeart/2005/8/layout/list1"/>
    <dgm:cxn modelId="{EAF584BA-2466-4230-BBC7-9A3E53BA5AA1}" type="presParOf" srcId="{F39B6D91-BB18-435D-8CAD-AA9DCBC79787}" destId="{982D5D91-3FC2-4A14-8B9B-65C9DFF4DE79}" srcOrd="4" destOrd="0" presId="urn:microsoft.com/office/officeart/2005/8/layout/list1"/>
    <dgm:cxn modelId="{15CC4573-4FC2-4AFF-91AF-8D1854834EDE}" type="presParOf" srcId="{982D5D91-3FC2-4A14-8B9B-65C9DFF4DE79}" destId="{B1D0D098-BA6A-4997-AF11-DB00C8175274}" srcOrd="0" destOrd="0" presId="urn:microsoft.com/office/officeart/2005/8/layout/list1"/>
    <dgm:cxn modelId="{6CED6824-CB0E-4FE8-A149-B14B00856F8E}" type="presParOf" srcId="{982D5D91-3FC2-4A14-8B9B-65C9DFF4DE79}" destId="{C9D3FD08-DBD0-4DD5-B72A-77BE018AD74C}" srcOrd="1" destOrd="0" presId="urn:microsoft.com/office/officeart/2005/8/layout/list1"/>
    <dgm:cxn modelId="{BC129F48-8547-4600-9093-5D37A6E24379}" type="presParOf" srcId="{F39B6D91-BB18-435D-8CAD-AA9DCBC79787}" destId="{E90D6079-7B06-4CD0-A836-68FB0D39F7F6}" srcOrd="5" destOrd="0" presId="urn:microsoft.com/office/officeart/2005/8/layout/list1"/>
    <dgm:cxn modelId="{1BBD6227-E5D1-4FAE-947A-3C2C6D4C67E8}" type="presParOf" srcId="{F39B6D91-BB18-435D-8CAD-AA9DCBC79787}" destId="{4946116A-CF9F-4BD2-BB39-46AC6324D11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FAFEEA2-76D8-4C37-A973-479FF917AFA2}" type="doc">
      <dgm:prSet loTypeId="urn:microsoft.com/office/officeart/2016/7/layout/VerticalHollowActionList" loCatId="List" qsTypeId="urn:microsoft.com/office/officeart/2005/8/quickstyle/simple1" qsCatId="simple" csTypeId="urn:microsoft.com/office/officeart/2005/8/colors/colorful2" csCatId="colorful" phldr="1"/>
      <dgm:spPr/>
      <dgm:t>
        <a:bodyPr/>
        <a:lstStyle/>
        <a:p>
          <a:endParaRPr lang="en-US"/>
        </a:p>
      </dgm:t>
    </dgm:pt>
    <dgm:pt modelId="{1A88F2CC-B31A-40A9-ADFD-FAE1D98D5873}">
      <dgm:prSet custT="1"/>
      <dgm:spPr/>
      <dgm:t>
        <a:bodyPr/>
        <a:lstStyle/>
        <a:p>
          <a:r>
            <a:rPr lang="en-US" sz="2400" b="1" dirty="0"/>
            <a:t>Shield Private Spaces</a:t>
          </a:r>
        </a:p>
      </dgm:t>
    </dgm:pt>
    <dgm:pt modelId="{B4E9FFA1-4861-41FA-996D-B3A619979F9E}" type="parTrans" cxnId="{B35C18B9-3C17-482F-8E0E-D30E6197AB88}">
      <dgm:prSet/>
      <dgm:spPr/>
      <dgm:t>
        <a:bodyPr/>
        <a:lstStyle/>
        <a:p>
          <a:endParaRPr lang="en-US"/>
        </a:p>
      </dgm:t>
    </dgm:pt>
    <dgm:pt modelId="{DB639F61-9858-4F08-9BE6-E4F8139AC46F}" type="sibTrans" cxnId="{B35C18B9-3C17-482F-8E0E-D30E6197AB88}">
      <dgm:prSet/>
      <dgm:spPr/>
      <dgm:t>
        <a:bodyPr/>
        <a:lstStyle/>
        <a:p>
          <a:endParaRPr lang="en-US"/>
        </a:p>
      </dgm:t>
    </dgm:pt>
    <dgm:pt modelId="{1431ADCF-1F50-4303-A4E4-5C58C6894F71}">
      <dgm:prSet custT="1"/>
      <dgm:spPr/>
      <dgm:t>
        <a:bodyPr/>
        <a:lstStyle/>
        <a:p>
          <a:r>
            <a:rPr lang="en-US" sz="2400" dirty="0"/>
            <a:t>Get all the benefits of a network isolated Heroku Private Space with additional trust controls to deliver high compliance apps with confidence.</a:t>
          </a:r>
        </a:p>
      </dgm:t>
    </dgm:pt>
    <dgm:pt modelId="{BC4803F2-8D5B-48C0-A50D-F97B8FB5D7C2}" type="parTrans" cxnId="{ED7A46B9-78A4-428A-8698-C6F8ACE91B26}">
      <dgm:prSet/>
      <dgm:spPr/>
      <dgm:t>
        <a:bodyPr/>
        <a:lstStyle/>
        <a:p>
          <a:endParaRPr lang="en-US"/>
        </a:p>
      </dgm:t>
    </dgm:pt>
    <dgm:pt modelId="{AF048A2B-4584-4A3A-90D6-E2BCFA7D48C8}" type="sibTrans" cxnId="{ED7A46B9-78A4-428A-8698-C6F8ACE91B26}">
      <dgm:prSet/>
      <dgm:spPr/>
      <dgm:t>
        <a:bodyPr/>
        <a:lstStyle/>
        <a:p>
          <a:endParaRPr lang="en-US"/>
        </a:p>
      </dgm:t>
    </dgm:pt>
    <dgm:pt modelId="{D8B699E2-96AE-4ACD-9C9C-1C43FDD5EB76}">
      <dgm:prSet custT="1"/>
      <dgm:spPr/>
      <dgm:t>
        <a:bodyPr/>
        <a:lstStyle/>
        <a:p>
          <a:r>
            <a:rPr lang="en-US" sz="2400" b="1" kern="1200" dirty="0">
              <a:solidFill>
                <a:prstClr val="black">
                  <a:hueOff val="0"/>
                  <a:satOff val="0"/>
                  <a:lumOff val="0"/>
                  <a:alphaOff val="0"/>
                </a:prstClr>
              </a:solidFill>
              <a:latin typeface="Calibri" panose="020F0502020204030204"/>
              <a:ea typeface="+mn-ea"/>
              <a:cs typeface="+mn-cs"/>
            </a:rPr>
            <a:t>Shield Private Dynos</a:t>
          </a:r>
        </a:p>
      </dgm:t>
    </dgm:pt>
    <dgm:pt modelId="{A9E4A528-CF1A-4E5B-BE34-F7A667BA4022}" type="parTrans" cxnId="{CD880D7D-1689-461C-9E4F-0B42125F6067}">
      <dgm:prSet/>
      <dgm:spPr/>
      <dgm:t>
        <a:bodyPr/>
        <a:lstStyle/>
        <a:p>
          <a:endParaRPr lang="en-US"/>
        </a:p>
      </dgm:t>
    </dgm:pt>
    <dgm:pt modelId="{BC7E0CC4-9C77-419F-B42D-225DF83156F7}" type="sibTrans" cxnId="{CD880D7D-1689-461C-9E4F-0B42125F6067}">
      <dgm:prSet/>
      <dgm:spPr/>
      <dgm:t>
        <a:bodyPr/>
        <a:lstStyle/>
        <a:p>
          <a:endParaRPr lang="en-US"/>
        </a:p>
      </dgm:t>
    </dgm:pt>
    <dgm:pt modelId="{EAAD3FDC-5E24-45EE-BF08-48EB9FB98B23}">
      <dgm:prSet custT="1"/>
      <dgm:spPr/>
      <dgm:t>
        <a:bodyPr/>
        <a:lstStyle/>
        <a:p>
          <a:r>
            <a:rPr lang="en-US" sz="2400" dirty="0"/>
            <a:t>Shield Private Dynos include an encrypted ephemeral file system and restricts SSL.</a:t>
          </a:r>
        </a:p>
      </dgm:t>
    </dgm:pt>
    <dgm:pt modelId="{32F3FF62-2C19-4691-8500-0B21F8BCCA94}" type="parTrans" cxnId="{43D57AFA-87B2-4A87-B694-7BB72D1E2F34}">
      <dgm:prSet/>
      <dgm:spPr/>
      <dgm:t>
        <a:bodyPr/>
        <a:lstStyle/>
        <a:p>
          <a:endParaRPr lang="en-US"/>
        </a:p>
      </dgm:t>
    </dgm:pt>
    <dgm:pt modelId="{1CBAA5E6-F1DE-4813-9CDE-2D56E1FBF82F}" type="sibTrans" cxnId="{43D57AFA-87B2-4A87-B694-7BB72D1E2F34}">
      <dgm:prSet/>
      <dgm:spPr/>
      <dgm:t>
        <a:bodyPr/>
        <a:lstStyle/>
        <a:p>
          <a:endParaRPr lang="en-US"/>
        </a:p>
      </dgm:t>
    </dgm:pt>
    <dgm:pt modelId="{87374FC5-90F7-4934-86BA-6841193978BB}">
      <dgm:prSet custT="1"/>
      <dgm:spPr/>
      <dgm: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Shield Postgres</a:t>
          </a:r>
        </a:p>
      </dgm:t>
    </dgm:pt>
    <dgm:pt modelId="{23D51A3E-3D8D-4B99-95B3-B9580D31C771}" type="parTrans" cxnId="{8D5DC019-2D5F-4D88-8C23-EBAD75201250}">
      <dgm:prSet/>
      <dgm:spPr/>
      <dgm:t>
        <a:bodyPr/>
        <a:lstStyle/>
        <a:p>
          <a:endParaRPr lang="en-US"/>
        </a:p>
      </dgm:t>
    </dgm:pt>
    <dgm:pt modelId="{9D7BE4AC-117F-4BD0-9B13-532479EE38AE}" type="sibTrans" cxnId="{8D5DC019-2D5F-4D88-8C23-EBAD75201250}">
      <dgm:prSet/>
      <dgm:spPr/>
      <dgm:t>
        <a:bodyPr/>
        <a:lstStyle/>
        <a:p>
          <a:endParaRPr lang="en-US"/>
        </a:p>
      </dgm:t>
    </dgm:pt>
    <dgm:pt modelId="{E29ED773-C5B5-4066-A440-DDE343E0639B}">
      <dgm:prSet custT="1"/>
      <dgm:spPr>
        <a:solidFill>
          <a:schemeClr val="accent6">
            <a:lumMod val="50000"/>
          </a:schemeClr>
        </a:solidFill>
      </dgm:spPr>
      <dgm:t>
        <a:bodyPr/>
        <a:lstStyle/>
        <a:p>
          <a:r>
            <a:rPr lang="en-US" sz="2400" dirty="0"/>
            <a:t>Shield Postgres further extends Heroku Postgres to guarantee that your sensitive data is always encrypted both in transit and at rest.</a:t>
          </a:r>
        </a:p>
      </dgm:t>
    </dgm:pt>
    <dgm:pt modelId="{93A4AE1D-F040-4E95-9B9A-1CF34DC95A88}" type="parTrans" cxnId="{DF13E492-3390-497B-84C4-6467059E9571}">
      <dgm:prSet/>
      <dgm:spPr/>
      <dgm:t>
        <a:bodyPr/>
        <a:lstStyle/>
        <a:p>
          <a:endParaRPr lang="en-US"/>
        </a:p>
      </dgm:t>
    </dgm:pt>
    <dgm:pt modelId="{35974369-5FCC-4CA0-A6FD-DB74DE97F3C6}" type="sibTrans" cxnId="{DF13E492-3390-497B-84C4-6467059E9571}">
      <dgm:prSet/>
      <dgm:spPr/>
      <dgm:t>
        <a:bodyPr/>
        <a:lstStyle/>
        <a:p>
          <a:endParaRPr lang="en-US"/>
        </a:p>
      </dgm:t>
    </dgm:pt>
    <dgm:pt modelId="{02C6AE71-6082-47BF-89D7-0A84DB174FB6}" type="pres">
      <dgm:prSet presAssocID="{6FAFEEA2-76D8-4C37-A973-479FF917AFA2}" presName="Name0" presStyleCnt="0">
        <dgm:presLayoutVars>
          <dgm:dir/>
          <dgm:animLvl val="lvl"/>
          <dgm:resizeHandles val="exact"/>
        </dgm:presLayoutVars>
      </dgm:prSet>
      <dgm:spPr/>
    </dgm:pt>
    <dgm:pt modelId="{BEFA17B9-7536-4B48-807F-2C9FD5119C98}" type="pres">
      <dgm:prSet presAssocID="{1A88F2CC-B31A-40A9-ADFD-FAE1D98D5873}" presName="linNode" presStyleCnt="0"/>
      <dgm:spPr/>
    </dgm:pt>
    <dgm:pt modelId="{BB9984B3-3223-49E9-9BA6-147E5F6F2CE1}" type="pres">
      <dgm:prSet presAssocID="{1A88F2CC-B31A-40A9-ADFD-FAE1D98D5873}" presName="parentText" presStyleLbl="solidFgAcc1" presStyleIdx="0" presStyleCnt="3">
        <dgm:presLayoutVars>
          <dgm:chMax val="1"/>
          <dgm:bulletEnabled/>
        </dgm:presLayoutVars>
      </dgm:prSet>
      <dgm:spPr/>
    </dgm:pt>
    <dgm:pt modelId="{EC3FE607-2B91-483F-986A-6C6129AD3516}" type="pres">
      <dgm:prSet presAssocID="{1A88F2CC-B31A-40A9-ADFD-FAE1D98D5873}" presName="descendantText" presStyleLbl="alignNode1" presStyleIdx="0" presStyleCnt="3">
        <dgm:presLayoutVars>
          <dgm:bulletEnabled/>
        </dgm:presLayoutVars>
      </dgm:prSet>
      <dgm:spPr/>
    </dgm:pt>
    <dgm:pt modelId="{065FF3B1-F1F9-4E1B-84A9-51521767CDC0}" type="pres">
      <dgm:prSet presAssocID="{DB639F61-9858-4F08-9BE6-E4F8139AC46F}" presName="sp" presStyleCnt="0"/>
      <dgm:spPr/>
    </dgm:pt>
    <dgm:pt modelId="{B9E8D150-5B1D-42FF-AD4B-FA13AE1A7E71}" type="pres">
      <dgm:prSet presAssocID="{D8B699E2-96AE-4ACD-9C9C-1C43FDD5EB76}" presName="linNode" presStyleCnt="0"/>
      <dgm:spPr/>
    </dgm:pt>
    <dgm:pt modelId="{814CD51D-DE0D-4C2A-A50E-828323DED2FA}" type="pres">
      <dgm:prSet presAssocID="{D8B699E2-96AE-4ACD-9C9C-1C43FDD5EB76}" presName="parentText" presStyleLbl="solidFgAcc1" presStyleIdx="1" presStyleCnt="3" custLinFactNeighborX="-122" custLinFactNeighborY="70">
        <dgm:presLayoutVars>
          <dgm:chMax val="1"/>
          <dgm:bulletEnabled/>
        </dgm:presLayoutVars>
      </dgm:prSet>
      <dgm:spPr/>
    </dgm:pt>
    <dgm:pt modelId="{1ADFF228-D96A-481B-A9B8-A8A78835A2A7}" type="pres">
      <dgm:prSet presAssocID="{D8B699E2-96AE-4ACD-9C9C-1C43FDD5EB76}" presName="descendantText" presStyleLbl="alignNode1" presStyleIdx="1" presStyleCnt="3">
        <dgm:presLayoutVars>
          <dgm:bulletEnabled/>
        </dgm:presLayoutVars>
      </dgm:prSet>
      <dgm:spPr/>
    </dgm:pt>
    <dgm:pt modelId="{E0407B30-66BB-454B-80CA-83C14E13AA02}" type="pres">
      <dgm:prSet presAssocID="{BC7E0CC4-9C77-419F-B42D-225DF83156F7}" presName="sp" presStyleCnt="0"/>
      <dgm:spPr/>
    </dgm:pt>
    <dgm:pt modelId="{09E7EFCE-EA9D-4F49-9718-FF71E4B6AB0E}" type="pres">
      <dgm:prSet presAssocID="{87374FC5-90F7-4934-86BA-6841193978BB}" presName="linNode" presStyleCnt="0"/>
      <dgm:spPr/>
    </dgm:pt>
    <dgm:pt modelId="{1DB50044-0B2D-4E43-828F-4903679F9F90}" type="pres">
      <dgm:prSet presAssocID="{87374FC5-90F7-4934-86BA-6841193978BB}" presName="parentText" presStyleLbl="solidFgAcc1" presStyleIdx="2" presStyleCnt="3">
        <dgm:presLayoutVars>
          <dgm:chMax val="1"/>
          <dgm:bulletEnabled/>
        </dgm:presLayoutVars>
      </dgm:prSet>
      <dgm:spPr/>
    </dgm:pt>
    <dgm:pt modelId="{258D0F81-D0F6-4A04-AA30-7910E8DAA58E}" type="pres">
      <dgm:prSet presAssocID="{87374FC5-90F7-4934-86BA-6841193978BB}" presName="descendantText" presStyleLbl="alignNode1" presStyleIdx="2" presStyleCnt="3">
        <dgm:presLayoutVars>
          <dgm:bulletEnabled/>
        </dgm:presLayoutVars>
      </dgm:prSet>
      <dgm:spPr/>
    </dgm:pt>
  </dgm:ptLst>
  <dgm:cxnLst>
    <dgm:cxn modelId="{06094A12-2813-423E-878E-AD27D9957576}" type="presOf" srcId="{1431ADCF-1F50-4303-A4E4-5C58C6894F71}" destId="{EC3FE607-2B91-483F-986A-6C6129AD3516}" srcOrd="0" destOrd="0" presId="urn:microsoft.com/office/officeart/2016/7/layout/VerticalHollowActionList"/>
    <dgm:cxn modelId="{8D5DC019-2D5F-4D88-8C23-EBAD75201250}" srcId="{6FAFEEA2-76D8-4C37-A973-479FF917AFA2}" destId="{87374FC5-90F7-4934-86BA-6841193978BB}" srcOrd="2" destOrd="0" parTransId="{23D51A3E-3D8D-4B99-95B3-B9580D31C771}" sibTransId="{9D7BE4AC-117F-4BD0-9B13-532479EE38AE}"/>
    <dgm:cxn modelId="{02A8AE3C-59D7-4DE1-B732-8A66F7320F38}" type="presOf" srcId="{D8B699E2-96AE-4ACD-9C9C-1C43FDD5EB76}" destId="{814CD51D-DE0D-4C2A-A50E-828323DED2FA}" srcOrd="0" destOrd="0" presId="urn:microsoft.com/office/officeart/2016/7/layout/VerticalHollowActionList"/>
    <dgm:cxn modelId="{414A863E-E48B-4EA8-A0FD-B55AE9CD2B98}" type="presOf" srcId="{E29ED773-C5B5-4066-A440-DDE343E0639B}" destId="{258D0F81-D0F6-4A04-AA30-7910E8DAA58E}" srcOrd="0" destOrd="0" presId="urn:microsoft.com/office/officeart/2016/7/layout/VerticalHollowActionList"/>
    <dgm:cxn modelId="{CD880D7D-1689-461C-9E4F-0B42125F6067}" srcId="{6FAFEEA2-76D8-4C37-A973-479FF917AFA2}" destId="{D8B699E2-96AE-4ACD-9C9C-1C43FDD5EB76}" srcOrd="1" destOrd="0" parTransId="{A9E4A528-CF1A-4E5B-BE34-F7A667BA4022}" sibTransId="{BC7E0CC4-9C77-419F-B42D-225DF83156F7}"/>
    <dgm:cxn modelId="{DF13E492-3390-497B-84C4-6467059E9571}" srcId="{87374FC5-90F7-4934-86BA-6841193978BB}" destId="{E29ED773-C5B5-4066-A440-DDE343E0639B}" srcOrd="0" destOrd="0" parTransId="{93A4AE1D-F040-4E95-9B9A-1CF34DC95A88}" sibTransId="{35974369-5FCC-4CA0-A6FD-DB74DE97F3C6}"/>
    <dgm:cxn modelId="{D8F4AAA5-7EF1-4A6F-AC0B-823E18F0E5B6}" type="presOf" srcId="{6FAFEEA2-76D8-4C37-A973-479FF917AFA2}" destId="{02C6AE71-6082-47BF-89D7-0A84DB174FB6}" srcOrd="0" destOrd="0" presId="urn:microsoft.com/office/officeart/2016/7/layout/VerticalHollowActionList"/>
    <dgm:cxn modelId="{8FE84CA6-58AC-4AFE-9D01-A731DD18E297}" type="presOf" srcId="{87374FC5-90F7-4934-86BA-6841193978BB}" destId="{1DB50044-0B2D-4E43-828F-4903679F9F90}" srcOrd="0" destOrd="0" presId="urn:microsoft.com/office/officeart/2016/7/layout/VerticalHollowActionList"/>
    <dgm:cxn modelId="{06349EB3-DDE7-4485-A032-29F6A7021D95}" type="presOf" srcId="{EAAD3FDC-5E24-45EE-BF08-48EB9FB98B23}" destId="{1ADFF228-D96A-481B-A9B8-A8A78835A2A7}" srcOrd="0" destOrd="0" presId="urn:microsoft.com/office/officeart/2016/7/layout/VerticalHollowActionList"/>
    <dgm:cxn modelId="{B35C18B9-3C17-482F-8E0E-D30E6197AB88}" srcId="{6FAFEEA2-76D8-4C37-A973-479FF917AFA2}" destId="{1A88F2CC-B31A-40A9-ADFD-FAE1D98D5873}" srcOrd="0" destOrd="0" parTransId="{B4E9FFA1-4861-41FA-996D-B3A619979F9E}" sibTransId="{DB639F61-9858-4F08-9BE6-E4F8139AC46F}"/>
    <dgm:cxn modelId="{ED7A46B9-78A4-428A-8698-C6F8ACE91B26}" srcId="{1A88F2CC-B31A-40A9-ADFD-FAE1D98D5873}" destId="{1431ADCF-1F50-4303-A4E4-5C58C6894F71}" srcOrd="0" destOrd="0" parTransId="{BC4803F2-8D5B-48C0-A50D-F97B8FB5D7C2}" sibTransId="{AF048A2B-4584-4A3A-90D6-E2BCFA7D48C8}"/>
    <dgm:cxn modelId="{70374BE2-C4B6-4B93-8F45-98070F4274C1}" type="presOf" srcId="{1A88F2CC-B31A-40A9-ADFD-FAE1D98D5873}" destId="{BB9984B3-3223-49E9-9BA6-147E5F6F2CE1}" srcOrd="0" destOrd="0" presId="urn:microsoft.com/office/officeart/2016/7/layout/VerticalHollowActionList"/>
    <dgm:cxn modelId="{43D57AFA-87B2-4A87-B694-7BB72D1E2F34}" srcId="{D8B699E2-96AE-4ACD-9C9C-1C43FDD5EB76}" destId="{EAAD3FDC-5E24-45EE-BF08-48EB9FB98B23}" srcOrd="0" destOrd="0" parTransId="{32F3FF62-2C19-4691-8500-0B21F8BCCA94}" sibTransId="{1CBAA5E6-F1DE-4813-9CDE-2D56E1FBF82F}"/>
    <dgm:cxn modelId="{C6654A80-088E-4D59-815E-7BA1F185024E}" type="presParOf" srcId="{02C6AE71-6082-47BF-89D7-0A84DB174FB6}" destId="{BEFA17B9-7536-4B48-807F-2C9FD5119C98}" srcOrd="0" destOrd="0" presId="urn:microsoft.com/office/officeart/2016/7/layout/VerticalHollowActionList"/>
    <dgm:cxn modelId="{59A19183-865C-4A4A-B660-57474489F7B5}" type="presParOf" srcId="{BEFA17B9-7536-4B48-807F-2C9FD5119C98}" destId="{BB9984B3-3223-49E9-9BA6-147E5F6F2CE1}" srcOrd="0" destOrd="0" presId="urn:microsoft.com/office/officeart/2016/7/layout/VerticalHollowActionList"/>
    <dgm:cxn modelId="{3BAE6A8D-B34C-496E-87C1-D7477D9F9699}" type="presParOf" srcId="{BEFA17B9-7536-4B48-807F-2C9FD5119C98}" destId="{EC3FE607-2B91-483F-986A-6C6129AD3516}" srcOrd="1" destOrd="0" presId="urn:microsoft.com/office/officeart/2016/7/layout/VerticalHollowActionList"/>
    <dgm:cxn modelId="{3C827B04-1D31-4EEA-9798-6B514B28FA24}" type="presParOf" srcId="{02C6AE71-6082-47BF-89D7-0A84DB174FB6}" destId="{065FF3B1-F1F9-4E1B-84A9-51521767CDC0}" srcOrd="1" destOrd="0" presId="urn:microsoft.com/office/officeart/2016/7/layout/VerticalHollowActionList"/>
    <dgm:cxn modelId="{95E47CC6-FE6D-4661-9E45-9A637E64324E}" type="presParOf" srcId="{02C6AE71-6082-47BF-89D7-0A84DB174FB6}" destId="{B9E8D150-5B1D-42FF-AD4B-FA13AE1A7E71}" srcOrd="2" destOrd="0" presId="urn:microsoft.com/office/officeart/2016/7/layout/VerticalHollowActionList"/>
    <dgm:cxn modelId="{5B22350F-1677-455C-8D3B-BDDA8D7ADF9F}" type="presParOf" srcId="{B9E8D150-5B1D-42FF-AD4B-FA13AE1A7E71}" destId="{814CD51D-DE0D-4C2A-A50E-828323DED2FA}" srcOrd="0" destOrd="0" presId="urn:microsoft.com/office/officeart/2016/7/layout/VerticalHollowActionList"/>
    <dgm:cxn modelId="{1439D231-C600-4C7A-A816-C472A3FC8FAB}" type="presParOf" srcId="{B9E8D150-5B1D-42FF-AD4B-FA13AE1A7E71}" destId="{1ADFF228-D96A-481B-A9B8-A8A78835A2A7}" srcOrd="1" destOrd="0" presId="urn:microsoft.com/office/officeart/2016/7/layout/VerticalHollowActionList"/>
    <dgm:cxn modelId="{0A2D6774-EA54-4979-ADB7-DC1D69E8511D}" type="presParOf" srcId="{02C6AE71-6082-47BF-89D7-0A84DB174FB6}" destId="{E0407B30-66BB-454B-80CA-83C14E13AA02}" srcOrd="3" destOrd="0" presId="urn:microsoft.com/office/officeart/2016/7/layout/VerticalHollowActionList"/>
    <dgm:cxn modelId="{529919F6-7495-4BA7-9F8B-0E7A242840AB}" type="presParOf" srcId="{02C6AE71-6082-47BF-89D7-0A84DB174FB6}" destId="{09E7EFCE-EA9D-4F49-9718-FF71E4B6AB0E}" srcOrd="4" destOrd="0" presId="urn:microsoft.com/office/officeart/2016/7/layout/VerticalHollowActionList"/>
    <dgm:cxn modelId="{C7F70C46-3FCD-4168-9BE9-EFE7185B6A6E}" type="presParOf" srcId="{09E7EFCE-EA9D-4F49-9718-FF71E4B6AB0E}" destId="{1DB50044-0B2D-4E43-828F-4903679F9F90}" srcOrd="0" destOrd="0" presId="urn:microsoft.com/office/officeart/2016/7/layout/VerticalHollowActionList"/>
    <dgm:cxn modelId="{83AA1D50-3DE9-4494-BACB-405F65DDEFB1}" type="presParOf" srcId="{09E7EFCE-EA9D-4F49-9718-FF71E4B6AB0E}" destId="{258D0F81-D0F6-4A04-AA30-7910E8DAA58E}"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FAFEEA2-76D8-4C37-A973-479FF917AFA2}" type="doc">
      <dgm:prSet loTypeId="urn:microsoft.com/office/officeart/2016/7/layout/VerticalHollowActionList" loCatId="List" qsTypeId="urn:microsoft.com/office/officeart/2005/8/quickstyle/simple1" qsCatId="simple" csTypeId="urn:microsoft.com/office/officeart/2005/8/colors/colorful2" csCatId="colorful" phldr="1"/>
      <dgm:spPr/>
      <dgm:t>
        <a:bodyPr/>
        <a:lstStyle/>
        <a:p>
          <a:endParaRPr lang="en-US"/>
        </a:p>
      </dgm:t>
    </dgm:pt>
    <dgm:pt modelId="{1A88F2CC-B31A-40A9-ADFD-FAE1D98D5873}">
      <dgm:prSet custT="1"/>
      <dgm:spPr/>
      <dgm:t>
        <a:bodyPr/>
        <a:lstStyle/>
        <a:p>
          <a:r>
            <a:rPr lang="en-US" sz="2400" b="1" dirty="0">
              <a:solidFill>
                <a:schemeClr val="tx1"/>
              </a:solidFill>
              <a:latin typeface="Arial" panose="020B0604020202020204" pitchFamily="34" charset="0"/>
            </a:rPr>
            <a:t>Shield Connect</a:t>
          </a:r>
          <a:endParaRPr lang="en-US" sz="2400" b="1" dirty="0">
            <a:solidFill>
              <a:schemeClr val="tx1"/>
            </a:solidFill>
          </a:endParaRPr>
        </a:p>
      </dgm:t>
    </dgm:pt>
    <dgm:pt modelId="{B4E9FFA1-4861-41FA-996D-B3A619979F9E}" type="parTrans" cxnId="{B35C18B9-3C17-482F-8E0E-D30E6197AB88}">
      <dgm:prSet/>
      <dgm:spPr/>
      <dgm:t>
        <a:bodyPr/>
        <a:lstStyle/>
        <a:p>
          <a:endParaRPr lang="en-US">
            <a:solidFill>
              <a:schemeClr val="bg1"/>
            </a:solidFill>
          </a:endParaRPr>
        </a:p>
      </dgm:t>
    </dgm:pt>
    <dgm:pt modelId="{DB639F61-9858-4F08-9BE6-E4F8139AC46F}" type="sibTrans" cxnId="{B35C18B9-3C17-482F-8E0E-D30E6197AB88}">
      <dgm:prSet/>
      <dgm:spPr/>
      <dgm:t>
        <a:bodyPr/>
        <a:lstStyle/>
        <a:p>
          <a:endParaRPr lang="en-US">
            <a:solidFill>
              <a:schemeClr val="bg1"/>
            </a:solidFill>
          </a:endParaRPr>
        </a:p>
      </dgm:t>
    </dgm:pt>
    <dgm:pt modelId="{1431ADCF-1F50-4303-A4E4-5C58C6894F71}">
      <dgm:prSet custT="1"/>
      <dgm:spPr/>
      <dgm:t>
        <a:bodyPr/>
        <a:lstStyle/>
        <a:p>
          <a:r>
            <a:rPr lang="en-US" sz="2400" dirty="0">
              <a:solidFill>
                <a:schemeClr val="bg1"/>
              </a:solidFill>
              <a:latin typeface="Arial" panose="020B0604020202020204" pitchFamily="34" charset="0"/>
            </a:rPr>
            <a:t>Using Heroku </a:t>
          </a:r>
          <a:r>
            <a:rPr lang="en-US" sz="2400" dirty="0" err="1">
              <a:solidFill>
                <a:schemeClr val="bg1"/>
              </a:solidFill>
              <a:latin typeface="Arial" panose="020B0604020202020204" pitchFamily="34" charset="0"/>
            </a:rPr>
            <a:t>Connect's</a:t>
          </a:r>
          <a:r>
            <a:rPr lang="en-US" sz="2400" dirty="0">
              <a:solidFill>
                <a:schemeClr val="bg1"/>
              </a:solidFill>
              <a:latin typeface="Arial" panose="020B0604020202020204" pitchFamily="34" charset="0"/>
            </a:rPr>
            <a:t> bi-directional synchronization between Salesforce and Shield Postgres, you can share sensitive PII data or PHI data in a high compliance environment.</a:t>
          </a:r>
          <a:endParaRPr lang="en-US" sz="2400" dirty="0">
            <a:solidFill>
              <a:schemeClr val="bg1"/>
            </a:solidFill>
          </a:endParaRPr>
        </a:p>
      </dgm:t>
    </dgm:pt>
    <dgm:pt modelId="{BC4803F2-8D5B-48C0-A50D-F97B8FB5D7C2}" type="parTrans" cxnId="{ED7A46B9-78A4-428A-8698-C6F8ACE91B26}">
      <dgm:prSet/>
      <dgm:spPr/>
      <dgm:t>
        <a:bodyPr/>
        <a:lstStyle/>
        <a:p>
          <a:endParaRPr lang="en-US">
            <a:solidFill>
              <a:schemeClr val="bg1"/>
            </a:solidFill>
          </a:endParaRPr>
        </a:p>
      </dgm:t>
    </dgm:pt>
    <dgm:pt modelId="{AF048A2B-4584-4A3A-90D6-E2BCFA7D48C8}" type="sibTrans" cxnId="{ED7A46B9-78A4-428A-8698-C6F8ACE91B26}">
      <dgm:prSet/>
      <dgm:spPr/>
      <dgm:t>
        <a:bodyPr/>
        <a:lstStyle/>
        <a:p>
          <a:endParaRPr lang="en-US">
            <a:solidFill>
              <a:schemeClr val="bg1"/>
            </a:solidFill>
          </a:endParaRPr>
        </a:p>
      </dgm:t>
    </dgm:pt>
    <dgm:pt modelId="{D8B699E2-96AE-4ACD-9C9C-1C43FDD5EB76}">
      <dgm:prSet custT="1"/>
      <dgm:spPr/>
      <dgm:t>
        <a:bodyPr/>
        <a:lstStyle/>
        <a:p>
          <a:r>
            <a:rPr lang="fi-FI" sz="2400" b="1" kern="1200" dirty="0">
              <a:solidFill>
                <a:schemeClr val="tx1"/>
              </a:solidFill>
              <a:latin typeface="Arial" panose="020B0604020202020204" pitchFamily="34" charset="0"/>
            </a:rPr>
            <a:t>Apache Kafka on Heroku Shield</a:t>
          </a:r>
          <a:endParaRPr lang="en-US" sz="2400" b="1" kern="1200" dirty="0">
            <a:solidFill>
              <a:schemeClr val="tx1"/>
            </a:solidFill>
            <a:latin typeface="Calibri" panose="020F0502020204030204"/>
            <a:ea typeface="+mn-ea"/>
            <a:cs typeface="+mn-cs"/>
          </a:endParaRPr>
        </a:p>
      </dgm:t>
    </dgm:pt>
    <dgm:pt modelId="{A9E4A528-CF1A-4E5B-BE34-F7A667BA4022}" type="parTrans" cxnId="{CD880D7D-1689-461C-9E4F-0B42125F6067}">
      <dgm:prSet/>
      <dgm:spPr/>
      <dgm:t>
        <a:bodyPr/>
        <a:lstStyle/>
        <a:p>
          <a:endParaRPr lang="en-US">
            <a:solidFill>
              <a:schemeClr val="bg1"/>
            </a:solidFill>
          </a:endParaRPr>
        </a:p>
      </dgm:t>
    </dgm:pt>
    <dgm:pt modelId="{BC7E0CC4-9C77-419F-B42D-225DF83156F7}" type="sibTrans" cxnId="{CD880D7D-1689-461C-9E4F-0B42125F6067}">
      <dgm:prSet/>
      <dgm:spPr/>
      <dgm:t>
        <a:bodyPr/>
        <a:lstStyle/>
        <a:p>
          <a:endParaRPr lang="en-US">
            <a:solidFill>
              <a:schemeClr val="bg1"/>
            </a:solidFill>
          </a:endParaRPr>
        </a:p>
      </dgm:t>
    </dgm:pt>
    <dgm:pt modelId="{EAAD3FDC-5E24-45EE-BF08-48EB9FB98B23}">
      <dgm:prSet custT="1"/>
      <dgm:spPr/>
      <dgm:t>
        <a:bodyPr/>
        <a:lstStyle/>
        <a:p>
          <a:r>
            <a:rPr lang="en-US" sz="2400" dirty="0">
              <a:solidFill>
                <a:schemeClr val="bg1"/>
              </a:solidFill>
              <a:latin typeface="Arial" panose="020B0604020202020204" pitchFamily="34" charset="0"/>
            </a:rPr>
            <a:t>Apache Kafka on Heroku Shield combines the industry-leading open source solution for managing event streams with the strict controls needed to deliver real-time, HIPAA-compliant apps.</a:t>
          </a:r>
          <a:endParaRPr lang="en-US" sz="2400" dirty="0">
            <a:solidFill>
              <a:schemeClr val="bg1"/>
            </a:solidFill>
          </a:endParaRPr>
        </a:p>
      </dgm:t>
    </dgm:pt>
    <dgm:pt modelId="{32F3FF62-2C19-4691-8500-0B21F8BCCA94}" type="parTrans" cxnId="{43D57AFA-87B2-4A87-B694-7BB72D1E2F34}">
      <dgm:prSet/>
      <dgm:spPr/>
      <dgm:t>
        <a:bodyPr/>
        <a:lstStyle/>
        <a:p>
          <a:endParaRPr lang="en-US">
            <a:solidFill>
              <a:schemeClr val="bg1"/>
            </a:solidFill>
          </a:endParaRPr>
        </a:p>
      </dgm:t>
    </dgm:pt>
    <dgm:pt modelId="{1CBAA5E6-F1DE-4813-9CDE-2D56E1FBF82F}" type="sibTrans" cxnId="{43D57AFA-87B2-4A87-B694-7BB72D1E2F34}">
      <dgm:prSet/>
      <dgm:spPr/>
      <dgm:t>
        <a:bodyPr/>
        <a:lstStyle/>
        <a:p>
          <a:endParaRPr lang="en-US">
            <a:solidFill>
              <a:schemeClr val="bg1"/>
            </a:solidFill>
          </a:endParaRPr>
        </a:p>
      </dgm:t>
    </dgm:pt>
    <dgm:pt modelId="{02C6AE71-6082-47BF-89D7-0A84DB174FB6}" type="pres">
      <dgm:prSet presAssocID="{6FAFEEA2-76D8-4C37-A973-479FF917AFA2}" presName="Name0" presStyleCnt="0">
        <dgm:presLayoutVars>
          <dgm:dir/>
          <dgm:animLvl val="lvl"/>
          <dgm:resizeHandles val="exact"/>
        </dgm:presLayoutVars>
      </dgm:prSet>
      <dgm:spPr/>
    </dgm:pt>
    <dgm:pt modelId="{BEFA17B9-7536-4B48-807F-2C9FD5119C98}" type="pres">
      <dgm:prSet presAssocID="{1A88F2CC-B31A-40A9-ADFD-FAE1D98D5873}" presName="linNode" presStyleCnt="0"/>
      <dgm:spPr/>
    </dgm:pt>
    <dgm:pt modelId="{BB9984B3-3223-49E9-9BA6-147E5F6F2CE1}" type="pres">
      <dgm:prSet presAssocID="{1A88F2CC-B31A-40A9-ADFD-FAE1D98D5873}" presName="parentText" presStyleLbl="solidFgAcc1" presStyleIdx="0" presStyleCnt="2">
        <dgm:presLayoutVars>
          <dgm:chMax val="1"/>
          <dgm:bulletEnabled/>
        </dgm:presLayoutVars>
      </dgm:prSet>
      <dgm:spPr/>
    </dgm:pt>
    <dgm:pt modelId="{EC3FE607-2B91-483F-986A-6C6129AD3516}" type="pres">
      <dgm:prSet presAssocID="{1A88F2CC-B31A-40A9-ADFD-FAE1D98D5873}" presName="descendantText" presStyleLbl="alignNode1" presStyleIdx="0" presStyleCnt="2">
        <dgm:presLayoutVars>
          <dgm:bulletEnabled/>
        </dgm:presLayoutVars>
      </dgm:prSet>
      <dgm:spPr/>
    </dgm:pt>
    <dgm:pt modelId="{065FF3B1-F1F9-4E1B-84A9-51521767CDC0}" type="pres">
      <dgm:prSet presAssocID="{DB639F61-9858-4F08-9BE6-E4F8139AC46F}" presName="sp" presStyleCnt="0"/>
      <dgm:spPr/>
    </dgm:pt>
    <dgm:pt modelId="{B9E8D150-5B1D-42FF-AD4B-FA13AE1A7E71}" type="pres">
      <dgm:prSet presAssocID="{D8B699E2-96AE-4ACD-9C9C-1C43FDD5EB76}" presName="linNode" presStyleCnt="0"/>
      <dgm:spPr/>
    </dgm:pt>
    <dgm:pt modelId="{814CD51D-DE0D-4C2A-A50E-828323DED2FA}" type="pres">
      <dgm:prSet presAssocID="{D8B699E2-96AE-4ACD-9C9C-1C43FDD5EB76}" presName="parentText" presStyleLbl="solidFgAcc1" presStyleIdx="1" presStyleCnt="2" custLinFactNeighborX="-122" custLinFactNeighborY="70">
        <dgm:presLayoutVars>
          <dgm:chMax val="1"/>
          <dgm:bulletEnabled/>
        </dgm:presLayoutVars>
      </dgm:prSet>
      <dgm:spPr/>
    </dgm:pt>
    <dgm:pt modelId="{1ADFF228-D96A-481B-A9B8-A8A78835A2A7}" type="pres">
      <dgm:prSet presAssocID="{D8B699E2-96AE-4ACD-9C9C-1C43FDD5EB76}" presName="descendantText" presStyleLbl="alignNode1" presStyleIdx="1" presStyleCnt="2">
        <dgm:presLayoutVars>
          <dgm:bulletEnabled/>
        </dgm:presLayoutVars>
      </dgm:prSet>
      <dgm:spPr/>
    </dgm:pt>
  </dgm:ptLst>
  <dgm:cxnLst>
    <dgm:cxn modelId="{53E2EC14-0324-4C28-8D05-8A33E947EDA7}" type="presOf" srcId="{1431ADCF-1F50-4303-A4E4-5C58C6894F71}" destId="{EC3FE607-2B91-483F-986A-6C6129AD3516}" srcOrd="0" destOrd="0" presId="urn:microsoft.com/office/officeart/2016/7/layout/VerticalHollowActionList"/>
    <dgm:cxn modelId="{FAAE5D2C-C4D9-403E-BAF5-1B9C78DCAC78}" type="presOf" srcId="{6FAFEEA2-76D8-4C37-A973-479FF917AFA2}" destId="{02C6AE71-6082-47BF-89D7-0A84DB174FB6}" srcOrd="0" destOrd="0" presId="urn:microsoft.com/office/officeart/2016/7/layout/VerticalHollowActionList"/>
    <dgm:cxn modelId="{9F5D0E5B-B651-4947-9995-CE3A00F70D7A}" type="presOf" srcId="{EAAD3FDC-5E24-45EE-BF08-48EB9FB98B23}" destId="{1ADFF228-D96A-481B-A9B8-A8A78835A2A7}" srcOrd="0" destOrd="0" presId="urn:microsoft.com/office/officeart/2016/7/layout/VerticalHollowActionList"/>
    <dgm:cxn modelId="{CD880D7D-1689-461C-9E4F-0B42125F6067}" srcId="{6FAFEEA2-76D8-4C37-A973-479FF917AFA2}" destId="{D8B699E2-96AE-4ACD-9C9C-1C43FDD5EB76}" srcOrd="1" destOrd="0" parTransId="{A9E4A528-CF1A-4E5B-BE34-F7A667BA4022}" sibTransId="{BC7E0CC4-9C77-419F-B42D-225DF83156F7}"/>
    <dgm:cxn modelId="{08B0F286-7AE4-4346-B2D6-C86C000DE33C}" type="presOf" srcId="{D8B699E2-96AE-4ACD-9C9C-1C43FDD5EB76}" destId="{814CD51D-DE0D-4C2A-A50E-828323DED2FA}" srcOrd="0" destOrd="0" presId="urn:microsoft.com/office/officeart/2016/7/layout/VerticalHollowActionList"/>
    <dgm:cxn modelId="{B35C18B9-3C17-482F-8E0E-D30E6197AB88}" srcId="{6FAFEEA2-76D8-4C37-A973-479FF917AFA2}" destId="{1A88F2CC-B31A-40A9-ADFD-FAE1D98D5873}" srcOrd="0" destOrd="0" parTransId="{B4E9FFA1-4861-41FA-996D-B3A619979F9E}" sibTransId="{DB639F61-9858-4F08-9BE6-E4F8139AC46F}"/>
    <dgm:cxn modelId="{ED7A46B9-78A4-428A-8698-C6F8ACE91B26}" srcId="{1A88F2CC-B31A-40A9-ADFD-FAE1D98D5873}" destId="{1431ADCF-1F50-4303-A4E4-5C58C6894F71}" srcOrd="0" destOrd="0" parTransId="{BC4803F2-8D5B-48C0-A50D-F97B8FB5D7C2}" sibTransId="{AF048A2B-4584-4A3A-90D6-E2BCFA7D48C8}"/>
    <dgm:cxn modelId="{8D8950C5-DAD4-4309-8DC9-6FCA5794F728}" type="presOf" srcId="{1A88F2CC-B31A-40A9-ADFD-FAE1D98D5873}" destId="{BB9984B3-3223-49E9-9BA6-147E5F6F2CE1}" srcOrd="0" destOrd="0" presId="urn:microsoft.com/office/officeart/2016/7/layout/VerticalHollowActionList"/>
    <dgm:cxn modelId="{43D57AFA-87B2-4A87-B694-7BB72D1E2F34}" srcId="{D8B699E2-96AE-4ACD-9C9C-1C43FDD5EB76}" destId="{EAAD3FDC-5E24-45EE-BF08-48EB9FB98B23}" srcOrd="0" destOrd="0" parTransId="{32F3FF62-2C19-4691-8500-0B21F8BCCA94}" sibTransId="{1CBAA5E6-F1DE-4813-9CDE-2D56E1FBF82F}"/>
    <dgm:cxn modelId="{362BBF95-D319-4C12-AF96-7FD50332A016}" type="presParOf" srcId="{02C6AE71-6082-47BF-89D7-0A84DB174FB6}" destId="{BEFA17B9-7536-4B48-807F-2C9FD5119C98}" srcOrd="0" destOrd="0" presId="urn:microsoft.com/office/officeart/2016/7/layout/VerticalHollowActionList"/>
    <dgm:cxn modelId="{BCAC374F-1D6F-4410-BA8E-CBA2D33CAED0}" type="presParOf" srcId="{BEFA17B9-7536-4B48-807F-2C9FD5119C98}" destId="{BB9984B3-3223-49E9-9BA6-147E5F6F2CE1}" srcOrd="0" destOrd="0" presId="urn:microsoft.com/office/officeart/2016/7/layout/VerticalHollowActionList"/>
    <dgm:cxn modelId="{5C1769C0-BFF0-44DC-8B8F-FB0A35DC3776}" type="presParOf" srcId="{BEFA17B9-7536-4B48-807F-2C9FD5119C98}" destId="{EC3FE607-2B91-483F-986A-6C6129AD3516}" srcOrd="1" destOrd="0" presId="urn:microsoft.com/office/officeart/2016/7/layout/VerticalHollowActionList"/>
    <dgm:cxn modelId="{EF66FE9E-22E1-4C83-9732-C87BA422A1A6}" type="presParOf" srcId="{02C6AE71-6082-47BF-89D7-0A84DB174FB6}" destId="{065FF3B1-F1F9-4E1B-84A9-51521767CDC0}" srcOrd="1" destOrd="0" presId="urn:microsoft.com/office/officeart/2016/7/layout/VerticalHollowActionList"/>
    <dgm:cxn modelId="{E494DD99-B5D0-414A-8127-CA1E121AA9E5}" type="presParOf" srcId="{02C6AE71-6082-47BF-89D7-0A84DB174FB6}" destId="{B9E8D150-5B1D-42FF-AD4B-FA13AE1A7E71}" srcOrd="2" destOrd="0" presId="urn:microsoft.com/office/officeart/2016/7/layout/VerticalHollowActionList"/>
    <dgm:cxn modelId="{2BE0CAB6-F50E-4FF4-BF04-C8B04168FB9D}" type="presParOf" srcId="{B9E8D150-5B1D-42FF-AD4B-FA13AE1A7E71}" destId="{814CD51D-DE0D-4C2A-A50E-828323DED2FA}" srcOrd="0" destOrd="0" presId="urn:microsoft.com/office/officeart/2016/7/layout/VerticalHollowActionList"/>
    <dgm:cxn modelId="{C9DA6E7C-39D0-4212-A71F-C65944FB7946}" type="presParOf" srcId="{B9E8D150-5B1D-42FF-AD4B-FA13AE1A7E71}" destId="{1ADFF228-D96A-481B-A9B8-A8A78835A2A7}"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659CFB5-D0A3-4102-996E-8EDB859FB2E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65C84BA-6542-4C7B-B8EC-895C30B0A196}">
      <dgm:prSet/>
      <dgm:spPr/>
      <dgm:t>
        <a:bodyPr/>
        <a:lstStyle/>
        <a:p>
          <a:r>
            <a:rPr lang="en-US"/>
            <a:t>In the modern era, software is commonly delivered as a service: called web apps, or software-as-a-service. The twelve-factor app is a methodology for building software-as-a-service apps that:</a:t>
          </a:r>
        </a:p>
      </dgm:t>
    </dgm:pt>
    <dgm:pt modelId="{2436CCAB-831D-459F-AEDE-C152455A42E8}" type="parTrans" cxnId="{F7911712-CB91-4F18-877A-C16B31B09A2D}">
      <dgm:prSet/>
      <dgm:spPr/>
      <dgm:t>
        <a:bodyPr/>
        <a:lstStyle/>
        <a:p>
          <a:endParaRPr lang="en-US"/>
        </a:p>
      </dgm:t>
    </dgm:pt>
    <dgm:pt modelId="{7328FEA2-44AD-4CF9-AB4A-15933BBAD41C}" type="sibTrans" cxnId="{F7911712-CB91-4F18-877A-C16B31B09A2D}">
      <dgm:prSet/>
      <dgm:spPr/>
      <dgm:t>
        <a:bodyPr/>
        <a:lstStyle/>
        <a:p>
          <a:endParaRPr lang="en-US"/>
        </a:p>
      </dgm:t>
    </dgm:pt>
    <dgm:pt modelId="{BBDEA445-A484-42BC-A20A-12B40D573824}">
      <dgm:prSet/>
      <dgm:spPr/>
      <dgm:t>
        <a:bodyPr/>
        <a:lstStyle/>
        <a:p>
          <a:r>
            <a:rPr lang="en-US"/>
            <a:t>Use declarative formats for setup automation, to minimize time and cost for new developers joining the project;</a:t>
          </a:r>
        </a:p>
      </dgm:t>
    </dgm:pt>
    <dgm:pt modelId="{4F910FF4-02AB-4E99-9A37-9031A7F0B89B}" type="parTrans" cxnId="{7919C846-EA48-46B8-B5B3-E7F4F1D09D88}">
      <dgm:prSet/>
      <dgm:spPr/>
      <dgm:t>
        <a:bodyPr/>
        <a:lstStyle/>
        <a:p>
          <a:endParaRPr lang="en-US"/>
        </a:p>
      </dgm:t>
    </dgm:pt>
    <dgm:pt modelId="{FF8F2C8D-B67E-41D0-8A5F-472307775CC2}" type="sibTrans" cxnId="{7919C846-EA48-46B8-B5B3-E7F4F1D09D88}">
      <dgm:prSet/>
      <dgm:spPr/>
      <dgm:t>
        <a:bodyPr/>
        <a:lstStyle/>
        <a:p>
          <a:endParaRPr lang="en-US"/>
        </a:p>
      </dgm:t>
    </dgm:pt>
    <dgm:pt modelId="{831B05E6-F5CD-4EC4-8509-EB0D2679926C}">
      <dgm:prSet/>
      <dgm:spPr/>
      <dgm:t>
        <a:bodyPr/>
        <a:lstStyle/>
        <a:p>
          <a:r>
            <a:rPr lang="en-US"/>
            <a:t>Have a clean contract with the underlying operating system, offering maximum portability between execution environments;</a:t>
          </a:r>
        </a:p>
      </dgm:t>
    </dgm:pt>
    <dgm:pt modelId="{F7067FC1-C864-4ADB-8675-79D7BC40ECF4}" type="parTrans" cxnId="{967F88D1-C48F-4A25-8730-9565249880DE}">
      <dgm:prSet/>
      <dgm:spPr/>
      <dgm:t>
        <a:bodyPr/>
        <a:lstStyle/>
        <a:p>
          <a:endParaRPr lang="en-US"/>
        </a:p>
      </dgm:t>
    </dgm:pt>
    <dgm:pt modelId="{9B63C759-1A05-4BA8-9D70-34DF22F5C2C9}" type="sibTrans" cxnId="{967F88D1-C48F-4A25-8730-9565249880DE}">
      <dgm:prSet/>
      <dgm:spPr/>
      <dgm:t>
        <a:bodyPr/>
        <a:lstStyle/>
        <a:p>
          <a:endParaRPr lang="en-US"/>
        </a:p>
      </dgm:t>
    </dgm:pt>
    <dgm:pt modelId="{EE5F4073-857A-4379-BE01-8FF258370F26}">
      <dgm:prSet/>
      <dgm:spPr/>
      <dgm:t>
        <a:bodyPr/>
        <a:lstStyle/>
        <a:p>
          <a:r>
            <a:rPr lang="en-US"/>
            <a:t>Are suitable for deployment on modern cloud platforms, obviating the need for servers and systems administration;</a:t>
          </a:r>
        </a:p>
      </dgm:t>
    </dgm:pt>
    <dgm:pt modelId="{E77B2B42-84E0-49BB-80F6-9BF95D858B73}" type="parTrans" cxnId="{4A97E869-3812-4183-9927-0206C1A37B11}">
      <dgm:prSet/>
      <dgm:spPr/>
      <dgm:t>
        <a:bodyPr/>
        <a:lstStyle/>
        <a:p>
          <a:endParaRPr lang="en-US"/>
        </a:p>
      </dgm:t>
    </dgm:pt>
    <dgm:pt modelId="{211F0F47-D89D-4DAD-9278-AC5C8C496E6B}" type="sibTrans" cxnId="{4A97E869-3812-4183-9927-0206C1A37B11}">
      <dgm:prSet/>
      <dgm:spPr/>
      <dgm:t>
        <a:bodyPr/>
        <a:lstStyle/>
        <a:p>
          <a:endParaRPr lang="en-US"/>
        </a:p>
      </dgm:t>
    </dgm:pt>
    <dgm:pt modelId="{654D377E-22D0-49A4-9A55-72243C2F2E84}">
      <dgm:prSet/>
      <dgm:spPr/>
      <dgm:t>
        <a:bodyPr/>
        <a:lstStyle/>
        <a:p>
          <a:r>
            <a:rPr lang="en-US"/>
            <a:t>Minimize divergence between development and production, enabling continuous deployment for maximum agility;</a:t>
          </a:r>
        </a:p>
      </dgm:t>
    </dgm:pt>
    <dgm:pt modelId="{01C1CD07-51D4-4001-A2EE-B66E76529656}" type="parTrans" cxnId="{569EF861-B4E5-4D47-8A21-6EB5FA57355D}">
      <dgm:prSet/>
      <dgm:spPr/>
      <dgm:t>
        <a:bodyPr/>
        <a:lstStyle/>
        <a:p>
          <a:endParaRPr lang="en-US"/>
        </a:p>
      </dgm:t>
    </dgm:pt>
    <dgm:pt modelId="{69DAE4A2-41F3-4A8B-BA2D-3E97E2105E43}" type="sibTrans" cxnId="{569EF861-B4E5-4D47-8A21-6EB5FA57355D}">
      <dgm:prSet/>
      <dgm:spPr/>
      <dgm:t>
        <a:bodyPr/>
        <a:lstStyle/>
        <a:p>
          <a:endParaRPr lang="en-US"/>
        </a:p>
      </dgm:t>
    </dgm:pt>
    <dgm:pt modelId="{304A1D84-C5D2-4B46-8B26-D4296E4239D7}">
      <dgm:prSet/>
      <dgm:spPr/>
      <dgm:t>
        <a:bodyPr/>
        <a:lstStyle/>
        <a:p>
          <a:r>
            <a:rPr lang="en-US" dirty="0"/>
            <a:t>And can scale up without significant changes to tooling, architecture, or development practices.</a:t>
          </a:r>
        </a:p>
      </dgm:t>
    </dgm:pt>
    <dgm:pt modelId="{5BAED35D-FE25-42F2-BBD4-6F8BE78F4781}" type="parTrans" cxnId="{E735403E-D35D-41B4-8E86-6BC882F73EC7}">
      <dgm:prSet/>
      <dgm:spPr/>
      <dgm:t>
        <a:bodyPr/>
        <a:lstStyle/>
        <a:p>
          <a:endParaRPr lang="en-US"/>
        </a:p>
      </dgm:t>
    </dgm:pt>
    <dgm:pt modelId="{2B20E4BB-D07F-46AC-911D-A0D958A36264}" type="sibTrans" cxnId="{E735403E-D35D-41B4-8E86-6BC882F73EC7}">
      <dgm:prSet/>
      <dgm:spPr/>
      <dgm:t>
        <a:bodyPr/>
        <a:lstStyle/>
        <a:p>
          <a:endParaRPr lang="en-US"/>
        </a:p>
      </dgm:t>
    </dgm:pt>
    <dgm:pt modelId="{12A48DD4-859F-4FF1-9E3A-46D1F66B4A2B}" type="pres">
      <dgm:prSet presAssocID="{5659CFB5-D0A3-4102-996E-8EDB859FB2EC}" presName="root" presStyleCnt="0">
        <dgm:presLayoutVars>
          <dgm:dir/>
          <dgm:resizeHandles val="exact"/>
        </dgm:presLayoutVars>
      </dgm:prSet>
      <dgm:spPr/>
    </dgm:pt>
    <dgm:pt modelId="{F69D13C8-D560-416F-A398-D4BBE09004B9}" type="pres">
      <dgm:prSet presAssocID="{165C84BA-6542-4C7B-B8EC-895C30B0A196}" presName="compNode" presStyleCnt="0"/>
      <dgm:spPr/>
    </dgm:pt>
    <dgm:pt modelId="{708E7775-E220-4438-9831-6582D4A56309}" type="pres">
      <dgm:prSet presAssocID="{165C84BA-6542-4C7B-B8EC-895C30B0A196}" presName="bgRect" presStyleLbl="bgShp" presStyleIdx="0" presStyleCnt="6"/>
      <dgm:spPr/>
    </dgm:pt>
    <dgm:pt modelId="{9B0E8475-A3D9-47B4-B787-6F6FDC995D01}" type="pres">
      <dgm:prSet presAssocID="{165C84BA-6542-4C7B-B8EC-895C30B0A19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DF74F7D-DF5E-4182-A036-784AE334A1AB}" type="pres">
      <dgm:prSet presAssocID="{165C84BA-6542-4C7B-B8EC-895C30B0A196}" presName="spaceRect" presStyleCnt="0"/>
      <dgm:spPr/>
    </dgm:pt>
    <dgm:pt modelId="{AE9DE6A4-EDAE-40E8-A657-A509D4003326}" type="pres">
      <dgm:prSet presAssocID="{165C84BA-6542-4C7B-B8EC-895C30B0A196}" presName="parTx" presStyleLbl="revTx" presStyleIdx="0" presStyleCnt="6">
        <dgm:presLayoutVars>
          <dgm:chMax val="0"/>
          <dgm:chPref val="0"/>
        </dgm:presLayoutVars>
      </dgm:prSet>
      <dgm:spPr/>
    </dgm:pt>
    <dgm:pt modelId="{F4E7CF78-2279-41EC-A162-52ED0DE92DA2}" type="pres">
      <dgm:prSet presAssocID="{7328FEA2-44AD-4CF9-AB4A-15933BBAD41C}" presName="sibTrans" presStyleCnt="0"/>
      <dgm:spPr/>
    </dgm:pt>
    <dgm:pt modelId="{B23C9CC0-FBFE-42DB-9063-C10503906C48}" type="pres">
      <dgm:prSet presAssocID="{BBDEA445-A484-42BC-A20A-12B40D573824}" presName="compNode" presStyleCnt="0"/>
      <dgm:spPr/>
    </dgm:pt>
    <dgm:pt modelId="{F256B0FF-2563-422F-B48C-D09C98D3A9FC}" type="pres">
      <dgm:prSet presAssocID="{BBDEA445-A484-42BC-A20A-12B40D573824}" presName="bgRect" presStyleLbl="bgShp" presStyleIdx="1" presStyleCnt="6"/>
      <dgm:spPr/>
    </dgm:pt>
    <dgm:pt modelId="{14283F31-EEDE-4346-8C34-7650753C8776}" type="pres">
      <dgm:prSet presAssocID="{BBDEA445-A484-42BC-A20A-12B40D57382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DFF4A95-ED91-48AA-82A1-E92E164A03A9}" type="pres">
      <dgm:prSet presAssocID="{BBDEA445-A484-42BC-A20A-12B40D573824}" presName="spaceRect" presStyleCnt="0"/>
      <dgm:spPr/>
    </dgm:pt>
    <dgm:pt modelId="{B2B5337D-E7CB-4CD9-ABFE-0DA6C345D488}" type="pres">
      <dgm:prSet presAssocID="{BBDEA445-A484-42BC-A20A-12B40D573824}" presName="parTx" presStyleLbl="revTx" presStyleIdx="1" presStyleCnt="6">
        <dgm:presLayoutVars>
          <dgm:chMax val="0"/>
          <dgm:chPref val="0"/>
        </dgm:presLayoutVars>
      </dgm:prSet>
      <dgm:spPr/>
    </dgm:pt>
    <dgm:pt modelId="{B98A80B0-0A45-4AF9-BD2B-D763C6CA9E21}" type="pres">
      <dgm:prSet presAssocID="{FF8F2C8D-B67E-41D0-8A5F-472307775CC2}" presName="sibTrans" presStyleCnt="0"/>
      <dgm:spPr/>
    </dgm:pt>
    <dgm:pt modelId="{81E3A191-11AB-43A0-9C6A-6940E5D366C5}" type="pres">
      <dgm:prSet presAssocID="{831B05E6-F5CD-4EC4-8509-EB0D2679926C}" presName="compNode" presStyleCnt="0"/>
      <dgm:spPr/>
    </dgm:pt>
    <dgm:pt modelId="{9D3F242E-36F4-4F72-9480-CA494E066F2D}" type="pres">
      <dgm:prSet presAssocID="{831B05E6-F5CD-4EC4-8509-EB0D2679926C}" presName="bgRect" presStyleLbl="bgShp" presStyleIdx="2" presStyleCnt="6"/>
      <dgm:spPr/>
    </dgm:pt>
    <dgm:pt modelId="{FE1D9E76-DCD8-4CE9-AC3E-ACB98C99C16D}" type="pres">
      <dgm:prSet presAssocID="{831B05E6-F5CD-4EC4-8509-EB0D2679926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C1CEDD8E-F26E-438F-8F55-BAB04596DA00}" type="pres">
      <dgm:prSet presAssocID="{831B05E6-F5CD-4EC4-8509-EB0D2679926C}" presName="spaceRect" presStyleCnt="0"/>
      <dgm:spPr/>
    </dgm:pt>
    <dgm:pt modelId="{1690AFDA-42E6-4D99-B6A0-24CF5B30E71D}" type="pres">
      <dgm:prSet presAssocID="{831B05E6-F5CD-4EC4-8509-EB0D2679926C}" presName="parTx" presStyleLbl="revTx" presStyleIdx="2" presStyleCnt="6">
        <dgm:presLayoutVars>
          <dgm:chMax val="0"/>
          <dgm:chPref val="0"/>
        </dgm:presLayoutVars>
      </dgm:prSet>
      <dgm:spPr/>
    </dgm:pt>
    <dgm:pt modelId="{8CDA4DBD-991C-4CB1-ACA1-94ACE2A0ED64}" type="pres">
      <dgm:prSet presAssocID="{9B63C759-1A05-4BA8-9D70-34DF22F5C2C9}" presName="sibTrans" presStyleCnt="0"/>
      <dgm:spPr/>
    </dgm:pt>
    <dgm:pt modelId="{FA9568B3-251F-4409-B4C0-E25734C96A61}" type="pres">
      <dgm:prSet presAssocID="{EE5F4073-857A-4379-BE01-8FF258370F26}" presName="compNode" presStyleCnt="0"/>
      <dgm:spPr/>
    </dgm:pt>
    <dgm:pt modelId="{D0184F9E-ED69-4BD6-9851-068AB6D90EF8}" type="pres">
      <dgm:prSet presAssocID="{EE5F4073-857A-4379-BE01-8FF258370F26}" presName="bgRect" presStyleLbl="bgShp" presStyleIdx="3" presStyleCnt="6"/>
      <dgm:spPr/>
    </dgm:pt>
    <dgm:pt modelId="{DE40FE37-3A70-4440-9F36-1651F1AC5FEC}" type="pres">
      <dgm:prSet presAssocID="{EE5F4073-857A-4379-BE01-8FF258370F2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4C1EA67-9AEE-488C-9645-30944937EAB2}" type="pres">
      <dgm:prSet presAssocID="{EE5F4073-857A-4379-BE01-8FF258370F26}" presName="spaceRect" presStyleCnt="0"/>
      <dgm:spPr/>
    </dgm:pt>
    <dgm:pt modelId="{65CBA144-DBB9-4F42-BC35-BFB75A0990C8}" type="pres">
      <dgm:prSet presAssocID="{EE5F4073-857A-4379-BE01-8FF258370F26}" presName="parTx" presStyleLbl="revTx" presStyleIdx="3" presStyleCnt="6">
        <dgm:presLayoutVars>
          <dgm:chMax val="0"/>
          <dgm:chPref val="0"/>
        </dgm:presLayoutVars>
      </dgm:prSet>
      <dgm:spPr/>
    </dgm:pt>
    <dgm:pt modelId="{4A3DCAC3-4994-4F8C-A59F-561FC7E4E455}" type="pres">
      <dgm:prSet presAssocID="{211F0F47-D89D-4DAD-9278-AC5C8C496E6B}" presName="sibTrans" presStyleCnt="0"/>
      <dgm:spPr/>
    </dgm:pt>
    <dgm:pt modelId="{86A0F2BF-D504-4DB4-9F90-E49FACB5BB15}" type="pres">
      <dgm:prSet presAssocID="{654D377E-22D0-49A4-9A55-72243C2F2E84}" presName="compNode" presStyleCnt="0"/>
      <dgm:spPr/>
    </dgm:pt>
    <dgm:pt modelId="{7F014E6E-11B8-4A59-8183-E960A5738337}" type="pres">
      <dgm:prSet presAssocID="{654D377E-22D0-49A4-9A55-72243C2F2E84}" presName="bgRect" presStyleLbl="bgShp" presStyleIdx="4" presStyleCnt="6"/>
      <dgm:spPr/>
    </dgm:pt>
    <dgm:pt modelId="{00D32D44-2898-49FC-998A-1111D859D577}" type="pres">
      <dgm:prSet presAssocID="{654D377E-22D0-49A4-9A55-72243C2F2E8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laybook"/>
        </a:ext>
      </dgm:extLst>
    </dgm:pt>
    <dgm:pt modelId="{9E4F7A13-AABC-4430-B29C-89EFB578BA7B}" type="pres">
      <dgm:prSet presAssocID="{654D377E-22D0-49A4-9A55-72243C2F2E84}" presName="spaceRect" presStyleCnt="0"/>
      <dgm:spPr/>
    </dgm:pt>
    <dgm:pt modelId="{9307E0C9-9A7D-4936-953E-D024438E0D7C}" type="pres">
      <dgm:prSet presAssocID="{654D377E-22D0-49A4-9A55-72243C2F2E84}" presName="parTx" presStyleLbl="revTx" presStyleIdx="4" presStyleCnt="6">
        <dgm:presLayoutVars>
          <dgm:chMax val="0"/>
          <dgm:chPref val="0"/>
        </dgm:presLayoutVars>
      </dgm:prSet>
      <dgm:spPr/>
    </dgm:pt>
    <dgm:pt modelId="{D6485F7A-1F59-4B61-84C7-B7F2B7A20F69}" type="pres">
      <dgm:prSet presAssocID="{69DAE4A2-41F3-4A8B-BA2D-3E97E2105E43}" presName="sibTrans" presStyleCnt="0"/>
      <dgm:spPr/>
    </dgm:pt>
    <dgm:pt modelId="{09F6B560-0DBA-4DED-9D75-B8DA83C9D6FC}" type="pres">
      <dgm:prSet presAssocID="{304A1D84-C5D2-4B46-8B26-D4296E4239D7}" presName="compNode" presStyleCnt="0"/>
      <dgm:spPr/>
    </dgm:pt>
    <dgm:pt modelId="{72D159CE-222B-4377-8BB0-EC385AADF8A5}" type="pres">
      <dgm:prSet presAssocID="{304A1D84-C5D2-4B46-8B26-D4296E4239D7}" presName="bgRect" presStyleLbl="bgShp" presStyleIdx="5" presStyleCnt="6"/>
      <dgm:spPr/>
    </dgm:pt>
    <dgm:pt modelId="{0732E2F8-3B0A-4C75-AB5E-DA3F46D7ADFC}" type="pres">
      <dgm:prSet presAssocID="{304A1D84-C5D2-4B46-8B26-D4296E4239D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80476C01-9B5A-4090-92D3-6903A0DFD220}" type="pres">
      <dgm:prSet presAssocID="{304A1D84-C5D2-4B46-8B26-D4296E4239D7}" presName="spaceRect" presStyleCnt="0"/>
      <dgm:spPr/>
    </dgm:pt>
    <dgm:pt modelId="{0BE2FB39-E07F-409F-A021-1BD0946633E9}" type="pres">
      <dgm:prSet presAssocID="{304A1D84-C5D2-4B46-8B26-D4296E4239D7}" presName="parTx" presStyleLbl="revTx" presStyleIdx="5" presStyleCnt="6">
        <dgm:presLayoutVars>
          <dgm:chMax val="0"/>
          <dgm:chPref val="0"/>
        </dgm:presLayoutVars>
      </dgm:prSet>
      <dgm:spPr/>
    </dgm:pt>
  </dgm:ptLst>
  <dgm:cxnLst>
    <dgm:cxn modelId="{12E44301-98BC-4360-8EFD-E11CD46BBE91}" type="presOf" srcId="{165C84BA-6542-4C7B-B8EC-895C30B0A196}" destId="{AE9DE6A4-EDAE-40E8-A657-A509D4003326}" srcOrd="0" destOrd="0" presId="urn:microsoft.com/office/officeart/2018/2/layout/IconVerticalSolidList"/>
    <dgm:cxn modelId="{A2C2680B-AC34-4ECB-AE66-2E44590B185B}" type="presOf" srcId="{BBDEA445-A484-42BC-A20A-12B40D573824}" destId="{B2B5337D-E7CB-4CD9-ABFE-0DA6C345D488}" srcOrd="0" destOrd="0" presId="urn:microsoft.com/office/officeart/2018/2/layout/IconVerticalSolidList"/>
    <dgm:cxn modelId="{F7911712-CB91-4F18-877A-C16B31B09A2D}" srcId="{5659CFB5-D0A3-4102-996E-8EDB859FB2EC}" destId="{165C84BA-6542-4C7B-B8EC-895C30B0A196}" srcOrd="0" destOrd="0" parTransId="{2436CCAB-831D-459F-AEDE-C152455A42E8}" sibTransId="{7328FEA2-44AD-4CF9-AB4A-15933BBAD41C}"/>
    <dgm:cxn modelId="{3A091E35-F5F9-4F72-94F3-A2B4ABC0135A}" type="presOf" srcId="{EE5F4073-857A-4379-BE01-8FF258370F26}" destId="{65CBA144-DBB9-4F42-BC35-BFB75A0990C8}" srcOrd="0" destOrd="0" presId="urn:microsoft.com/office/officeart/2018/2/layout/IconVerticalSolidList"/>
    <dgm:cxn modelId="{E735403E-D35D-41B4-8E86-6BC882F73EC7}" srcId="{5659CFB5-D0A3-4102-996E-8EDB859FB2EC}" destId="{304A1D84-C5D2-4B46-8B26-D4296E4239D7}" srcOrd="5" destOrd="0" parTransId="{5BAED35D-FE25-42F2-BBD4-6F8BE78F4781}" sibTransId="{2B20E4BB-D07F-46AC-911D-A0D958A36264}"/>
    <dgm:cxn modelId="{569EF861-B4E5-4D47-8A21-6EB5FA57355D}" srcId="{5659CFB5-D0A3-4102-996E-8EDB859FB2EC}" destId="{654D377E-22D0-49A4-9A55-72243C2F2E84}" srcOrd="4" destOrd="0" parTransId="{01C1CD07-51D4-4001-A2EE-B66E76529656}" sibTransId="{69DAE4A2-41F3-4A8B-BA2D-3E97E2105E43}"/>
    <dgm:cxn modelId="{7919C846-EA48-46B8-B5B3-E7F4F1D09D88}" srcId="{5659CFB5-D0A3-4102-996E-8EDB859FB2EC}" destId="{BBDEA445-A484-42BC-A20A-12B40D573824}" srcOrd="1" destOrd="0" parTransId="{4F910FF4-02AB-4E99-9A37-9031A7F0B89B}" sibTransId="{FF8F2C8D-B67E-41D0-8A5F-472307775CC2}"/>
    <dgm:cxn modelId="{4A97E869-3812-4183-9927-0206C1A37B11}" srcId="{5659CFB5-D0A3-4102-996E-8EDB859FB2EC}" destId="{EE5F4073-857A-4379-BE01-8FF258370F26}" srcOrd="3" destOrd="0" parTransId="{E77B2B42-84E0-49BB-80F6-9BF95D858B73}" sibTransId="{211F0F47-D89D-4DAD-9278-AC5C8C496E6B}"/>
    <dgm:cxn modelId="{4145E993-42EB-47B0-BC77-E974E11EFCEB}" type="presOf" srcId="{304A1D84-C5D2-4B46-8B26-D4296E4239D7}" destId="{0BE2FB39-E07F-409F-A021-1BD0946633E9}" srcOrd="0" destOrd="0" presId="urn:microsoft.com/office/officeart/2018/2/layout/IconVerticalSolidList"/>
    <dgm:cxn modelId="{EC9FBFA4-292E-45A9-8487-147BF3EB11E9}" type="presOf" srcId="{654D377E-22D0-49A4-9A55-72243C2F2E84}" destId="{9307E0C9-9A7D-4936-953E-D024438E0D7C}" srcOrd="0" destOrd="0" presId="urn:microsoft.com/office/officeart/2018/2/layout/IconVerticalSolidList"/>
    <dgm:cxn modelId="{0234E6AB-8CE4-4210-B6AE-0C955F2C6F10}" type="presOf" srcId="{5659CFB5-D0A3-4102-996E-8EDB859FB2EC}" destId="{12A48DD4-859F-4FF1-9E3A-46D1F66B4A2B}" srcOrd="0" destOrd="0" presId="urn:microsoft.com/office/officeart/2018/2/layout/IconVerticalSolidList"/>
    <dgm:cxn modelId="{967F88D1-C48F-4A25-8730-9565249880DE}" srcId="{5659CFB5-D0A3-4102-996E-8EDB859FB2EC}" destId="{831B05E6-F5CD-4EC4-8509-EB0D2679926C}" srcOrd="2" destOrd="0" parTransId="{F7067FC1-C864-4ADB-8675-79D7BC40ECF4}" sibTransId="{9B63C759-1A05-4BA8-9D70-34DF22F5C2C9}"/>
    <dgm:cxn modelId="{6E02DDDA-2831-4E54-BD42-4D175877237A}" type="presOf" srcId="{831B05E6-F5CD-4EC4-8509-EB0D2679926C}" destId="{1690AFDA-42E6-4D99-B6A0-24CF5B30E71D}" srcOrd="0" destOrd="0" presId="urn:microsoft.com/office/officeart/2018/2/layout/IconVerticalSolidList"/>
    <dgm:cxn modelId="{3CCDC7E6-EF5F-464D-8D69-DCAEB2D49DFE}" type="presParOf" srcId="{12A48DD4-859F-4FF1-9E3A-46D1F66B4A2B}" destId="{F69D13C8-D560-416F-A398-D4BBE09004B9}" srcOrd="0" destOrd="0" presId="urn:microsoft.com/office/officeart/2018/2/layout/IconVerticalSolidList"/>
    <dgm:cxn modelId="{24BFA05B-C92C-4A86-A9F1-04F262C537A4}" type="presParOf" srcId="{F69D13C8-D560-416F-A398-D4BBE09004B9}" destId="{708E7775-E220-4438-9831-6582D4A56309}" srcOrd="0" destOrd="0" presId="urn:microsoft.com/office/officeart/2018/2/layout/IconVerticalSolidList"/>
    <dgm:cxn modelId="{FD415639-378A-4442-9E2E-6E663F3803BB}" type="presParOf" srcId="{F69D13C8-D560-416F-A398-D4BBE09004B9}" destId="{9B0E8475-A3D9-47B4-B787-6F6FDC995D01}" srcOrd="1" destOrd="0" presId="urn:microsoft.com/office/officeart/2018/2/layout/IconVerticalSolidList"/>
    <dgm:cxn modelId="{A1035D80-7857-4B2B-AE24-D7372C9D9BCC}" type="presParOf" srcId="{F69D13C8-D560-416F-A398-D4BBE09004B9}" destId="{0DF74F7D-DF5E-4182-A036-784AE334A1AB}" srcOrd="2" destOrd="0" presId="urn:microsoft.com/office/officeart/2018/2/layout/IconVerticalSolidList"/>
    <dgm:cxn modelId="{43B99FD9-38C2-4139-8730-27DD44462918}" type="presParOf" srcId="{F69D13C8-D560-416F-A398-D4BBE09004B9}" destId="{AE9DE6A4-EDAE-40E8-A657-A509D4003326}" srcOrd="3" destOrd="0" presId="urn:microsoft.com/office/officeart/2018/2/layout/IconVerticalSolidList"/>
    <dgm:cxn modelId="{DF04F5DD-76AF-467D-8281-FB5B372D31BD}" type="presParOf" srcId="{12A48DD4-859F-4FF1-9E3A-46D1F66B4A2B}" destId="{F4E7CF78-2279-41EC-A162-52ED0DE92DA2}" srcOrd="1" destOrd="0" presId="urn:microsoft.com/office/officeart/2018/2/layout/IconVerticalSolidList"/>
    <dgm:cxn modelId="{3924029B-A729-4131-BA7C-91CE69AF06DF}" type="presParOf" srcId="{12A48DD4-859F-4FF1-9E3A-46D1F66B4A2B}" destId="{B23C9CC0-FBFE-42DB-9063-C10503906C48}" srcOrd="2" destOrd="0" presId="urn:microsoft.com/office/officeart/2018/2/layout/IconVerticalSolidList"/>
    <dgm:cxn modelId="{F8431BED-27C4-450D-94B8-16C3AFBFD5C3}" type="presParOf" srcId="{B23C9CC0-FBFE-42DB-9063-C10503906C48}" destId="{F256B0FF-2563-422F-B48C-D09C98D3A9FC}" srcOrd="0" destOrd="0" presId="urn:microsoft.com/office/officeart/2018/2/layout/IconVerticalSolidList"/>
    <dgm:cxn modelId="{58BA3515-1FEA-4160-A534-A826643DCBBC}" type="presParOf" srcId="{B23C9CC0-FBFE-42DB-9063-C10503906C48}" destId="{14283F31-EEDE-4346-8C34-7650753C8776}" srcOrd="1" destOrd="0" presId="urn:microsoft.com/office/officeart/2018/2/layout/IconVerticalSolidList"/>
    <dgm:cxn modelId="{4B8E21BA-08AB-4BC1-BD11-D2EDFB647194}" type="presParOf" srcId="{B23C9CC0-FBFE-42DB-9063-C10503906C48}" destId="{EDFF4A95-ED91-48AA-82A1-E92E164A03A9}" srcOrd="2" destOrd="0" presId="urn:microsoft.com/office/officeart/2018/2/layout/IconVerticalSolidList"/>
    <dgm:cxn modelId="{1AE5CDAA-54BB-445B-987E-DE4318914442}" type="presParOf" srcId="{B23C9CC0-FBFE-42DB-9063-C10503906C48}" destId="{B2B5337D-E7CB-4CD9-ABFE-0DA6C345D488}" srcOrd="3" destOrd="0" presId="urn:microsoft.com/office/officeart/2018/2/layout/IconVerticalSolidList"/>
    <dgm:cxn modelId="{45886B64-7273-40D6-8AF1-AFC69CAEB5AD}" type="presParOf" srcId="{12A48DD4-859F-4FF1-9E3A-46D1F66B4A2B}" destId="{B98A80B0-0A45-4AF9-BD2B-D763C6CA9E21}" srcOrd="3" destOrd="0" presId="urn:microsoft.com/office/officeart/2018/2/layout/IconVerticalSolidList"/>
    <dgm:cxn modelId="{36D3E848-D36B-4B41-83FF-DB17B68705AA}" type="presParOf" srcId="{12A48DD4-859F-4FF1-9E3A-46D1F66B4A2B}" destId="{81E3A191-11AB-43A0-9C6A-6940E5D366C5}" srcOrd="4" destOrd="0" presId="urn:microsoft.com/office/officeart/2018/2/layout/IconVerticalSolidList"/>
    <dgm:cxn modelId="{C286DE58-98E3-4CEC-822E-A28B48063E59}" type="presParOf" srcId="{81E3A191-11AB-43A0-9C6A-6940E5D366C5}" destId="{9D3F242E-36F4-4F72-9480-CA494E066F2D}" srcOrd="0" destOrd="0" presId="urn:microsoft.com/office/officeart/2018/2/layout/IconVerticalSolidList"/>
    <dgm:cxn modelId="{9FF9E878-6565-437E-A3EE-B38BFA4E4808}" type="presParOf" srcId="{81E3A191-11AB-43A0-9C6A-6940E5D366C5}" destId="{FE1D9E76-DCD8-4CE9-AC3E-ACB98C99C16D}" srcOrd="1" destOrd="0" presId="urn:microsoft.com/office/officeart/2018/2/layout/IconVerticalSolidList"/>
    <dgm:cxn modelId="{F2C1DC1E-C901-4A6C-B0AB-9E51E68783BD}" type="presParOf" srcId="{81E3A191-11AB-43A0-9C6A-6940E5D366C5}" destId="{C1CEDD8E-F26E-438F-8F55-BAB04596DA00}" srcOrd="2" destOrd="0" presId="urn:microsoft.com/office/officeart/2018/2/layout/IconVerticalSolidList"/>
    <dgm:cxn modelId="{EE0919FC-B5DA-48A5-A4B5-19408EFCA3C6}" type="presParOf" srcId="{81E3A191-11AB-43A0-9C6A-6940E5D366C5}" destId="{1690AFDA-42E6-4D99-B6A0-24CF5B30E71D}" srcOrd="3" destOrd="0" presId="urn:microsoft.com/office/officeart/2018/2/layout/IconVerticalSolidList"/>
    <dgm:cxn modelId="{B618934F-BEAC-4EB7-8A63-98085340914D}" type="presParOf" srcId="{12A48DD4-859F-4FF1-9E3A-46D1F66B4A2B}" destId="{8CDA4DBD-991C-4CB1-ACA1-94ACE2A0ED64}" srcOrd="5" destOrd="0" presId="urn:microsoft.com/office/officeart/2018/2/layout/IconVerticalSolidList"/>
    <dgm:cxn modelId="{748B0C5C-216C-494D-AEF3-5FE1C3C36EB9}" type="presParOf" srcId="{12A48DD4-859F-4FF1-9E3A-46D1F66B4A2B}" destId="{FA9568B3-251F-4409-B4C0-E25734C96A61}" srcOrd="6" destOrd="0" presId="urn:microsoft.com/office/officeart/2018/2/layout/IconVerticalSolidList"/>
    <dgm:cxn modelId="{CF58D7D8-D861-4DB0-B544-82B22C637F9A}" type="presParOf" srcId="{FA9568B3-251F-4409-B4C0-E25734C96A61}" destId="{D0184F9E-ED69-4BD6-9851-068AB6D90EF8}" srcOrd="0" destOrd="0" presId="urn:microsoft.com/office/officeart/2018/2/layout/IconVerticalSolidList"/>
    <dgm:cxn modelId="{722A27BF-D126-4B43-BAD9-38936B5959C5}" type="presParOf" srcId="{FA9568B3-251F-4409-B4C0-E25734C96A61}" destId="{DE40FE37-3A70-4440-9F36-1651F1AC5FEC}" srcOrd="1" destOrd="0" presId="urn:microsoft.com/office/officeart/2018/2/layout/IconVerticalSolidList"/>
    <dgm:cxn modelId="{CBDFD72F-E9BD-4288-BEB3-89F7549273AE}" type="presParOf" srcId="{FA9568B3-251F-4409-B4C0-E25734C96A61}" destId="{44C1EA67-9AEE-488C-9645-30944937EAB2}" srcOrd="2" destOrd="0" presId="urn:microsoft.com/office/officeart/2018/2/layout/IconVerticalSolidList"/>
    <dgm:cxn modelId="{CE8BCA64-01E9-452E-BA5F-A8C68A784595}" type="presParOf" srcId="{FA9568B3-251F-4409-B4C0-E25734C96A61}" destId="{65CBA144-DBB9-4F42-BC35-BFB75A0990C8}" srcOrd="3" destOrd="0" presId="urn:microsoft.com/office/officeart/2018/2/layout/IconVerticalSolidList"/>
    <dgm:cxn modelId="{114EEA39-1AC7-463A-85C7-C2107CB12042}" type="presParOf" srcId="{12A48DD4-859F-4FF1-9E3A-46D1F66B4A2B}" destId="{4A3DCAC3-4994-4F8C-A59F-561FC7E4E455}" srcOrd="7" destOrd="0" presId="urn:microsoft.com/office/officeart/2018/2/layout/IconVerticalSolidList"/>
    <dgm:cxn modelId="{70ACC5DA-3370-4D05-A7E6-28AFC0CAD1BB}" type="presParOf" srcId="{12A48DD4-859F-4FF1-9E3A-46D1F66B4A2B}" destId="{86A0F2BF-D504-4DB4-9F90-E49FACB5BB15}" srcOrd="8" destOrd="0" presId="urn:microsoft.com/office/officeart/2018/2/layout/IconVerticalSolidList"/>
    <dgm:cxn modelId="{F5C0128F-835B-4F3A-B66C-D5A6BB64D5CB}" type="presParOf" srcId="{86A0F2BF-D504-4DB4-9F90-E49FACB5BB15}" destId="{7F014E6E-11B8-4A59-8183-E960A5738337}" srcOrd="0" destOrd="0" presId="urn:microsoft.com/office/officeart/2018/2/layout/IconVerticalSolidList"/>
    <dgm:cxn modelId="{0EA4B13A-B074-448E-A0F0-102CC4171929}" type="presParOf" srcId="{86A0F2BF-D504-4DB4-9F90-E49FACB5BB15}" destId="{00D32D44-2898-49FC-998A-1111D859D577}" srcOrd="1" destOrd="0" presId="urn:microsoft.com/office/officeart/2018/2/layout/IconVerticalSolidList"/>
    <dgm:cxn modelId="{45678BA2-C410-453C-A27F-F667A3E0921D}" type="presParOf" srcId="{86A0F2BF-D504-4DB4-9F90-E49FACB5BB15}" destId="{9E4F7A13-AABC-4430-B29C-89EFB578BA7B}" srcOrd="2" destOrd="0" presId="urn:microsoft.com/office/officeart/2018/2/layout/IconVerticalSolidList"/>
    <dgm:cxn modelId="{FB0F8CF8-F3B4-49FE-9681-2A312108F6F2}" type="presParOf" srcId="{86A0F2BF-D504-4DB4-9F90-E49FACB5BB15}" destId="{9307E0C9-9A7D-4936-953E-D024438E0D7C}" srcOrd="3" destOrd="0" presId="urn:microsoft.com/office/officeart/2018/2/layout/IconVerticalSolidList"/>
    <dgm:cxn modelId="{99F6B205-2F6D-49DB-AB37-E7C8CB325857}" type="presParOf" srcId="{12A48DD4-859F-4FF1-9E3A-46D1F66B4A2B}" destId="{D6485F7A-1F59-4B61-84C7-B7F2B7A20F69}" srcOrd="9" destOrd="0" presId="urn:microsoft.com/office/officeart/2018/2/layout/IconVerticalSolidList"/>
    <dgm:cxn modelId="{D0004581-14BF-4ED6-99AF-5C546A488D8A}" type="presParOf" srcId="{12A48DD4-859F-4FF1-9E3A-46D1F66B4A2B}" destId="{09F6B560-0DBA-4DED-9D75-B8DA83C9D6FC}" srcOrd="10" destOrd="0" presId="urn:microsoft.com/office/officeart/2018/2/layout/IconVerticalSolidList"/>
    <dgm:cxn modelId="{30DF376B-BDA5-4482-AF7B-7A4935C81A51}" type="presParOf" srcId="{09F6B560-0DBA-4DED-9D75-B8DA83C9D6FC}" destId="{72D159CE-222B-4377-8BB0-EC385AADF8A5}" srcOrd="0" destOrd="0" presId="urn:microsoft.com/office/officeart/2018/2/layout/IconVerticalSolidList"/>
    <dgm:cxn modelId="{BAD352F7-420A-462A-915E-FAFCBCB7A167}" type="presParOf" srcId="{09F6B560-0DBA-4DED-9D75-B8DA83C9D6FC}" destId="{0732E2F8-3B0A-4C75-AB5E-DA3F46D7ADFC}" srcOrd="1" destOrd="0" presId="urn:microsoft.com/office/officeart/2018/2/layout/IconVerticalSolidList"/>
    <dgm:cxn modelId="{3F7DF268-FBE6-4A3F-BA99-1A295CD9E16A}" type="presParOf" srcId="{09F6B560-0DBA-4DED-9D75-B8DA83C9D6FC}" destId="{80476C01-9B5A-4090-92D3-6903A0DFD220}" srcOrd="2" destOrd="0" presId="urn:microsoft.com/office/officeart/2018/2/layout/IconVerticalSolidList"/>
    <dgm:cxn modelId="{88A60122-CFCD-4503-8FD7-4C114454A30D}" type="presParOf" srcId="{09F6B560-0DBA-4DED-9D75-B8DA83C9D6FC}" destId="{0BE2FB39-E07F-409F-A021-1BD0946633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EF0FA2B-1D77-4EC9-9FE3-897271553E3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72147C-8471-4F7B-8AC6-EA6D91BFE87B}">
      <dgm:prSet custT="1"/>
      <dgm:spPr/>
      <dgm:t>
        <a:bodyPr/>
        <a:lstStyle/>
        <a:p>
          <a:r>
            <a:rPr lang="en-US" sz="1800"/>
            <a:t>I. Codebase</a:t>
          </a:r>
        </a:p>
      </dgm:t>
    </dgm:pt>
    <dgm:pt modelId="{AE83B224-43CF-4648-9D08-7D984CA7C791}" type="parTrans" cxnId="{C43E0DBF-5CE3-4BC7-9655-5050045AA344}">
      <dgm:prSet/>
      <dgm:spPr/>
      <dgm:t>
        <a:bodyPr/>
        <a:lstStyle/>
        <a:p>
          <a:endParaRPr lang="en-US" sz="1800"/>
        </a:p>
      </dgm:t>
    </dgm:pt>
    <dgm:pt modelId="{9F5D2606-9403-44BB-B01A-D30FF9F447CC}" type="sibTrans" cxnId="{C43E0DBF-5CE3-4BC7-9655-5050045AA344}">
      <dgm:prSet/>
      <dgm:spPr/>
      <dgm:t>
        <a:bodyPr/>
        <a:lstStyle/>
        <a:p>
          <a:endParaRPr lang="en-US" sz="1800"/>
        </a:p>
      </dgm:t>
    </dgm:pt>
    <dgm:pt modelId="{5C16D90A-C886-4DA8-B9FE-179CFE6C1D84}">
      <dgm:prSet custT="1"/>
      <dgm:spPr/>
      <dgm:t>
        <a:bodyPr/>
        <a:lstStyle/>
        <a:p>
          <a:r>
            <a:rPr lang="en-US" sz="1800"/>
            <a:t>One codebase tracked in revision control, many deploys</a:t>
          </a:r>
        </a:p>
      </dgm:t>
    </dgm:pt>
    <dgm:pt modelId="{0511C1F1-7112-431F-A4FE-CB416A91023D}" type="parTrans" cxnId="{EBB9E8F0-83BE-4D50-8B6E-619F23222859}">
      <dgm:prSet/>
      <dgm:spPr/>
      <dgm:t>
        <a:bodyPr/>
        <a:lstStyle/>
        <a:p>
          <a:endParaRPr lang="en-US" sz="1800"/>
        </a:p>
      </dgm:t>
    </dgm:pt>
    <dgm:pt modelId="{C081567E-51AF-4942-B67A-2F24020D99AA}" type="sibTrans" cxnId="{EBB9E8F0-83BE-4D50-8B6E-619F23222859}">
      <dgm:prSet/>
      <dgm:spPr/>
      <dgm:t>
        <a:bodyPr/>
        <a:lstStyle/>
        <a:p>
          <a:endParaRPr lang="en-US" sz="1800"/>
        </a:p>
      </dgm:t>
    </dgm:pt>
    <dgm:pt modelId="{909B5794-0289-47EE-8837-CBC56472B5ED}">
      <dgm:prSet custT="1"/>
      <dgm:spPr/>
      <dgm:t>
        <a:bodyPr/>
        <a:lstStyle/>
        <a:p>
          <a:r>
            <a:rPr lang="en-US" sz="1800"/>
            <a:t>II. Dependencies</a:t>
          </a:r>
        </a:p>
      </dgm:t>
    </dgm:pt>
    <dgm:pt modelId="{BC7A773D-A3E0-43BF-8B5E-6CE28891C3A0}" type="parTrans" cxnId="{413EE529-6FBF-40BF-9760-C101D3140FC9}">
      <dgm:prSet/>
      <dgm:spPr/>
      <dgm:t>
        <a:bodyPr/>
        <a:lstStyle/>
        <a:p>
          <a:endParaRPr lang="en-US" sz="1800"/>
        </a:p>
      </dgm:t>
    </dgm:pt>
    <dgm:pt modelId="{5E3073C2-197F-4A62-BE0F-39C5E226A6AE}" type="sibTrans" cxnId="{413EE529-6FBF-40BF-9760-C101D3140FC9}">
      <dgm:prSet/>
      <dgm:spPr/>
      <dgm:t>
        <a:bodyPr/>
        <a:lstStyle/>
        <a:p>
          <a:endParaRPr lang="en-US" sz="1800"/>
        </a:p>
      </dgm:t>
    </dgm:pt>
    <dgm:pt modelId="{AD33518C-4D7F-4FF6-959F-7274B3B85177}">
      <dgm:prSet custT="1"/>
      <dgm:spPr/>
      <dgm:t>
        <a:bodyPr/>
        <a:lstStyle/>
        <a:p>
          <a:r>
            <a:rPr lang="en-US" sz="1800"/>
            <a:t>Explicitly declare and isolate dependencies</a:t>
          </a:r>
        </a:p>
      </dgm:t>
    </dgm:pt>
    <dgm:pt modelId="{1D49ADCB-CB28-4A38-921F-B1EF332E0129}" type="parTrans" cxnId="{D2CE4EE3-7786-45C4-8C69-1A5C69E6C87D}">
      <dgm:prSet/>
      <dgm:spPr/>
      <dgm:t>
        <a:bodyPr/>
        <a:lstStyle/>
        <a:p>
          <a:endParaRPr lang="en-US" sz="1800"/>
        </a:p>
      </dgm:t>
    </dgm:pt>
    <dgm:pt modelId="{CB817936-BC6E-4739-A0F3-74A9F345B3C1}" type="sibTrans" cxnId="{D2CE4EE3-7786-45C4-8C69-1A5C69E6C87D}">
      <dgm:prSet/>
      <dgm:spPr/>
      <dgm:t>
        <a:bodyPr/>
        <a:lstStyle/>
        <a:p>
          <a:endParaRPr lang="en-US" sz="1800"/>
        </a:p>
      </dgm:t>
    </dgm:pt>
    <dgm:pt modelId="{0D2D69DA-D42B-4D0D-A5A8-35ACEF3BC372}">
      <dgm:prSet custT="1"/>
      <dgm:spPr/>
      <dgm:t>
        <a:bodyPr/>
        <a:lstStyle/>
        <a:p>
          <a:r>
            <a:rPr lang="en-US" sz="1800"/>
            <a:t>III. Config</a:t>
          </a:r>
        </a:p>
      </dgm:t>
    </dgm:pt>
    <dgm:pt modelId="{53DCC295-0EC0-4808-8069-F36C72120DDB}" type="parTrans" cxnId="{FC24DF6E-995B-4AAA-9D47-467D71572438}">
      <dgm:prSet/>
      <dgm:spPr/>
      <dgm:t>
        <a:bodyPr/>
        <a:lstStyle/>
        <a:p>
          <a:endParaRPr lang="en-US" sz="1800"/>
        </a:p>
      </dgm:t>
    </dgm:pt>
    <dgm:pt modelId="{8F4E801A-E420-43D9-93E2-7D6EC765D395}" type="sibTrans" cxnId="{FC24DF6E-995B-4AAA-9D47-467D71572438}">
      <dgm:prSet/>
      <dgm:spPr/>
      <dgm:t>
        <a:bodyPr/>
        <a:lstStyle/>
        <a:p>
          <a:endParaRPr lang="en-US" sz="1800"/>
        </a:p>
      </dgm:t>
    </dgm:pt>
    <dgm:pt modelId="{C69D71FA-A955-42C1-8AD4-0DAC84092223}">
      <dgm:prSet custT="1"/>
      <dgm:spPr/>
      <dgm:t>
        <a:bodyPr/>
        <a:lstStyle/>
        <a:p>
          <a:r>
            <a:rPr lang="en-US" sz="1800"/>
            <a:t>Store config in the environment</a:t>
          </a:r>
        </a:p>
      </dgm:t>
    </dgm:pt>
    <dgm:pt modelId="{AC9E29EC-B5A3-4F35-8347-7C61D31DC232}" type="parTrans" cxnId="{73C63672-05DF-4DB2-9F29-FE0697BF9C3D}">
      <dgm:prSet/>
      <dgm:spPr/>
      <dgm:t>
        <a:bodyPr/>
        <a:lstStyle/>
        <a:p>
          <a:endParaRPr lang="en-US" sz="1800"/>
        </a:p>
      </dgm:t>
    </dgm:pt>
    <dgm:pt modelId="{255B5899-3B78-4CC1-A6A3-4DC997461FFA}" type="sibTrans" cxnId="{73C63672-05DF-4DB2-9F29-FE0697BF9C3D}">
      <dgm:prSet/>
      <dgm:spPr/>
      <dgm:t>
        <a:bodyPr/>
        <a:lstStyle/>
        <a:p>
          <a:endParaRPr lang="en-US" sz="1800"/>
        </a:p>
      </dgm:t>
    </dgm:pt>
    <dgm:pt modelId="{2CEB03E4-2A22-44AF-96EC-351624B49FEA}">
      <dgm:prSet custT="1"/>
      <dgm:spPr/>
      <dgm:t>
        <a:bodyPr/>
        <a:lstStyle/>
        <a:p>
          <a:r>
            <a:rPr lang="en-US" sz="1800"/>
            <a:t>IV. Backing services</a:t>
          </a:r>
        </a:p>
      </dgm:t>
    </dgm:pt>
    <dgm:pt modelId="{6D0949B9-C4F8-47DB-AE05-3C052AE3368A}" type="parTrans" cxnId="{C70B3F07-3A58-4351-B5B9-8B0DB0992B0D}">
      <dgm:prSet/>
      <dgm:spPr/>
      <dgm:t>
        <a:bodyPr/>
        <a:lstStyle/>
        <a:p>
          <a:endParaRPr lang="en-US" sz="1800"/>
        </a:p>
      </dgm:t>
    </dgm:pt>
    <dgm:pt modelId="{2AF1AFAE-A529-4548-9CF2-79736A911BCC}" type="sibTrans" cxnId="{C70B3F07-3A58-4351-B5B9-8B0DB0992B0D}">
      <dgm:prSet/>
      <dgm:spPr/>
      <dgm:t>
        <a:bodyPr/>
        <a:lstStyle/>
        <a:p>
          <a:endParaRPr lang="en-US" sz="1800"/>
        </a:p>
      </dgm:t>
    </dgm:pt>
    <dgm:pt modelId="{D8C08E5B-9B5C-44F7-A2F1-66D32A902C37}">
      <dgm:prSet custT="1"/>
      <dgm:spPr/>
      <dgm:t>
        <a:bodyPr/>
        <a:lstStyle/>
        <a:p>
          <a:r>
            <a:rPr lang="en-US" sz="1800"/>
            <a:t>Treat backing services as attached resources</a:t>
          </a:r>
        </a:p>
      </dgm:t>
    </dgm:pt>
    <dgm:pt modelId="{4A0F9D6B-66FE-469D-83E4-97F729E9448A}" type="parTrans" cxnId="{8487C0A9-1719-4DA7-AAFF-0B5B550819D9}">
      <dgm:prSet/>
      <dgm:spPr/>
      <dgm:t>
        <a:bodyPr/>
        <a:lstStyle/>
        <a:p>
          <a:endParaRPr lang="en-US" sz="1800"/>
        </a:p>
      </dgm:t>
    </dgm:pt>
    <dgm:pt modelId="{0CFC0DD3-C425-445B-A24F-A02E93520933}" type="sibTrans" cxnId="{8487C0A9-1719-4DA7-AAFF-0B5B550819D9}">
      <dgm:prSet/>
      <dgm:spPr/>
      <dgm:t>
        <a:bodyPr/>
        <a:lstStyle/>
        <a:p>
          <a:endParaRPr lang="en-US" sz="1800"/>
        </a:p>
      </dgm:t>
    </dgm:pt>
    <dgm:pt modelId="{4E280389-8EBC-4CDF-B89A-5315BC5758C2}">
      <dgm:prSet custT="1"/>
      <dgm:spPr/>
      <dgm:t>
        <a:bodyPr/>
        <a:lstStyle/>
        <a:p>
          <a:r>
            <a:rPr lang="en-US" sz="1800"/>
            <a:t>V. Build, release, run</a:t>
          </a:r>
        </a:p>
      </dgm:t>
    </dgm:pt>
    <dgm:pt modelId="{7E084A3F-36F2-4368-8F0C-AA6F57E04B44}" type="parTrans" cxnId="{DF03696E-68EA-4E2C-A2A5-35F616A101F2}">
      <dgm:prSet/>
      <dgm:spPr/>
      <dgm:t>
        <a:bodyPr/>
        <a:lstStyle/>
        <a:p>
          <a:endParaRPr lang="en-US" sz="1800"/>
        </a:p>
      </dgm:t>
    </dgm:pt>
    <dgm:pt modelId="{2A3B0D0C-8646-4FDC-B256-7AAAB4816A16}" type="sibTrans" cxnId="{DF03696E-68EA-4E2C-A2A5-35F616A101F2}">
      <dgm:prSet/>
      <dgm:spPr/>
      <dgm:t>
        <a:bodyPr/>
        <a:lstStyle/>
        <a:p>
          <a:endParaRPr lang="en-US" sz="1800"/>
        </a:p>
      </dgm:t>
    </dgm:pt>
    <dgm:pt modelId="{3CDF65D2-BE0F-45E8-80BB-47970C07F65F}">
      <dgm:prSet custT="1"/>
      <dgm:spPr/>
      <dgm:t>
        <a:bodyPr/>
        <a:lstStyle/>
        <a:p>
          <a:r>
            <a:rPr lang="en-US" sz="1800"/>
            <a:t>Strictly separate build and run stages</a:t>
          </a:r>
        </a:p>
      </dgm:t>
    </dgm:pt>
    <dgm:pt modelId="{036622B4-2010-4697-9895-599AE5601647}" type="parTrans" cxnId="{3A418959-E22E-4A7C-8013-6EFE70A4C9EE}">
      <dgm:prSet/>
      <dgm:spPr/>
      <dgm:t>
        <a:bodyPr/>
        <a:lstStyle/>
        <a:p>
          <a:endParaRPr lang="en-US" sz="1800"/>
        </a:p>
      </dgm:t>
    </dgm:pt>
    <dgm:pt modelId="{AB32E335-8A92-4EF2-90C6-D851453A949C}" type="sibTrans" cxnId="{3A418959-E22E-4A7C-8013-6EFE70A4C9EE}">
      <dgm:prSet/>
      <dgm:spPr/>
      <dgm:t>
        <a:bodyPr/>
        <a:lstStyle/>
        <a:p>
          <a:endParaRPr lang="en-US" sz="1800"/>
        </a:p>
      </dgm:t>
    </dgm:pt>
    <dgm:pt modelId="{86BDB40A-461A-4447-BF69-DC49D20FE578}">
      <dgm:prSet custT="1"/>
      <dgm:spPr/>
      <dgm:t>
        <a:bodyPr/>
        <a:lstStyle/>
        <a:p>
          <a:r>
            <a:rPr lang="en-US" sz="1800"/>
            <a:t>VI. Processes</a:t>
          </a:r>
        </a:p>
      </dgm:t>
    </dgm:pt>
    <dgm:pt modelId="{D687B56F-310B-4AA7-9364-2716393B7A4D}" type="parTrans" cxnId="{AF8DB0BA-84CB-4955-953B-C4CD30AD5C77}">
      <dgm:prSet/>
      <dgm:spPr/>
      <dgm:t>
        <a:bodyPr/>
        <a:lstStyle/>
        <a:p>
          <a:endParaRPr lang="en-US" sz="1800"/>
        </a:p>
      </dgm:t>
    </dgm:pt>
    <dgm:pt modelId="{BD64D8B6-BF0C-44F9-84D1-B687241BE7DD}" type="sibTrans" cxnId="{AF8DB0BA-84CB-4955-953B-C4CD30AD5C77}">
      <dgm:prSet/>
      <dgm:spPr/>
      <dgm:t>
        <a:bodyPr/>
        <a:lstStyle/>
        <a:p>
          <a:endParaRPr lang="en-US" sz="1800"/>
        </a:p>
      </dgm:t>
    </dgm:pt>
    <dgm:pt modelId="{4E7079E8-A134-416A-8810-44609AAFFF4C}">
      <dgm:prSet custT="1"/>
      <dgm:spPr/>
      <dgm:t>
        <a:bodyPr/>
        <a:lstStyle/>
        <a:p>
          <a:r>
            <a:rPr lang="en-US" sz="1800"/>
            <a:t>Execute the app as one or more stateless processes</a:t>
          </a:r>
        </a:p>
      </dgm:t>
    </dgm:pt>
    <dgm:pt modelId="{7431D865-3E6B-4304-8B86-1B933C71B8D2}" type="parTrans" cxnId="{14679E41-0F76-45D1-928D-ECB3BD79BF56}">
      <dgm:prSet/>
      <dgm:spPr/>
      <dgm:t>
        <a:bodyPr/>
        <a:lstStyle/>
        <a:p>
          <a:endParaRPr lang="en-US" sz="1800"/>
        </a:p>
      </dgm:t>
    </dgm:pt>
    <dgm:pt modelId="{754A9AB9-C354-4995-A9C0-C0F8600F7BD9}" type="sibTrans" cxnId="{14679E41-0F76-45D1-928D-ECB3BD79BF56}">
      <dgm:prSet/>
      <dgm:spPr/>
      <dgm:t>
        <a:bodyPr/>
        <a:lstStyle/>
        <a:p>
          <a:endParaRPr lang="en-US" sz="1800"/>
        </a:p>
      </dgm:t>
    </dgm:pt>
    <dgm:pt modelId="{4E2D1A81-541F-4648-8AFE-B2FF0F3A5116}" type="pres">
      <dgm:prSet presAssocID="{BEF0FA2B-1D77-4EC9-9FE3-897271553E31}" presName="root" presStyleCnt="0">
        <dgm:presLayoutVars>
          <dgm:dir/>
          <dgm:resizeHandles val="exact"/>
        </dgm:presLayoutVars>
      </dgm:prSet>
      <dgm:spPr/>
    </dgm:pt>
    <dgm:pt modelId="{0177BC81-4A37-43E9-829E-39EFFB80837C}" type="pres">
      <dgm:prSet presAssocID="{7872147C-8471-4F7B-8AC6-EA6D91BFE87B}" presName="compNode" presStyleCnt="0"/>
      <dgm:spPr/>
    </dgm:pt>
    <dgm:pt modelId="{C5F5053B-5EEF-4FEF-B1DC-9D1D5F559D33}" type="pres">
      <dgm:prSet presAssocID="{7872147C-8471-4F7B-8AC6-EA6D91BFE87B}" presName="bgRect" presStyleLbl="bgShp" presStyleIdx="0" presStyleCnt="6"/>
      <dgm:spPr/>
    </dgm:pt>
    <dgm:pt modelId="{16086580-DBE7-483C-BA56-2C402CFCB4E1}" type="pres">
      <dgm:prSet presAssocID="{7872147C-8471-4F7B-8AC6-EA6D91BFE87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mono"/>
        </a:ext>
      </dgm:extLst>
    </dgm:pt>
    <dgm:pt modelId="{B41DFD02-4CCD-4AC3-8351-EFDF7B288F98}" type="pres">
      <dgm:prSet presAssocID="{7872147C-8471-4F7B-8AC6-EA6D91BFE87B}" presName="spaceRect" presStyleCnt="0"/>
      <dgm:spPr/>
    </dgm:pt>
    <dgm:pt modelId="{B2A7E5FC-ECD9-4342-AEE4-742DCC526485}" type="pres">
      <dgm:prSet presAssocID="{7872147C-8471-4F7B-8AC6-EA6D91BFE87B}" presName="parTx" presStyleLbl="revTx" presStyleIdx="0" presStyleCnt="12">
        <dgm:presLayoutVars>
          <dgm:chMax val="0"/>
          <dgm:chPref val="0"/>
        </dgm:presLayoutVars>
      </dgm:prSet>
      <dgm:spPr/>
    </dgm:pt>
    <dgm:pt modelId="{BAEC1D7D-915A-4E90-89A9-A7984C793A10}" type="pres">
      <dgm:prSet presAssocID="{7872147C-8471-4F7B-8AC6-EA6D91BFE87B}" presName="desTx" presStyleLbl="revTx" presStyleIdx="1" presStyleCnt="12">
        <dgm:presLayoutVars/>
      </dgm:prSet>
      <dgm:spPr/>
    </dgm:pt>
    <dgm:pt modelId="{2F4067A2-9D5D-42D3-BE24-BFC63217F050}" type="pres">
      <dgm:prSet presAssocID="{9F5D2606-9403-44BB-B01A-D30FF9F447CC}" presName="sibTrans" presStyleCnt="0"/>
      <dgm:spPr/>
    </dgm:pt>
    <dgm:pt modelId="{EECC3085-F372-4A8F-ADFD-444AEA191382}" type="pres">
      <dgm:prSet presAssocID="{909B5794-0289-47EE-8837-CBC56472B5ED}" presName="compNode" presStyleCnt="0"/>
      <dgm:spPr/>
    </dgm:pt>
    <dgm:pt modelId="{D5C4FE0E-B7A3-40C4-AD89-C2AFF0B6D667}" type="pres">
      <dgm:prSet presAssocID="{909B5794-0289-47EE-8837-CBC56472B5ED}" presName="bgRect" presStyleLbl="bgShp" presStyleIdx="1" presStyleCnt="6"/>
      <dgm:spPr/>
    </dgm:pt>
    <dgm:pt modelId="{44900DA3-74B6-4245-BFD1-9CD70D67ECDC}" type="pres">
      <dgm:prSet presAssocID="{909B5794-0289-47EE-8837-CBC56472B5E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8736EA7-C511-42F5-9623-F1B1C2DE44E0}" type="pres">
      <dgm:prSet presAssocID="{909B5794-0289-47EE-8837-CBC56472B5ED}" presName="spaceRect" presStyleCnt="0"/>
      <dgm:spPr/>
    </dgm:pt>
    <dgm:pt modelId="{4906308B-2395-41AC-85D8-B39E0BC79B55}" type="pres">
      <dgm:prSet presAssocID="{909B5794-0289-47EE-8837-CBC56472B5ED}" presName="parTx" presStyleLbl="revTx" presStyleIdx="2" presStyleCnt="12">
        <dgm:presLayoutVars>
          <dgm:chMax val="0"/>
          <dgm:chPref val="0"/>
        </dgm:presLayoutVars>
      </dgm:prSet>
      <dgm:spPr/>
    </dgm:pt>
    <dgm:pt modelId="{AA34830B-F0C5-4366-B83A-3EA2E182397F}" type="pres">
      <dgm:prSet presAssocID="{909B5794-0289-47EE-8837-CBC56472B5ED}" presName="desTx" presStyleLbl="revTx" presStyleIdx="3" presStyleCnt="12">
        <dgm:presLayoutVars/>
      </dgm:prSet>
      <dgm:spPr/>
    </dgm:pt>
    <dgm:pt modelId="{747DBDF5-CDEF-4C6B-A9AF-234D79245BC3}" type="pres">
      <dgm:prSet presAssocID="{5E3073C2-197F-4A62-BE0F-39C5E226A6AE}" presName="sibTrans" presStyleCnt="0"/>
      <dgm:spPr/>
    </dgm:pt>
    <dgm:pt modelId="{AA708C23-BA01-4BCA-8AB0-6F05756C1DE0}" type="pres">
      <dgm:prSet presAssocID="{0D2D69DA-D42B-4D0D-A5A8-35ACEF3BC372}" presName="compNode" presStyleCnt="0"/>
      <dgm:spPr/>
    </dgm:pt>
    <dgm:pt modelId="{61BD9F9B-89E8-465E-A64E-4A95D746B644}" type="pres">
      <dgm:prSet presAssocID="{0D2D69DA-D42B-4D0D-A5A8-35ACEF3BC372}" presName="bgRect" presStyleLbl="bgShp" presStyleIdx="2" presStyleCnt="6"/>
      <dgm:spPr/>
    </dgm:pt>
    <dgm:pt modelId="{1D7CE9C4-DF23-4B4C-8218-0766762EF6B8}" type="pres">
      <dgm:prSet presAssocID="{0D2D69DA-D42B-4D0D-A5A8-35ACEF3BC37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7830DC5-0595-425A-BE9C-3F53A8227D41}" type="pres">
      <dgm:prSet presAssocID="{0D2D69DA-D42B-4D0D-A5A8-35ACEF3BC372}" presName="spaceRect" presStyleCnt="0"/>
      <dgm:spPr/>
    </dgm:pt>
    <dgm:pt modelId="{83815E5A-A1EA-4077-B4E3-F645FD5CC9C6}" type="pres">
      <dgm:prSet presAssocID="{0D2D69DA-D42B-4D0D-A5A8-35ACEF3BC372}" presName="parTx" presStyleLbl="revTx" presStyleIdx="4" presStyleCnt="12">
        <dgm:presLayoutVars>
          <dgm:chMax val="0"/>
          <dgm:chPref val="0"/>
        </dgm:presLayoutVars>
      </dgm:prSet>
      <dgm:spPr/>
    </dgm:pt>
    <dgm:pt modelId="{B9B154E8-BF77-426C-AE22-BC37E01B3A8F}" type="pres">
      <dgm:prSet presAssocID="{0D2D69DA-D42B-4D0D-A5A8-35ACEF3BC372}" presName="desTx" presStyleLbl="revTx" presStyleIdx="5" presStyleCnt="12">
        <dgm:presLayoutVars/>
      </dgm:prSet>
      <dgm:spPr/>
    </dgm:pt>
    <dgm:pt modelId="{A60A234B-1BF5-41DC-B586-43A33964DC4D}" type="pres">
      <dgm:prSet presAssocID="{8F4E801A-E420-43D9-93E2-7D6EC765D395}" presName="sibTrans" presStyleCnt="0"/>
      <dgm:spPr/>
    </dgm:pt>
    <dgm:pt modelId="{6CD1F83F-9488-4AE9-8DDD-735AA66B2DA3}" type="pres">
      <dgm:prSet presAssocID="{2CEB03E4-2A22-44AF-96EC-351624B49FEA}" presName="compNode" presStyleCnt="0"/>
      <dgm:spPr/>
    </dgm:pt>
    <dgm:pt modelId="{7AA4F081-69AB-41F0-91C3-FF6F8A97A75F}" type="pres">
      <dgm:prSet presAssocID="{2CEB03E4-2A22-44AF-96EC-351624B49FEA}" presName="bgRect" presStyleLbl="bgShp" presStyleIdx="3" presStyleCnt="6"/>
      <dgm:spPr/>
    </dgm:pt>
    <dgm:pt modelId="{6F1F6DB7-5126-4783-AE7D-0F70711EA12E}" type="pres">
      <dgm:prSet presAssocID="{2CEB03E4-2A22-44AF-96EC-351624B49FE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00654851-A987-4DC6-B278-1F4BF5415322}" type="pres">
      <dgm:prSet presAssocID="{2CEB03E4-2A22-44AF-96EC-351624B49FEA}" presName="spaceRect" presStyleCnt="0"/>
      <dgm:spPr/>
    </dgm:pt>
    <dgm:pt modelId="{60187CE5-9676-4228-AD89-8FDA434583A8}" type="pres">
      <dgm:prSet presAssocID="{2CEB03E4-2A22-44AF-96EC-351624B49FEA}" presName="parTx" presStyleLbl="revTx" presStyleIdx="6" presStyleCnt="12">
        <dgm:presLayoutVars>
          <dgm:chMax val="0"/>
          <dgm:chPref val="0"/>
        </dgm:presLayoutVars>
      </dgm:prSet>
      <dgm:spPr/>
    </dgm:pt>
    <dgm:pt modelId="{1545F716-984E-4A52-A5E8-401F46C51C7C}" type="pres">
      <dgm:prSet presAssocID="{2CEB03E4-2A22-44AF-96EC-351624B49FEA}" presName="desTx" presStyleLbl="revTx" presStyleIdx="7" presStyleCnt="12">
        <dgm:presLayoutVars/>
      </dgm:prSet>
      <dgm:spPr/>
    </dgm:pt>
    <dgm:pt modelId="{B20C307D-2BE2-475B-B2E5-8DF85A327BD0}" type="pres">
      <dgm:prSet presAssocID="{2AF1AFAE-A529-4548-9CF2-79736A911BCC}" presName="sibTrans" presStyleCnt="0"/>
      <dgm:spPr/>
    </dgm:pt>
    <dgm:pt modelId="{AC923AD5-FDC0-4438-95EB-E44EC932C01B}" type="pres">
      <dgm:prSet presAssocID="{4E280389-8EBC-4CDF-B89A-5315BC5758C2}" presName="compNode" presStyleCnt="0"/>
      <dgm:spPr/>
    </dgm:pt>
    <dgm:pt modelId="{07899D54-619C-43DA-8848-CE7E548B7A75}" type="pres">
      <dgm:prSet presAssocID="{4E280389-8EBC-4CDF-B89A-5315BC5758C2}" presName="bgRect" presStyleLbl="bgShp" presStyleIdx="4" presStyleCnt="6"/>
      <dgm:spPr/>
    </dgm:pt>
    <dgm:pt modelId="{3151EF5D-C12A-4E51-99F4-254E404B265C}" type="pres">
      <dgm:prSet presAssocID="{4E280389-8EBC-4CDF-B89A-5315BC5758C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n"/>
        </a:ext>
      </dgm:extLst>
    </dgm:pt>
    <dgm:pt modelId="{B5623240-E5BA-40BC-9B63-384423A7C0FD}" type="pres">
      <dgm:prSet presAssocID="{4E280389-8EBC-4CDF-B89A-5315BC5758C2}" presName="spaceRect" presStyleCnt="0"/>
      <dgm:spPr/>
    </dgm:pt>
    <dgm:pt modelId="{CF58CC59-F81B-496C-BD76-83CA967AC89D}" type="pres">
      <dgm:prSet presAssocID="{4E280389-8EBC-4CDF-B89A-5315BC5758C2}" presName="parTx" presStyleLbl="revTx" presStyleIdx="8" presStyleCnt="12">
        <dgm:presLayoutVars>
          <dgm:chMax val="0"/>
          <dgm:chPref val="0"/>
        </dgm:presLayoutVars>
      </dgm:prSet>
      <dgm:spPr/>
    </dgm:pt>
    <dgm:pt modelId="{27254B4D-1AA2-49AB-9DF0-4454DFD02FDB}" type="pres">
      <dgm:prSet presAssocID="{4E280389-8EBC-4CDF-B89A-5315BC5758C2}" presName="desTx" presStyleLbl="revTx" presStyleIdx="9" presStyleCnt="12">
        <dgm:presLayoutVars/>
      </dgm:prSet>
      <dgm:spPr/>
    </dgm:pt>
    <dgm:pt modelId="{3AF7DECC-1033-4526-9EC6-2EF839EB9290}" type="pres">
      <dgm:prSet presAssocID="{2A3B0D0C-8646-4FDC-B256-7AAAB4816A16}" presName="sibTrans" presStyleCnt="0"/>
      <dgm:spPr/>
    </dgm:pt>
    <dgm:pt modelId="{3D1A923D-8C81-43BD-803F-66C04E53F5B8}" type="pres">
      <dgm:prSet presAssocID="{86BDB40A-461A-4447-BF69-DC49D20FE578}" presName="compNode" presStyleCnt="0"/>
      <dgm:spPr/>
    </dgm:pt>
    <dgm:pt modelId="{0AEFAAE8-A56F-4542-9889-BF604712F0C1}" type="pres">
      <dgm:prSet presAssocID="{86BDB40A-461A-4447-BF69-DC49D20FE578}" presName="bgRect" presStyleLbl="bgShp" presStyleIdx="5" presStyleCnt="6"/>
      <dgm:spPr/>
    </dgm:pt>
    <dgm:pt modelId="{A5552DBD-629C-40D8-B7F9-DAA29D4A5A06}" type="pres">
      <dgm:prSet presAssocID="{86BDB40A-461A-4447-BF69-DC49D20FE57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1EA056D7-130C-49A0-9775-A18745D85D68}" type="pres">
      <dgm:prSet presAssocID="{86BDB40A-461A-4447-BF69-DC49D20FE578}" presName="spaceRect" presStyleCnt="0"/>
      <dgm:spPr/>
    </dgm:pt>
    <dgm:pt modelId="{EFE010D3-6A13-4E1F-84C6-8D1565F0C342}" type="pres">
      <dgm:prSet presAssocID="{86BDB40A-461A-4447-BF69-DC49D20FE578}" presName="parTx" presStyleLbl="revTx" presStyleIdx="10" presStyleCnt="12">
        <dgm:presLayoutVars>
          <dgm:chMax val="0"/>
          <dgm:chPref val="0"/>
        </dgm:presLayoutVars>
      </dgm:prSet>
      <dgm:spPr/>
    </dgm:pt>
    <dgm:pt modelId="{360EA0A0-3108-4075-8AC7-CA22F42B48A4}" type="pres">
      <dgm:prSet presAssocID="{86BDB40A-461A-4447-BF69-DC49D20FE578}" presName="desTx" presStyleLbl="revTx" presStyleIdx="11" presStyleCnt="12">
        <dgm:presLayoutVars/>
      </dgm:prSet>
      <dgm:spPr/>
    </dgm:pt>
  </dgm:ptLst>
  <dgm:cxnLst>
    <dgm:cxn modelId="{C70B3F07-3A58-4351-B5B9-8B0DB0992B0D}" srcId="{BEF0FA2B-1D77-4EC9-9FE3-897271553E31}" destId="{2CEB03E4-2A22-44AF-96EC-351624B49FEA}" srcOrd="3" destOrd="0" parTransId="{6D0949B9-C4F8-47DB-AE05-3C052AE3368A}" sibTransId="{2AF1AFAE-A529-4548-9CF2-79736A911BCC}"/>
    <dgm:cxn modelId="{E61BA421-093D-4186-9606-8121B9E8BF7C}" type="presOf" srcId="{BEF0FA2B-1D77-4EC9-9FE3-897271553E31}" destId="{4E2D1A81-541F-4648-8AFE-B2FF0F3A5116}" srcOrd="0" destOrd="0" presId="urn:microsoft.com/office/officeart/2018/2/layout/IconVerticalSolidList"/>
    <dgm:cxn modelId="{413EE529-6FBF-40BF-9760-C101D3140FC9}" srcId="{BEF0FA2B-1D77-4EC9-9FE3-897271553E31}" destId="{909B5794-0289-47EE-8837-CBC56472B5ED}" srcOrd="1" destOrd="0" parTransId="{BC7A773D-A3E0-43BF-8B5E-6CE28891C3A0}" sibTransId="{5E3073C2-197F-4A62-BE0F-39C5E226A6AE}"/>
    <dgm:cxn modelId="{76588A3E-DD6D-4161-ACDF-822E442D3187}" type="presOf" srcId="{0D2D69DA-D42B-4D0D-A5A8-35ACEF3BC372}" destId="{83815E5A-A1EA-4077-B4E3-F645FD5CC9C6}" srcOrd="0" destOrd="0" presId="urn:microsoft.com/office/officeart/2018/2/layout/IconVerticalSolidList"/>
    <dgm:cxn modelId="{B25B725F-3AFA-425A-902E-F97F38F13947}" type="presOf" srcId="{4E7079E8-A134-416A-8810-44609AAFFF4C}" destId="{360EA0A0-3108-4075-8AC7-CA22F42B48A4}" srcOrd="0" destOrd="0" presId="urn:microsoft.com/office/officeart/2018/2/layout/IconVerticalSolidList"/>
    <dgm:cxn modelId="{14679E41-0F76-45D1-928D-ECB3BD79BF56}" srcId="{86BDB40A-461A-4447-BF69-DC49D20FE578}" destId="{4E7079E8-A134-416A-8810-44609AAFFF4C}" srcOrd="0" destOrd="0" parTransId="{7431D865-3E6B-4304-8B86-1B933C71B8D2}" sibTransId="{754A9AB9-C354-4995-A9C0-C0F8600F7BD9}"/>
    <dgm:cxn modelId="{70D50543-C0FF-4097-A75F-B9C732AA8F8A}" type="presOf" srcId="{AD33518C-4D7F-4FF6-959F-7274B3B85177}" destId="{AA34830B-F0C5-4366-B83A-3EA2E182397F}" srcOrd="0" destOrd="0" presId="urn:microsoft.com/office/officeart/2018/2/layout/IconVerticalSolidList"/>
    <dgm:cxn modelId="{B7464263-15CD-4042-9177-CE338175E34E}" type="presOf" srcId="{C69D71FA-A955-42C1-8AD4-0DAC84092223}" destId="{B9B154E8-BF77-426C-AE22-BC37E01B3A8F}" srcOrd="0" destOrd="0" presId="urn:microsoft.com/office/officeart/2018/2/layout/IconVerticalSolidList"/>
    <dgm:cxn modelId="{3766C943-ACC0-4800-836E-D16441C048DB}" type="presOf" srcId="{7872147C-8471-4F7B-8AC6-EA6D91BFE87B}" destId="{B2A7E5FC-ECD9-4342-AEE4-742DCC526485}" srcOrd="0" destOrd="0" presId="urn:microsoft.com/office/officeart/2018/2/layout/IconVerticalSolidList"/>
    <dgm:cxn modelId="{DF03696E-68EA-4E2C-A2A5-35F616A101F2}" srcId="{BEF0FA2B-1D77-4EC9-9FE3-897271553E31}" destId="{4E280389-8EBC-4CDF-B89A-5315BC5758C2}" srcOrd="4" destOrd="0" parTransId="{7E084A3F-36F2-4368-8F0C-AA6F57E04B44}" sibTransId="{2A3B0D0C-8646-4FDC-B256-7AAAB4816A16}"/>
    <dgm:cxn modelId="{FC24DF6E-995B-4AAA-9D47-467D71572438}" srcId="{BEF0FA2B-1D77-4EC9-9FE3-897271553E31}" destId="{0D2D69DA-D42B-4D0D-A5A8-35ACEF3BC372}" srcOrd="2" destOrd="0" parTransId="{53DCC295-0EC0-4808-8069-F36C72120DDB}" sibTransId="{8F4E801A-E420-43D9-93E2-7D6EC765D395}"/>
    <dgm:cxn modelId="{73C63672-05DF-4DB2-9F29-FE0697BF9C3D}" srcId="{0D2D69DA-D42B-4D0D-A5A8-35ACEF3BC372}" destId="{C69D71FA-A955-42C1-8AD4-0DAC84092223}" srcOrd="0" destOrd="0" parTransId="{AC9E29EC-B5A3-4F35-8347-7C61D31DC232}" sibTransId="{255B5899-3B78-4CC1-A6A3-4DC997461FFA}"/>
    <dgm:cxn modelId="{1AF9BD56-4688-45F2-B00F-621593A6EAAE}" type="presOf" srcId="{86BDB40A-461A-4447-BF69-DC49D20FE578}" destId="{EFE010D3-6A13-4E1F-84C6-8D1565F0C342}" srcOrd="0" destOrd="0" presId="urn:microsoft.com/office/officeart/2018/2/layout/IconVerticalSolidList"/>
    <dgm:cxn modelId="{3A418959-E22E-4A7C-8013-6EFE70A4C9EE}" srcId="{4E280389-8EBC-4CDF-B89A-5315BC5758C2}" destId="{3CDF65D2-BE0F-45E8-80BB-47970C07F65F}" srcOrd="0" destOrd="0" parTransId="{036622B4-2010-4697-9895-599AE5601647}" sibTransId="{AB32E335-8A92-4EF2-90C6-D851453A949C}"/>
    <dgm:cxn modelId="{E7A3D587-0FB1-4049-939A-F14EC60C69A0}" type="presOf" srcId="{3CDF65D2-BE0F-45E8-80BB-47970C07F65F}" destId="{27254B4D-1AA2-49AB-9DF0-4454DFD02FDB}" srcOrd="0" destOrd="0" presId="urn:microsoft.com/office/officeart/2018/2/layout/IconVerticalSolidList"/>
    <dgm:cxn modelId="{6DE5EC9A-E9C0-4C7A-BC76-C4B83D3D540B}" type="presOf" srcId="{4E280389-8EBC-4CDF-B89A-5315BC5758C2}" destId="{CF58CC59-F81B-496C-BD76-83CA967AC89D}" srcOrd="0" destOrd="0" presId="urn:microsoft.com/office/officeart/2018/2/layout/IconVerticalSolidList"/>
    <dgm:cxn modelId="{286F6A9C-2274-4F13-B03C-5ECC8F39D16B}" type="presOf" srcId="{2CEB03E4-2A22-44AF-96EC-351624B49FEA}" destId="{60187CE5-9676-4228-AD89-8FDA434583A8}" srcOrd="0" destOrd="0" presId="urn:microsoft.com/office/officeart/2018/2/layout/IconVerticalSolidList"/>
    <dgm:cxn modelId="{8487C0A9-1719-4DA7-AAFF-0B5B550819D9}" srcId="{2CEB03E4-2A22-44AF-96EC-351624B49FEA}" destId="{D8C08E5B-9B5C-44F7-A2F1-66D32A902C37}" srcOrd="0" destOrd="0" parTransId="{4A0F9D6B-66FE-469D-83E4-97F729E9448A}" sibTransId="{0CFC0DD3-C425-445B-A24F-A02E93520933}"/>
    <dgm:cxn modelId="{99A158AD-5687-4E37-937E-9244B343FBD7}" type="presOf" srcId="{D8C08E5B-9B5C-44F7-A2F1-66D32A902C37}" destId="{1545F716-984E-4A52-A5E8-401F46C51C7C}" srcOrd="0" destOrd="0" presId="urn:microsoft.com/office/officeart/2018/2/layout/IconVerticalSolidList"/>
    <dgm:cxn modelId="{132C69B6-5CFE-4D89-9A8F-B23E52775F20}" type="presOf" srcId="{909B5794-0289-47EE-8837-CBC56472B5ED}" destId="{4906308B-2395-41AC-85D8-B39E0BC79B55}" srcOrd="0" destOrd="0" presId="urn:microsoft.com/office/officeart/2018/2/layout/IconVerticalSolidList"/>
    <dgm:cxn modelId="{AF8DB0BA-84CB-4955-953B-C4CD30AD5C77}" srcId="{BEF0FA2B-1D77-4EC9-9FE3-897271553E31}" destId="{86BDB40A-461A-4447-BF69-DC49D20FE578}" srcOrd="5" destOrd="0" parTransId="{D687B56F-310B-4AA7-9364-2716393B7A4D}" sibTransId="{BD64D8B6-BF0C-44F9-84D1-B687241BE7DD}"/>
    <dgm:cxn modelId="{C43E0DBF-5CE3-4BC7-9655-5050045AA344}" srcId="{BEF0FA2B-1D77-4EC9-9FE3-897271553E31}" destId="{7872147C-8471-4F7B-8AC6-EA6D91BFE87B}" srcOrd="0" destOrd="0" parTransId="{AE83B224-43CF-4648-9D08-7D984CA7C791}" sibTransId="{9F5D2606-9403-44BB-B01A-D30FF9F447CC}"/>
    <dgm:cxn modelId="{1EBD69CD-4DE5-453D-9018-447684743862}" type="presOf" srcId="{5C16D90A-C886-4DA8-B9FE-179CFE6C1D84}" destId="{BAEC1D7D-915A-4E90-89A9-A7984C793A10}" srcOrd="0" destOrd="0" presId="urn:microsoft.com/office/officeart/2018/2/layout/IconVerticalSolidList"/>
    <dgm:cxn modelId="{D2CE4EE3-7786-45C4-8C69-1A5C69E6C87D}" srcId="{909B5794-0289-47EE-8837-CBC56472B5ED}" destId="{AD33518C-4D7F-4FF6-959F-7274B3B85177}" srcOrd="0" destOrd="0" parTransId="{1D49ADCB-CB28-4A38-921F-B1EF332E0129}" sibTransId="{CB817936-BC6E-4739-A0F3-74A9F345B3C1}"/>
    <dgm:cxn modelId="{EBB9E8F0-83BE-4D50-8B6E-619F23222859}" srcId="{7872147C-8471-4F7B-8AC6-EA6D91BFE87B}" destId="{5C16D90A-C886-4DA8-B9FE-179CFE6C1D84}" srcOrd="0" destOrd="0" parTransId="{0511C1F1-7112-431F-A4FE-CB416A91023D}" sibTransId="{C081567E-51AF-4942-B67A-2F24020D99AA}"/>
    <dgm:cxn modelId="{E9DB22B5-EEBA-4255-93E8-2CB703B3758C}" type="presParOf" srcId="{4E2D1A81-541F-4648-8AFE-B2FF0F3A5116}" destId="{0177BC81-4A37-43E9-829E-39EFFB80837C}" srcOrd="0" destOrd="0" presId="urn:microsoft.com/office/officeart/2018/2/layout/IconVerticalSolidList"/>
    <dgm:cxn modelId="{D1376BE9-35DE-4971-8438-00A3F1F3D3BC}" type="presParOf" srcId="{0177BC81-4A37-43E9-829E-39EFFB80837C}" destId="{C5F5053B-5EEF-4FEF-B1DC-9D1D5F559D33}" srcOrd="0" destOrd="0" presId="urn:microsoft.com/office/officeart/2018/2/layout/IconVerticalSolidList"/>
    <dgm:cxn modelId="{38CF0FF6-D9E6-42BA-827C-D301FCAD01E8}" type="presParOf" srcId="{0177BC81-4A37-43E9-829E-39EFFB80837C}" destId="{16086580-DBE7-483C-BA56-2C402CFCB4E1}" srcOrd="1" destOrd="0" presId="urn:microsoft.com/office/officeart/2018/2/layout/IconVerticalSolidList"/>
    <dgm:cxn modelId="{EE1C5AD0-900E-4093-B942-9811CA4670EE}" type="presParOf" srcId="{0177BC81-4A37-43E9-829E-39EFFB80837C}" destId="{B41DFD02-4CCD-4AC3-8351-EFDF7B288F98}" srcOrd="2" destOrd="0" presId="urn:microsoft.com/office/officeart/2018/2/layout/IconVerticalSolidList"/>
    <dgm:cxn modelId="{F1EC6409-E27B-4DA2-989A-E879816D18A7}" type="presParOf" srcId="{0177BC81-4A37-43E9-829E-39EFFB80837C}" destId="{B2A7E5FC-ECD9-4342-AEE4-742DCC526485}" srcOrd="3" destOrd="0" presId="urn:microsoft.com/office/officeart/2018/2/layout/IconVerticalSolidList"/>
    <dgm:cxn modelId="{B822375B-D1F7-49D9-B44B-71CAD1AFAE48}" type="presParOf" srcId="{0177BC81-4A37-43E9-829E-39EFFB80837C}" destId="{BAEC1D7D-915A-4E90-89A9-A7984C793A10}" srcOrd="4" destOrd="0" presId="urn:microsoft.com/office/officeart/2018/2/layout/IconVerticalSolidList"/>
    <dgm:cxn modelId="{06990F16-31F0-49CF-9DBE-97FBD5C34F04}" type="presParOf" srcId="{4E2D1A81-541F-4648-8AFE-B2FF0F3A5116}" destId="{2F4067A2-9D5D-42D3-BE24-BFC63217F050}" srcOrd="1" destOrd="0" presId="urn:microsoft.com/office/officeart/2018/2/layout/IconVerticalSolidList"/>
    <dgm:cxn modelId="{79B8478B-1BFF-45A9-95DE-26A35415A69A}" type="presParOf" srcId="{4E2D1A81-541F-4648-8AFE-B2FF0F3A5116}" destId="{EECC3085-F372-4A8F-ADFD-444AEA191382}" srcOrd="2" destOrd="0" presId="urn:microsoft.com/office/officeart/2018/2/layout/IconVerticalSolidList"/>
    <dgm:cxn modelId="{CD197FDE-514F-4974-8095-E13FD0EBDF26}" type="presParOf" srcId="{EECC3085-F372-4A8F-ADFD-444AEA191382}" destId="{D5C4FE0E-B7A3-40C4-AD89-C2AFF0B6D667}" srcOrd="0" destOrd="0" presId="urn:microsoft.com/office/officeart/2018/2/layout/IconVerticalSolidList"/>
    <dgm:cxn modelId="{A217861C-BF6B-450C-9DB2-602F876F38DB}" type="presParOf" srcId="{EECC3085-F372-4A8F-ADFD-444AEA191382}" destId="{44900DA3-74B6-4245-BFD1-9CD70D67ECDC}" srcOrd="1" destOrd="0" presId="urn:microsoft.com/office/officeart/2018/2/layout/IconVerticalSolidList"/>
    <dgm:cxn modelId="{FDD72B71-FD03-4585-927A-9A27A464264B}" type="presParOf" srcId="{EECC3085-F372-4A8F-ADFD-444AEA191382}" destId="{C8736EA7-C511-42F5-9623-F1B1C2DE44E0}" srcOrd="2" destOrd="0" presId="urn:microsoft.com/office/officeart/2018/2/layout/IconVerticalSolidList"/>
    <dgm:cxn modelId="{F5E29E99-644C-4993-A4A8-060F7D8786F3}" type="presParOf" srcId="{EECC3085-F372-4A8F-ADFD-444AEA191382}" destId="{4906308B-2395-41AC-85D8-B39E0BC79B55}" srcOrd="3" destOrd="0" presId="urn:microsoft.com/office/officeart/2018/2/layout/IconVerticalSolidList"/>
    <dgm:cxn modelId="{E13199A4-A22E-4A35-B799-0615E70AE8C5}" type="presParOf" srcId="{EECC3085-F372-4A8F-ADFD-444AEA191382}" destId="{AA34830B-F0C5-4366-B83A-3EA2E182397F}" srcOrd="4" destOrd="0" presId="urn:microsoft.com/office/officeart/2018/2/layout/IconVerticalSolidList"/>
    <dgm:cxn modelId="{EDFF93B4-A78C-4162-B85E-4A4DB5C1A759}" type="presParOf" srcId="{4E2D1A81-541F-4648-8AFE-B2FF0F3A5116}" destId="{747DBDF5-CDEF-4C6B-A9AF-234D79245BC3}" srcOrd="3" destOrd="0" presId="urn:microsoft.com/office/officeart/2018/2/layout/IconVerticalSolidList"/>
    <dgm:cxn modelId="{6175D5FA-CAFF-49BF-BEEA-F7CB90EBAACD}" type="presParOf" srcId="{4E2D1A81-541F-4648-8AFE-B2FF0F3A5116}" destId="{AA708C23-BA01-4BCA-8AB0-6F05756C1DE0}" srcOrd="4" destOrd="0" presId="urn:microsoft.com/office/officeart/2018/2/layout/IconVerticalSolidList"/>
    <dgm:cxn modelId="{ADEB0C3B-84C6-4B8F-94A2-4BEDCA9C3545}" type="presParOf" srcId="{AA708C23-BA01-4BCA-8AB0-6F05756C1DE0}" destId="{61BD9F9B-89E8-465E-A64E-4A95D746B644}" srcOrd="0" destOrd="0" presId="urn:microsoft.com/office/officeart/2018/2/layout/IconVerticalSolidList"/>
    <dgm:cxn modelId="{3E764AC1-520B-45DC-8E17-304191A0787A}" type="presParOf" srcId="{AA708C23-BA01-4BCA-8AB0-6F05756C1DE0}" destId="{1D7CE9C4-DF23-4B4C-8218-0766762EF6B8}" srcOrd="1" destOrd="0" presId="urn:microsoft.com/office/officeart/2018/2/layout/IconVerticalSolidList"/>
    <dgm:cxn modelId="{271D1370-ACA7-46EF-BEFD-8993AEC2324D}" type="presParOf" srcId="{AA708C23-BA01-4BCA-8AB0-6F05756C1DE0}" destId="{67830DC5-0595-425A-BE9C-3F53A8227D41}" srcOrd="2" destOrd="0" presId="urn:microsoft.com/office/officeart/2018/2/layout/IconVerticalSolidList"/>
    <dgm:cxn modelId="{889BC6E9-7306-4012-B4AC-9B71AB7F2ED9}" type="presParOf" srcId="{AA708C23-BA01-4BCA-8AB0-6F05756C1DE0}" destId="{83815E5A-A1EA-4077-B4E3-F645FD5CC9C6}" srcOrd="3" destOrd="0" presId="urn:microsoft.com/office/officeart/2018/2/layout/IconVerticalSolidList"/>
    <dgm:cxn modelId="{5B85F85B-CC98-4A1E-81E9-F551A44ED99A}" type="presParOf" srcId="{AA708C23-BA01-4BCA-8AB0-6F05756C1DE0}" destId="{B9B154E8-BF77-426C-AE22-BC37E01B3A8F}" srcOrd="4" destOrd="0" presId="urn:microsoft.com/office/officeart/2018/2/layout/IconVerticalSolidList"/>
    <dgm:cxn modelId="{1B3FF595-0D2F-43FC-B502-40A460526286}" type="presParOf" srcId="{4E2D1A81-541F-4648-8AFE-B2FF0F3A5116}" destId="{A60A234B-1BF5-41DC-B586-43A33964DC4D}" srcOrd="5" destOrd="0" presId="urn:microsoft.com/office/officeart/2018/2/layout/IconVerticalSolidList"/>
    <dgm:cxn modelId="{6DF0D97A-8052-46AF-A393-F2A9B84D0D6C}" type="presParOf" srcId="{4E2D1A81-541F-4648-8AFE-B2FF0F3A5116}" destId="{6CD1F83F-9488-4AE9-8DDD-735AA66B2DA3}" srcOrd="6" destOrd="0" presId="urn:microsoft.com/office/officeart/2018/2/layout/IconVerticalSolidList"/>
    <dgm:cxn modelId="{6ED1ADBB-3550-4BE1-97A9-F061EC1116B5}" type="presParOf" srcId="{6CD1F83F-9488-4AE9-8DDD-735AA66B2DA3}" destId="{7AA4F081-69AB-41F0-91C3-FF6F8A97A75F}" srcOrd="0" destOrd="0" presId="urn:microsoft.com/office/officeart/2018/2/layout/IconVerticalSolidList"/>
    <dgm:cxn modelId="{E13505B1-9A6F-4A64-B307-A9857506F30C}" type="presParOf" srcId="{6CD1F83F-9488-4AE9-8DDD-735AA66B2DA3}" destId="{6F1F6DB7-5126-4783-AE7D-0F70711EA12E}" srcOrd="1" destOrd="0" presId="urn:microsoft.com/office/officeart/2018/2/layout/IconVerticalSolidList"/>
    <dgm:cxn modelId="{9285A352-8E9F-4292-96DE-F61733C364AC}" type="presParOf" srcId="{6CD1F83F-9488-4AE9-8DDD-735AA66B2DA3}" destId="{00654851-A987-4DC6-B278-1F4BF5415322}" srcOrd="2" destOrd="0" presId="urn:microsoft.com/office/officeart/2018/2/layout/IconVerticalSolidList"/>
    <dgm:cxn modelId="{E98C8B85-71B3-403B-9528-4468F5DFB867}" type="presParOf" srcId="{6CD1F83F-9488-4AE9-8DDD-735AA66B2DA3}" destId="{60187CE5-9676-4228-AD89-8FDA434583A8}" srcOrd="3" destOrd="0" presId="urn:microsoft.com/office/officeart/2018/2/layout/IconVerticalSolidList"/>
    <dgm:cxn modelId="{0B6F1F8E-0968-4F01-A034-B21829EADEAF}" type="presParOf" srcId="{6CD1F83F-9488-4AE9-8DDD-735AA66B2DA3}" destId="{1545F716-984E-4A52-A5E8-401F46C51C7C}" srcOrd="4" destOrd="0" presId="urn:microsoft.com/office/officeart/2018/2/layout/IconVerticalSolidList"/>
    <dgm:cxn modelId="{F2B2F8D8-5EE2-497E-BF4F-E7D69537772F}" type="presParOf" srcId="{4E2D1A81-541F-4648-8AFE-B2FF0F3A5116}" destId="{B20C307D-2BE2-475B-B2E5-8DF85A327BD0}" srcOrd="7" destOrd="0" presId="urn:microsoft.com/office/officeart/2018/2/layout/IconVerticalSolidList"/>
    <dgm:cxn modelId="{A2D36CA0-55CC-4D08-8571-E61E4CE78FB6}" type="presParOf" srcId="{4E2D1A81-541F-4648-8AFE-B2FF0F3A5116}" destId="{AC923AD5-FDC0-4438-95EB-E44EC932C01B}" srcOrd="8" destOrd="0" presId="urn:microsoft.com/office/officeart/2018/2/layout/IconVerticalSolidList"/>
    <dgm:cxn modelId="{DF878EF4-AE05-4BF8-A2B9-D696D3224B0E}" type="presParOf" srcId="{AC923AD5-FDC0-4438-95EB-E44EC932C01B}" destId="{07899D54-619C-43DA-8848-CE7E548B7A75}" srcOrd="0" destOrd="0" presId="urn:microsoft.com/office/officeart/2018/2/layout/IconVerticalSolidList"/>
    <dgm:cxn modelId="{5C7A0745-FE53-4050-AB67-E9F96E456932}" type="presParOf" srcId="{AC923AD5-FDC0-4438-95EB-E44EC932C01B}" destId="{3151EF5D-C12A-4E51-99F4-254E404B265C}" srcOrd="1" destOrd="0" presId="urn:microsoft.com/office/officeart/2018/2/layout/IconVerticalSolidList"/>
    <dgm:cxn modelId="{9C186CB3-15AC-4C52-A8A2-FF1ED79E5CC5}" type="presParOf" srcId="{AC923AD5-FDC0-4438-95EB-E44EC932C01B}" destId="{B5623240-E5BA-40BC-9B63-384423A7C0FD}" srcOrd="2" destOrd="0" presId="urn:microsoft.com/office/officeart/2018/2/layout/IconVerticalSolidList"/>
    <dgm:cxn modelId="{45EBEA7A-9AB9-4282-9592-10D51F01EAC3}" type="presParOf" srcId="{AC923AD5-FDC0-4438-95EB-E44EC932C01B}" destId="{CF58CC59-F81B-496C-BD76-83CA967AC89D}" srcOrd="3" destOrd="0" presId="urn:microsoft.com/office/officeart/2018/2/layout/IconVerticalSolidList"/>
    <dgm:cxn modelId="{73B7FA73-0DA9-476B-8354-92ADA750B30D}" type="presParOf" srcId="{AC923AD5-FDC0-4438-95EB-E44EC932C01B}" destId="{27254B4D-1AA2-49AB-9DF0-4454DFD02FDB}" srcOrd="4" destOrd="0" presId="urn:microsoft.com/office/officeart/2018/2/layout/IconVerticalSolidList"/>
    <dgm:cxn modelId="{E5631116-8E18-4950-B66B-9DCE273E4F69}" type="presParOf" srcId="{4E2D1A81-541F-4648-8AFE-B2FF0F3A5116}" destId="{3AF7DECC-1033-4526-9EC6-2EF839EB9290}" srcOrd="9" destOrd="0" presId="urn:microsoft.com/office/officeart/2018/2/layout/IconVerticalSolidList"/>
    <dgm:cxn modelId="{C27D7126-0C0A-436F-85D6-4C908DCA1353}" type="presParOf" srcId="{4E2D1A81-541F-4648-8AFE-B2FF0F3A5116}" destId="{3D1A923D-8C81-43BD-803F-66C04E53F5B8}" srcOrd="10" destOrd="0" presId="urn:microsoft.com/office/officeart/2018/2/layout/IconVerticalSolidList"/>
    <dgm:cxn modelId="{3CB73D8C-BB90-4D7C-99DF-D21C38F731B5}" type="presParOf" srcId="{3D1A923D-8C81-43BD-803F-66C04E53F5B8}" destId="{0AEFAAE8-A56F-4542-9889-BF604712F0C1}" srcOrd="0" destOrd="0" presId="urn:microsoft.com/office/officeart/2018/2/layout/IconVerticalSolidList"/>
    <dgm:cxn modelId="{9F1B38C1-4CEF-4374-8240-03D1E9632846}" type="presParOf" srcId="{3D1A923D-8C81-43BD-803F-66C04E53F5B8}" destId="{A5552DBD-629C-40D8-B7F9-DAA29D4A5A06}" srcOrd="1" destOrd="0" presId="urn:microsoft.com/office/officeart/2018/2/layout/IconVerticalSolidList"/>
    <dgm:cxn modelId="{AB545A30-861C-404D-84D0-1C277CDCCF93}" type="presParOf" srcId="{3D1A923D-8C81-43BD-803F-66C04E53F5B8}" destId="{1EA056D7-130C-49A0-9775-A18745D85D68}" srcOrd="2" destOrd="0" presId="urn:microsoft.com/office/officeart/2018/2/layout/IconVerticalSolidList"/>
    <dgm:cxn modelId="{A2274BBA-1E19-4DEA-AC65-2C9DF6010A5A}" type="presParOf" srcId="{3D1A923D-8C81-43BD-803F-66C04E53F5B8}" destId="{EFE010D3-6A13-4E1F-84C6-8D1565F0C342}" srcOrd="3" destOrd="0" presId="urn:microsoft.com/office/officeart/2018/2/layout/IconVerticalSolidList"/>
    <dgm:cxn modelId="{3682BFE9-26BC-485B-9E66-8BF1F4888B68}" type="presParOf" srcId="{3D1A923D-8C81-43BD-803F-66C04E53F5B8}" destId="{360EA0A0-3108-4075-8AC7-CA22F42B48A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E4AC378-758B-468D-80BA-BE3A1B5025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481B242-646C-401F-80BB-A6F17299A0AF}">
      <dgm:prSet custT="1"/>
      <dgm:spPr/>
      <dgm:t>
        <a:bodyPr/>
        <a:lstStyle/>
        <a:p>
          <a:r>
            <a:rPr lang="en-US" sz="1600"/>
            <a:t>VII. Port binding</a:t>
          </a:r>
        </a:p>
      </dgm:t>
    </dgm:pt>
    <dgm:pt modelId="{D04719AB-3977-4829-8D4D-1BC530BE0C03}" type="parTrans" cxnId="{21640D8B-89CD-409D-B07B-05F9E1B7C58B}">
      <dgm:prSet/>
      <dgm:spPr/>
      <dgm:t>
        <a:bodyPr/>
        <a:lstStyle/>
        <a:p>
          <a:endParaRPr lang="en-US" sz="1600"/>
        </a:p>
      </dgm:t>
    </dgm:pt>
    <dgm:pt modelId="{72365952-1F2B-4A84-B183-280CD277098F}" type="sibTrans" cxnId="{21640D8B-89CD-409D-B07B-05F9E1B7C58B}">
      <dgm:prSet/>
      <dgm:spPr/>
      <dgm:t>
        <a:bodyPr/>
        <a:lstStyle/>
        <a:p>
          <a:endParaRPr lang="en-US" sz="1600"/>
        </a:p>
      </dgm:t>
    </dgm:pt>
    <dgm:pt modelId="{0A01DB06-C3EC-4A76-A958-A941E5B9A84D}">
      <dgm:prSet custT="1"/>
      <dgm:spPr/>
      <dgm:t>
        <a:bodyPr/>
        <a:lstStyle/>
        <a:p>
          <a:r>
            <a:rPr lang="en-US" sz="1600"/>
            <a:t>Export services via port binding</a:t>
          </a:r>
        </a:p>
      </dgm:t>
    </dgm:pt>
    <dgm:pt modelId="{DE9338F3-B72B-4224-BF92-DF63F83527D7}" type="parTrans" cxnId="{7DD2DDB5-1892-493F-8FD3-F144FBF1DBD2}">
      <dgm:prSet/>
      <dgm:spPr/>
      <dgm:t>
        <a:bodyPr/>
        <a:lstStyle/>
        <a:p>
          <a:endParaRPr lang="en-US" sz="1600"/>
        </a:p>
      </dgm:t>
    </dgm:pt>
    <dgm:pt modelId="{1FE69A2D-472A-46D5-80A2-D98448C940BB}" type="sibTrans" cxnId="{7DD2DDB5-1892-493F-8FD3-F144FBF1DBD2}">
      <dgm:prSet/>
      <dgm:spPr/>
      <dgm:t>
        <a:bodyPr/>
        <a:lstStyle/>
        <a:p>
          <a:endParaRPr lang="en-US" sz="1600"/>
        </a:p>
      </dgm:t>
    </dgm:pt>
    <dgm:pt modelId="{50F0893F-53F7-49FD-B362-A0D7ACF805A1}">
      <dgm:prSet custT="1"/>
      <dgm:spPr/>
      <dgm:t>
        <a:bodyPr/>
        <a:lstStyle/>
        <a:p>
          <a:r>
            <a:rPr lang="en-US" sz="1600"/>
            <a:t>VIII. Concurrency</a:t>
          </a:r>
        </a:p>
      </dgm:t>
    </dgm:pt>
    <dgm:pt modelId="{F2780AA7-0888-48A1-AFDF-DBD6D7762770}" type="parTrans" cxnId="{B0491CC9-0FA9-46CF-8741-81E50928D928}">
      <dgm:prSet/>
      <dgm:spPr/>
      <dgm:t>
        <a:bodyPr/>
        <a:lstStyle/>
        <a:p>
          <a:endParaRPr lang="en-US" sz="1600"/>
        </a:p>
      </dgm:t>
    </dgm:pt>
    <dgm:pt modelId="{9B2CF300-8869-4924-84B4-F3C21B14DDB2}" type="sibTrans" cxnId="{B0491CC9-0FA9-46CF-8741-81E50928D928}">
      <dgm:prSet/>
      <dgm:spPr/>
      <dgm:t>
        <a:bodyPr/>
        <a:lstStyle/>
        <a:p>
          <a:endParaRPr lang="en-US" sz="1600"/>
        </a:p>
      </dgm:t>
    </dgm:pt>
    <dgm:pt modelId="{BA3F6079-5E0B-4353-BA50-CEBC6E24BF0C}">
      <dgm:prSet custT="1"/>
      <dgm:spPr/>
      <dgm:t>
        <a:bodyPr/>
        <a:lstStyle/>
        <a:p>
          <a:r>
            <a:rPr lang="en-US" sz="1600"/>
            <a:t>Scale out via the process model</a:t>
          </a:r>
        </a:p>
      </dgm:t>
    </dgm:pt>
    <dgm:pt modelId="{7B9CB80C-1C2E-4A14-985C-284A998D5D03}" type="parTrans" cxnId="{2EBBB82D-E102-4697-B2CA-0CA56A844C24}">
      <dgm:prSet/>
      <dgm:spPr/>
      <dgm:t>
        <a:bodyPr/>
        <a:lstStyle/>
        <a:p>
          <a:endParaRPr lang="en-US" sz="1600"/>
        </a:p>
      </dgm:t>
    </dgm:pt>
    <dgm:pt modelId="{5B7EF708-DFA3-4022-8FB8-A8D9613C06F3}" type="sibTrans" cxnId="{2EBBB82D-E102-4697-B2CA-0CA56A844C24}">
      <dgm:prSet/>
      <dgm:spPr/>
      <dgm:t>
        <a:bodyPr/>
        <a:lstStyle/>
        <a:p>
          <a:endParaRPr lang="en-US" sz="1600"/>
        </a:p>
      </dgm:t>
    </dgm:pt>
    <dgm:pt modelId="{AE8EF0D0-71EE-46EF-BEE8-F3402EBAC59B}">
      <dgm:prSet custT="1"/>
      <dgm:spPr/>
      <dgm:t>
        <a:bodyPr/>
        <a:lstStyle/>
        <a:p>
          <a:r>
            <a:rPr lang="en-US" sz="1600"/>
            <a:t>IX. Disposability</a:t>
          </a:r>
        </a:p>
      </dgm:t>
    </dgm:pt>
    <dgm:pt modelId="{0B856E50-B1E0-4C03-91E2-128E3F1C8F71}" type="parTrans" cxnId="{BF75FD87-D039-42CF-BB61-997D4E88803E}">
      <dgm:prSet/>
      <dgm:spPr/>
      <dgm:t>
        <a:bodyPr/>
        <a:lstStyle/>
        <a:p>
          <a:endParaRPr lang="en-US" sz="1600"/>
        </a:p>
      </dgm:t>
    </dgm:pt>
    <dgm:pt modelId="{917559FA-9FB2-4AA4-8D8A-F95425E36E44}" type="sibTrans" cxnId="{BF75FD87-D039-42CF-BB61-997D4E88803E}">
      <dgm:prSet/>
      <dgm:spPr/>
      <dgm:t>
        <a:bodyPr/>
        <a:lstStyle/>
        <a:p>
          <a:endParaRPr lang="en-US" sz="1600"/>
        </a:p>
      </dgm:t>
    </dgm:pt>
    <dgm:pt modelId="{E26F585E-5E87-4074-B639-A96EFD0A2413}">
      <dgm:prSet custT="1"/>
      <dgm:spPr/>
      <dgm:t>
        <a:bodyPr/>
        <a:lstStyle/>
        <a:p>
          <a:r>
            <a:rPr lang="en-US" sz="1600"/>
            <a:t>Maximize robustness with fast startup and graceful shutdown</a:t>
          </a:r>
        </a:p>
      </dgm:t>
    </dgm:pt>
    <dgm:pt modelId="{E8244B2D-658D-47E6-BBEA-EAAA4D9B484D}" type="parTrans" cxnId="{016DB2F6-3AC7-48D8-BE3C-DF2AC3DF80A9}">
      <dgm:prSet/>
      <dgm:spPr/>
      <dgm:t>
        <a:bodyPr/>
        <a:lstStyle/>
        <a:p>
          <a:endParaRPr lang="en-US" sz="1600"/>
        </a:p>
      </dgm:t>
    </dgm:pt>
    <dgm:pt modelId="{DB809DBB-01E0-42C5-88D1-1FA9E155A0A6}" type="sibTrans" cxnId="{016DB2F6-3AC7-48D8-BE3C-DF2AC3DF80A9}">
      <dgm:prSet/>
      <dgm:spPr/>
      <dgm:t>
        <a:bodyPr/>
        <a:lstStyle/>
        <a:p>
          <a:endParaRPr lang="en-US" sz="1600"/>
        </a:p>
      </dgm:t>
    </dgm:pt>
    <dgm:pt modelId="{D929CCB0-DD40-4CC3-9FD5-5CF6BDF9F18E}">
      <dgm:prSet custT="1"/>
      <dgm:spPr/>
      <dgm:t>
        <a:bodyPr/>
        <a:lstStyle/>
        <a:p>
          <a:r>
            <a:rPr lang="en-US" sz="1600"/>
            <a:t>X. Dev/prod parity</a:t>
          </a:r>
        </a:p>
      </dgm:t>
    </dgm:pt>
    <dgm:pt modelId="{75507FCF-8A9F-4F23-867E-C45B88077BA7}" type="parTrans" cxnId="{CCAA1A22-3F61-43E4-8466-19668888DA11}">
      <dgm:prSet/>
      <dgm:spPr/>
      <dgm:t>
        <a:bodyPr/>
        <a:lstStyle/>
        <a:p>
          <a:endParaRPr lang="en-US" sz="1600"/>
        </a:p>
      </dgm:t>
    </dgm:pt>
    <dgm:pt modelId="{1083B795-C1C7-4CAC-AAA9-A4099F2432AE}" type="sibTrans" cxnId="{CCAA1A22-3F61-43E4-8466-19668888DA11}">
      <dgm:prSet/>
      <dgm:spPr/>
      <dgm:t>
        <a:bodyPr/>
        <a:lstStyle/>
        <a:p>
          <a:endParaRPr lang="en-US" sz="1600"/>
        </a:p>
      </dgm:t>
    </dgm:pt>
    <dgm:pt modelId="{00E6A580-DC8B-4933-98D5-D964A33FF0D6}">
      <dgm:prSet custT="1"/>
      <dgm:spPr/>
      <dgm:t>
        <a:bodyPr/>
        <a:lstStyle/>
        <a:p>
          <a:r>
            <a:rPr lang="en-US" sz="1600"/>
            <a:t>Keep development, staging, and production as similar as possible</a:t>
          </a:r>
        </a:p>
      </dgm:t>
    </dgm:pt>
    <dgm:pt modelId="{0D9D591B-7076-43CF-BEFB-FDBCFA67C57E}" type="parTrans" cxnId="{F11A1E06-12D6-44F1-9475-E599CEF56B03}">
      <dgm:prSet/>
      <dgm:spPr/>
      <dgm:t>
        <a:bodyPr/>
        <a:lstStyle/>
        <a:p>
          <a:endParaRPr lang="en-US" sz="1600"/>
        </a:p>
      </dgm:t>
    </dgm:pt>
    <dgm:pt modelId="{5E770815-FAAE-4504-8E0E-E0EDAB60CFDB}" type="sibTrans" cxnId="{F11A1E06-12D6-44F1-9475-E599CEF56B03}">
      <dgm:prSet/>
      <dgm:spPr/>
      <dgm:t>
        <a:bodyPr/>
        <a:lstStyle/>
        <a:p>
          <a:endParaRPr lang="en-US" sz="1600"/>
        </a:p>
      </dgm:t>
    </dgm:pt>
    <dgm:pt modelId="{A24680CC-0A74-4E29-92B6-FA2AC8E0D1BE}">
      <dgm:prSet custT="1"/>
      <dgm:spPr/>
      <dgm:t>
        <a:bodyPr/>
        <a:lstStyle/>
        <a:p>
          <a:r>
            <a:rPr lang="en-US" sz="1600"/>
            <a:t>XI. Logs</a:t>
          </a:r>
        </a:p>
      </dgm:t>
    </dgm:pt>
    <dgm:pt modelId="{B426861A-988F-4A6B-8FE1-69FA61C1240E}" type="parTrans" cxnId="{361BA8BB-2535-4FE0-9AF9-2F62D725F072}">
      <dgm:prSet/>
      <dgm:spPr/>
      <dgm:t>
        <a:bodyPr/>
        <a:lstStyle/>
        <a:p>
          <a:endParaRPr lang="en-US" sz="1600"/>
        </a:p>
      </dgm:t>
    </dgm:pt>
    <dgm:pt modelId="{A68BA4F7-1A08-4D1C-8733-A499C0EF2E58}" type="sibTrans" cxnId="{361BA8BB-2535-4FE0-9AF9-2F62D725F072}">
      <dgm:prSet/>
      <dgm:spPr/>
      <dgm:t>
        <a:bodyPr/>
        <a:lstStyle/>
        <a:p>
          <a:endParaRPr lang="en-US" sz="1600"/>
        </a:p>
      </dgm:t>
    </dgm:pt>
    <dgm:pt modelId="{BE54435D-E254-4CF2-B989-4A2E16FD604A}">
      <dgm:prSet custT="1"/>
      <dgm:spPr/>
      <dgm:t>
        <a:bodyPr/>
        <a:lstStyle/>
        <a:p>
          <a:r>
            <a:rPr lang="en-US" sz="1600"/>
            <a:t>Treat logs as event streams</a:t>
          </a:r>
        </a:p>
      </dgm:t>
    </dgm:pt>
    <dgm:pt modelId="{4D9D5F45-FD35-45B8-8994-D1B0EB16DF70}" type="parTrans" cxnId="{87195C51-C0F7-45F5-BD70-41B0E915D0B5}">
      <dgm:prSet/>
      <dgm:spPr/>
      <dgm:t>
        <a:bodyPr/>
        <a:lstStyle/>
        <a:p>
          <a:endParaRPr lang="en-US" sz="1600"/>
        </a:p>
      </dgm:t>
    </dgm:pt>
    <dgm:pt modelId="{A09ADA6B-4B13-42D4-AA56-1685F025CCEC}" type="sibTrans" cxnId="{87195C51-C0F7-45F5-BD70-41B0E915D0B5}">
      <dgm:prSet/>
      <dgm:spPr/>
      <dgm:t>
        <a:bodyPr/>
        <a:lstStyle/>
        <a:p>
          <a:endParaRPr lang="en-US" sz="1600"/>
        </a:p>
      </dgm:t>
    </dgm:pt>
    <dgm:pt modelId="{C4F2F059-15D7-4F77-BB3E-E249E9396223}">
      <dgm:prSet custT="1"/>
      <dgm:spPr/>
      <dgm:t>
        <a:bodyPr/>
        <a:lstStyle/>
        <a:p>
          <a:r>
            <a:rPr lang="en-US" sz="1600"/>
            <a:t>XII. Admin processes</a:t>
          </a:r>
        </a:p>
      </dgm:t>
    </dgm:pt>
    <dgm:pt modelId="{8826A495-5CC1-447A-AF48-D85F93FF852B}" type="parTrans" cxnId="{8F86FCE2-A699-46BF-9662-4FC2ABA7F7FD}">
      <dgm:prSet/>
      <dgm:spPr/>
      <dgm:t>
        <a:bodyPr/>
        <a:lstStyle/>
        <a:p>
          <a:endParaRPr lang="en-US" sz="1600"/>
        </a:p>
      </dgm:t>
    </dgm:pt>
    <dgm:pt modelId="{98CCD6D1-731F-4200-A3CD-E2244C9B9BD0}" type="sibTrans" cxnId="{8F86FCE2-A699-46BF-9662-4FC2ABA7F7FD}">
      <dgm:prSet/>
      <dgm:spPr/>
      <dgm:t>
        <a:bodyPr/>
        <a:lstStyle/>
        <a:p>
          <a:endParaRPr lang="en-US" sz="1600"/>
        </a:p>
      </dgm:t>
    </dgm:pt>
    <dgm:pt modelId="{4A71D78F-13B1-41EE-BE8D-4A0B284B8245}">
      <dgm:prSet custT="1"/>
      <dgm:spPr/>
      <dgm:t>
        <a:bodyPr/>
        <a:lstStyle/>
        <a:p>
          <a:r>
            <a:rPr lang="en-US" sz="1600"/>
            <a:t>Run admin/management tasks as one-off processes</a:t>
          </a:r>
        </a:p>
      </dgm:t>
    </dgm:pt>
    <dgm:pt modelId="{CA7F88FC-C0ED-49A5-AA5A-F0EA3E009BA6}" type="parTrans" cxnId="{ADA05F35-27C4-4FCD-AD35-E4A61A47E725}">
      <dgm:prSet/>
      <dgm:spPr/>
      <dgm:t>
        <a:bodyPr/>
        <a:lstStyle/>
        <a:p>
          <a:endParaRPr lang="en-US" sz="1600"/>
        </a:p>
      </dgm:t>
    </dgm:pt>
    <dgm:pt modelId="{47145CCB-3042-4214-B203-DE23D2A90393}" type="sibTrans" cxnId="{ADA05F35-27C4-4FCD-AD35-E4A61A47E725}">
      <dgm:prSet/>
      <dgm:spPr/>
      <dgm:t>
        <a:bodyPr/>
        <a:lstStyle/>
        <a:p>
          <a:endParaRPr lang="en-US" sz="1600"/>
        </a:p>
      </dgm:t>
    </dgm:pt>
    <dgm:pt modelId="{CA65ACFF-0473-4599-B6B1-B3FF316D3312}" type="pres">
      <dgm:prSet presAssocID="{2E4AC378-758B-468D-80BA-BE3A1B502513}" presName="root" presStyleCnt="0">
        <dgm:presLayoutVars>
          <dgm:dir/>
          <dgm:resizeHandles val="exact"/>
        </dgm:presLayoutVars>
      </dgm:prSet>
      <dgm:spPr/>
    </dgm:pt>
    <dgm:pt modelId="{A2D52ACE-2D3E-463A-8A6B-6D5880BC1F27}" type="pres">
      <dgm:prSet presAssocID="{B481B242-646C-401F-80BB-A6F17299A0AF}" presName="compNode" presStyleCnt="0"/>
      <dgm:spPr/>
    </dgm:pt>
    <dgm:pt modelId="{1103848D-06C5-4CCB-8D44-E16EEEFCEBFA}" type="pres">
      <dgm:prSet presAssocID="{B481B242-646C-401F-80BB-A6F17299A0AF}" presName="bgRect" presStyleLbl="bgShp" presStyleIdx="0" presStyleCnt="6"/>
      <dgm:spPr/>
    </dgm:pt>
    <dgm:pt modelId="{CB4554B9-3D2F-4198-A263-EA9374B3C34A}" type="pres">
      <dgm:prSet presAssocID="{B481B242-646C-401F-80BB-A6F17299A0A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E5166AE-3DCB-47E1-99A5-8077EDEC625C}" type="pres">
      <dgm:prSet presAssocID="{B481B242-646C-401F-80BB-A6F17299A0AF}" presName="spaceRect" presStyleCnt="0"/>
      <dgm:spPr/>
    </dgm:pt>
    <dgm:pt modelId="{5A9C0C34-9655-4230-9E57-5DE05270BC3A}" type="pres">
      <dgm:prSet presAssocID="{B481B242-646C-401F-80BB-A6F17299A0AF}" presName="parTx" presStyleLbl="revTx" presStyleIdx="0" presStyleCnt="12">
        <dgm:presLayoutVars>
          <dgm:chMax val="0"/>
          <dgm:chPref val="0"/>
        </dgm:presLayoutVars>
      </dgm:prSet>
      <dgm:spPr/>
    </dgm:pt>
    <dgm:pt modelId="{82DAFD23-496E-494B-A738-1D937F7B354B}" type="pres">
      <dgm:prSet presAssocID="{B481B242-646C-401F-80BB-A6F17299A0AF}" presName="desTx" presStyleLbl="revTx" presStyleIdx="1" presStyleCnt="12">
        <dgm:presLayoutVars/>
      </dgm:prSet>
      <dgm:spPr/>
    </dgm:pt>
    <dgm:pt modelId="{66A2B10E-CA9D-4120-9A9C-50AF4338F223}" type="pres">
      <dgm:prSet presAssocID="{72365952-1F2B-4A84-B183-280CD277098F}" presName="sibTrans" presStyleCnt="0"/>
      <dgm:spPr/>
    </dgm:pt>
    <dgm:pt modelId="{19143F88-00D6-49E7-A407-2B5EA6034FEC}" type="pres">
      <dgm:prSet presAssocID="{50F0893F-53F7-49FD-B362-A0D7ACF805A1}" presName="compNode" presStyleCnt="0"/>
      <dgm:spPr/>
    </dgm:pt>
    <dgm:pt modelId="{FF4E3B4D-715F-42B2-B0FE-64A87DF0B3BD}" type="pres">
      <dgm:prSet presAssocID="{50F0893F-53F7-49FD-B362-A0D7ACF805A1}" presName="bgRect" presStyleLbl="bgShp" presStyleIdx="1" presStyleCnt="6"/>
      <dgm:spPr/>
    </dgm:pt>
    <dgm:pt modelId="{38D28D1E-EE29-4557-9326-34B0160EBE64}" type="pres">
      <dgm:prSet presAssocID="{50F0893F-53F7-49FD-B362-A0D7ACF805A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5B317CA5-9612-426B-946E-069CDC842628}" type="pres">
      <dgm:prSet presAssocID="{50F0893F-53F7-49FD-B362-A0D7ACF805A1}" presName="spaceRect" presStyleCnt="0"/>
      <dgm:spPr/>
    </dgm:pt>
    <dgm:pt modelId="{144884DF-0CFD-42CB-8509-E9246E161DC5}" type="pres">
      <dgm:prSet presAssocID="{50F0893F-53F7-49FD-B362-A0D7ACF805A1}" presName="parTx" presStyleLbl="revTx" presStyleIdx="2" presStyleCnt="12">
        <dgm:presLayoutVars>
          <dgm:chMax val="0"/>
          <dgm:chPref val="0"/>
        </dgm:presLayoutVars>
      </dgm:prSet>
      <dgm:spPr/>
    </dgm:pt>
    <dgm:pt modelId="{DEE57DB3-919E-423C-8B5B-7A25D22198CC}" type="pres">
      <dgm:prSet presAssocID="{50F0893F-53F7-49FD-B362-A0D7ACF805A1}" presName="desTx" presStyleLbl="revTx" presStyleIdx="3" presStyleCnt="12">
        <dgm:presLayoutVars/>
      </dgm:prSet>
      <dgm:spPr/>
    </dgm:pt>
    <dgm:pt modelId="{8C656E4B-68D7-488A-B296-A654A50A4BC0}" type="pres">
      <dgm:prSet presAssocID="{9B2CF300-8869-4924-84B4-F3C21B14DDB2}" presName="sibTrans" presStyleCnt="0"/>
      <dgm:spPr/>
    </dgm:pt>
    <dgm:pt modelId="{B3A57B94-5E07-4739-BB08-24091EF89E7E}" type="pres">
      <dgm:prSet presAssocID="{AE8EF0D0-71EE-46EF-BEE8-F3402EBAC59B}" presName="compNode" presStyleCnt="0"/>
      <dgm:spPr/>
    </dgm:pt>
    <dgm:pt modelId="{AB13CDF1-281E-42B4-82E6-D7D9B4912C6B}" type="pres">
      <dgm:prSet presAssocID="{AE8EF0D0-71EE-46EF-BEE8-F3402EBAC59B}" presName="bgRect" presStyleLbl="bgShp" presStyleIdx="2" presStyleCnt="6"/>
      <dgm:spPr/>
    </dgm:pt>
    <dgm:pt modelId="{EDDAD65C-1014-4807-92E8-D4E6D14509B5}" type="pres">
      <dgm:prSet presAssocID="{AE8EF0D0-71EE-46EF-BEE8-F3402EBAC59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nieBottle"/>
        </a:ext>
      </dgm:extLst>
    </dgm:pt>
    <dgm:pt modelId="{D1AEEB6B-30DF-4B3C-AC0B-13AAF6B902D4}" type="pres">
      <dgm:prSet presAssocID="{AE8EF0D0-71EE-46EF-BEE8-F3402EBAC59B}" presName="spaceRect" presStyleCnt="0"/>
      <dgm:spPr/>
    </dgm:pt>
    <dgm:pt modelId="{BB7A4D3A-EE1B-4008-8165-9D3350E1EF43}" type="pres">
      <dgm:prSet presAssocID="{AE8EF0D0-71EE-46EF-BEE8-F3402EBAC59B}" presName="parTx" presStyleLbl="revTx" presStyleIdx="4" presStyleCnt="12">
        <dgm:presLayoutVars>
          <dgm:chMax val="0"/>
          <dgm:chPref val="0"/>
        </dgm:presLayoutVars>
      </dgm:prSet>
      <dgm:spPr/>
    </dgm:pt>
    <dgm:pt modelId="{04213C54-9DDC-4F97-B0A3-9ECEAB65B492}" type="pres">
      <dgm:prSet presAssocID="{AE8EF0D0-71EE-46EF-BEE8-F3402EBAC59B}" presName="desTx" presStyleLbl="revTx" presStyleIdx="5" presStyleCnt="12">
        <dgm:presLayoutVars/>
      </dgm:prSet>
      <dgm:spPr/>
    </dgm:pt>
    <dgm:pt modelId="{C1941214-502F-4945-AD77-638DA7F348F3}" type="pres">
      <dgm:prSet presAssocID="{917559FA-9FB2-4AA4-8D8A-F95425E36E44}" presName="sibTrans" presStyleCnt="0"/>
      <dgm:spPr/>
    </dgm:pt>
    <dgm:pt modelId="{7D2B49E9-9DCF-4936-832D-CAE8AB7D6D26}" type="pres">
      <dgm:prSet presAssocID="{D929CCB0-DD40-4CC3-9FD5-5CF6BDF9F18E}" presName="compNode" presStyleCnt="0"/>
      <dgm:spPr/>
    </dgm:pt>
    <dgm:pt modelId="{EE77E921-8EC0-493B-9DDF-CD21823F91A5}" type="pres">
      <dgm:prSet presAssocID="{D929CCB0-DD40-4CC3-9FD5-5CF6BDF9F18E}" presName="bgRect" presStyleLbl="bgShp" presStyleIdx="3" presStyleCnt="6"/>
      <dgm:spPr/>
    </dgm:pt>
    <dgm:pt modelId="{DED526B9-2AC9-401B-A793-9F6BF0582505}" type="pres">
      <dgm:prSet presAssocID="{D929CCB0-DD40-4CC3-9FD5-5CF6BDF9F18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865FAD5-BF4E-4257-A887-54E601E887F5}" type="pres">
      <dgm:prSet presAssocID="{D929CCB0-DD40-4CC3-9FD5-5CF6BDF9F18E}" presName="spaceRect" presStyleCnt="0"/>
      <dgm:spPr/>
    </dgm:pt>
    <dgm:pt modelId="{6B18E57A-30A9-4BF7-872B-DCEC0E2417B2}" type="pres">
      <dgm:prSet presAssocID="{D929CCB0-DD40-4CC3-9FD5-5CF6BDF9F18E}" presName="parTx" presStyleLbl="revTx" presStyleIdx="6" presStyleCnt="12">
        <dgm:presLayoutVars>
          <dgm:chMax val="0"/>
          <dgm:chPref val="0"/>
        </dgm:presLayoutVars>
      </dgm:prSet>
      <dgm:spPr/>
    </dgm:pt>
    <dgm:pt modelId="{254EA126-A9D6-4F7D-B613-AB1F046C8441}" type="pres">
      <dgm:prSet presAssocID="{D929CCB0-DD40-4CC3-9FD5-5CF6BDF9F18E}" presName="desTx" presStyleLbl="revTx" presStyleIdx="7" presStyleCnt="12">
        <dgm:presLayoutVars/>
      </dgm:prSet>
      <dgm:spPr/>
    </dgm:pt>
    <dgm:pt modelId="{3BACEBFA-548C-4AFD-8FBC-1D6334F718B2}" type="pres">
      <dgm:prSet presAssocID="{1083B795-C1C7-4CAC-AAA9-A4099F2432AE}" presName="sibTrans" presStyleCnt="0"/>
      <dgm:spPr/>
    </dgm:pt>
    <dgm:pt modelId="{A997F49F-009B-42D9-B7DC-8D7FE5FD9F3E}" type="pres">
      <dgm:prSet presAssocID="{A24680CC-0A74-4E29-92B6-FA2AC8E0D1BE}" presName="compNode" presStyleCnt="0"/>
      <dgm:spPr/>
    </dgm:pt>
    <dgm:pt modelId="{917B2E16-94A7-4325-A969-297DB1523F4F}" type="pres">
      <dgm:prSet presAssocID="{A24680CC-0A74-4E29-92B6-FA2AC8E0D1BE}" presName="bgRect" presStyleLbl="bgShp" presStyleIdx="4" presStyleCnt="6"/>
      <dgm:spPr/>
    </dgm:pt>
    <dgm:pt modelId="{4190D0AF-345F-4D13-AAC2-81C85C080DF7}" type="pres">
      <dgm:prSet presAssocID="{A24680CC-0A74-4E29-92B6-FA2AC8E0D1B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A46EF983-D16C-4E84-BDC0-18FD6A11FB12}" type="pres">
      <dgm:prSet presAssocID="{A24680CC-0A74-4E29-92B6-FA2AC8E0D1BE}" presName="spaceRect" presStyleCnt="0"/>
      <dgm:spPr/>
    </dgm:pt>
    <dgm:pt modelId="{07F513E8-7B85-42E7-874B-4469BDB2E74D}" type="pres">
      <dgm:prSet presAssocID="{A24680CC-0A74-4E29-92B6-FA2AC8E0D1BE}" presName="parTx" presStyleLbl="revTx" presStyleIdx="8" presStyleCnt="12">
        <dgm:presLayoutVars>
          <dgm:chMax val="0"/>
          <dgm:chPref val="0"/>
        </dgm:presLayoutVars>
      </dgm:prSet>
      <dgm:spPr/>
    </dgm:pt>
    <dgm:pt modelId="{2B2638D3-1640-4CF9-A4C5-3A89838821FC}" type="pres">
      <dgm:prSet presAssocID="{A24680CC-0A74-4E29-92B6-FA2AC8E0D1BE}" presName="desTx" presStyleLbl="revTx" presStyleIdx="9" presStyleCnt="12">
        <dgm:presLayoutVars/>
      </dgm:prSet>
      <dgm:spPr/>
    </dgm:pt>
    <dgm:pt modelId="{D99BAD19-7E84-41EC-8F80-7C0E5883DD00}" type="pres">
      <dgm:prSet presAssocID="{A68BA4F7-1A08-4D1C-8733-A499C0EF2E58}" presName="sibTrans" presStyleCnt="0"/>
      <dgm:spPr/>
    </dgm:pt>
    <dgm:pt modelId="{1A211B06-A667-4C32-8A43-C27A4D056862}" type="pres">
      <dgm:prSet presAssocID="{C4F2F059-15D7-4F77-BB3E-E249E9396223}" presName="compNode" presStyleCnt="0"/>
      <dgm:spPr/>
    </dgm:pt>
    <dgm:pt modelId="{0194EC40-12DA-4F13-872A-B76561A7CDD4}" type="pres">
      <dgm:prSet presAssocID="{C4F2F059-15D7-4F77-BB3E-E249E9396223}" presName="bgRect" presStyleLbl="bgShp" presStyleIdx="5" presStyleCnt="6"/>
      <dgm:spPr/>
    </dgm:pt>
    <dgm:pt modelId="{B28C44F4-DB12-4EF0-86C3-7308EE0E7872}" type="pres">
      <dgm:prSet presAssocID="{C4F2F059-15D7-4F77-BB3E-E249E939622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ierarchy"/>
        </a:ext>
      </dgm:extLst>
    </dgm:pt>
    <dgm:pt modelId="{A2FBD0FA-855F-4F1D-91A1-F6574A961EBF}" type="pres">
      <dgm:prSet presAssocID="{C4F2F059-15D7-4F77-BB3E-E249E9396223}" presName="spaceRect" presStyleCnt="0"/>
      <dgm:spPr/>
    </dgm:pt>
    <dgm:pt modelId="{561C51A4-918C-4257-8E53-3985FF15238B}" type="pres">
      <dgm:prSet presAssocID="{C4F2F059-15D7-4F77-BB3E-E249E9396223}" presName="parTx" presStyleLbl="revTx" presStyleIdx="10" presStyleCnt="12">
        <dgm:presLayoutVars>
          <dgm:chMax val="0"/>
          <dgm:chPref val="0"/>
        </dgm:presLayoutVars>
      </dgm:prSet>
      <dgm:spPr/>
    </dgm:pt>
    <dgm:pt modelId="{E4AD0773-CD55-4A01-8AD0-DDE00E7A5105}" type="pres">
      <dgm:prSet presAssocID="{C4F2F059-15D7-4F77-BB3E-E249E9396223}" presName="desTx" presStyleLbl="revTx" presStyleIdx="11" presStyleCnt="12">
        <dgm:presLayoutVars/>
      </dgm:prSet>
      <dgm:spPr/>
    </dgm:pt>
  </dgm:ptLst>
  <dgm:cxnLst>
    <dgm:cxn modelId="{5857EA00-12A8-42A1-BF54-B267FDE9A7D5}" type="presOf" srcId="{C4F2F059-15D7-4F77-BB3E-E249E9396223}" destId="{561C51A4-918C-4257-8E53-3985FF15238B}" srcOrd="0" destOrd="0" presId="urn:microsoft.com/office/officeart/2018/2/layout/IconVerticalSolidList"/>
    <dgm:cxn modelId="{F11A1E06-12D6-44F1-9475-E599CEF56B03}" srcId="{D929CCB0-DD40-4CC3-9FD5-5CF6BDF9F18E}" destId="{00E6A580-DC8B-4933-98D5-D964A33FF0D6}" srcOrd="0" destOrd="0" parTransId="{0D9D591B-7076-43CF-BEFB-FDBCFA67C57E}" sibTransId="{5E770815-FAAE-4504-8E0E-E0EDAB60CFDB}"/>
    <dgm:cxn modelId="{90B79C09-C28F-41E9-BC5C-2670A8805166}" type="presOf" srcId="{2E4AC378-758B-468D-80BA-BE3A1B502513}" destId="{CA65ACFF-0473-4599-B6B1-B3FF316D3312}" srcOrd="0" destOrd="0" presId="urn:microsoft.com/office/officeart/2018/2/layout/IconVerticalSolidList"/>
    <dgm:cxn modelId="{CCAA1A22-3F61-43E4-8466-19668888DA11}" srcId="{2E4AC378-758B-468D-80BA-BE3A1B502513}" destId="{D929CCB0-DD40-4CC3-9FD5-5CF6BDF9F18E}" srcOrd="3" destOrd="0" parTransId="{75507FCF-8A9F-4F23-867E-C45B88077BA7}" sibTransId="{1083B795-C1C7-4CAC-AAA9-A4099F2432AE}"/>
    <dgm:cxn modelId="{2EBBB82D-E102-4697-B2CA-0CA56A844C24}" srcId="{50F0893F-53F7-49FD-B362-A0D7ACF805A1}" destId="{BA3F6079-5E0B-4353-BA50-CEBC6E24BF0C}" srcOrd="0" destOrd="0" parTransId="{7B9CB80C-1C2E-4A14-985C-284A998D5D03}" sibTransId="{5B7EF708-DFA3-4022-8FB8-A8D9613C06F3}"/>
    <dgm:cxn modelId="{ADA05F35-27C4-4FCD-AD35-E4A61A47E725}" srcId="{C4F2F059-15D7-4F77-BB3E-E249E9396223}" destId="{4A71D78F-13B1-41EE-BE8D-4A0B284B8245}" srcOrd="0" destOrd="0" parTransId="{CA7F88FC-C0ED-49A5-AA5A-F0EA3E009BA6}" sibTransId="{47145CCB-3042-4214-B203-DE23D2A90393}"/>
    <dgm:cxn modelId="{A1CAB862-9638-4F90-A4D5-79671DB24460}" type="presOf" srcId="{D929CCB0-DD40-4CC3-9FD5-5CF6BDF9F18E}" destId="{6B18E57A-30A9-4BF7-872B-DCEC0E2417B2}" srcOrd="0" destOrd="0" presId="urn:microsoft.com/office/officeart/2018/2/layout/IconVerticalSolidList"/>
    <dgm:cxn modelId="{0FB16363-1AF7-4573-998D-5DEEB7A1DE38}" type="presOf" srcId="{B481B242-646C-401F-80BB-A6F17299A0AF}" destId="{5A9C0C34-9655-4230-9E57-5DE05270BC3A}" srcOrd="0" destOrd="0" presId="urn:microsoft.com/office/officeart/2018/2/layout/IconVerticalSolidList"/>
    <dgm:cxn modelId="{EB40BF6C-8AAE-4006-A8F5-B94DC71D036C}" type="presOf" srcId="{50F0893F-53F7-49FD-B362-A0D7ACF805A1}" destId="{144884DF-0CFD-42CB-8509-E9246E161DC5}" srcOrd="0" destOrd="0" presId="urn:microsoft.com/office/officeart/2018/2/layout/IconVerticalSolidList"/>
    <dgm:cxn modelId="{87195C51-C0F7-45F5-BD70-41B0E915D0B5}" srcId="{A24680CC-0A74-4E29-92B6-FA2AC8E0D1BE}" destId="{BE54435D-E254-4CF2-B989-4A2E16FD604A}" srcOrd="0" destOrd="0" parTransId="{4D9D5F45-FD35-45B8-8994-D1B0EB16DF70}" sibTransId="{A09ADA6B-4B13-42D4-AA56-1685F025CCEC}"/>
    <dgm:cxn modelId="{38AE7875-08BE-44DA-A4F0-A83FDDF09FFD}" type="presOf" srcId="{E26F585E-5E87-4074-B639-A96EFD0A2413}" destId="{04213C54-9DDC-4F97-B0A3-9ECEAB65B492}" srcOrd="0" destOrd="0" presId="urn:microsoft.com/office/officeart/2018/2/layout/IconVerticalSolidList"/>
    <dgm:cxn modelId="{BF75FD87-D039-42CF-BB61-997D4E88803E}" srcId="{2E4AC378-758B-468D-80BA-BE3A1B502513}" destId="{AE8EF0D0-71EE-46EF-BEE8-F3402EBAC59B}" srcOrd="2" destOrd="0" parTransId="{0B856E50-B1E0-4C03-91E2-128E3F1C8F71}" sibTransId="{917559FA-9FB2-4AA4-8D8A-F95425E36E44}"/>
    <dgm:cxn modelId="{21640D8B-89CD-409D-B07B-05F9E1B7C58B}" srcId="{2E4AC378-758B-468D-80BA-BE3A1B502513}" destId="{B481B242-646C-401F-80BB-A6F17299A0AF}" srcOrd="0" destOrd="0" parTransId="{D04719AB-3977-4829-8D4D-1BC530BE0C03}" sibTransId="{72365952-1F2B-4A84-B183-280CD277098F}"/>
    <dgm:cxn modelId="{8E163296-6AF8-470E-B488-117651C050A1}" type="presOf" srcId="{BE54435D-E254-4CF2-B989-4A2E16FD604A}" destId="{2B2638D3-1640-4CF9-A4C5-3A89838821FC}" srcOrd="0" destOrd="0" presId="urn:microsoft.com/office/officeart/2018/2/layout/IconVerticalSolidList"/>
    <dgm:cxn modelId="{C9FF9DA1-27BB-4698-8041-50FF49788C91}" type="presOf" srcId="{4A71D78F-13B1-41EE-BE8D-4A0B284B8245}" destId="{E4AD0773-CD55-4A01-8AD0-DDE00E7A5105}" srcOrd="0" destOrd="0" presId="urn:microsoft.com/office/officeart/2018/2/layout/IconVerticalSolidList"/>
    <dgm:cxn modelId="{7DD2DDB5-1892-493F-8FD3-F144FBF1DBD2}" srcId="{B481B242-646C-401F-80BB-A6F17299A0AF}" destId="{0A01DB06-C3EC-4A76-A958-A941E5B9A84D}" srcOrd="0" destOrd="0" parTransId="{DE9338F3-B72B-4224-BF92-DF63F83527D7}" sibTransId="{1FE69A2D-472A-46D5-80A2-D98448C940BB}"/>
    <dgm:cxn modelId="{4155EDB9-D4AF-4C4A-8C52-B4DBBF5423B4}" type="presOf" srcId="{A24680CC-0A74-4E29-92B6-FA2AC8E0D1BE}" destId="{07F513E8-7B85-42E7-874B-4469BDB2E74D}" srcOrd="0" destOrd="0" presId="urn:microsoft.com/office/officeart/2018/2/layout/IconVerticalSolidList"/>
    <dgm:cxn modelId="{361BA8BB-2535-4FE0-9AF9-2F62D725F072}" srcId="{2E4AC378-758B-468D-80BA-BE3A1B502513}" destId="{A24680CC-0A74-4E29-92B6-FA2AC8E0D1BE}" srcOrd="4" destOrd="0" parTransId="{B426861A-988F-4A6B-8FE1-69FA61C1240E}" sibTransId="{A68BA4F7-1A08-4D1C-8733-A499C0EF2E58}"/>
    <dgm:cxn modelId="{6B27BDBC-2593-4987-B3AD-9CCCC2A5136E}" type="presOf" srcId="{BA3F6079-5E0B-4353-BA50-CEBC6E24BF0C}" destId="{DEE57DB3-919E-423C-8B5B-7A25D22198CC}" srcOrd="0" destOrd="0" presId="urn:microsoft.com/office/officeart/2018/2/layout/IconVerticalSolidList"/>
    <dgm:cxn modelId="{267B65C4-E2CA-4735-9F2D-01A454A51891}" type="presOf" srcId="{0A01DB06-C3EC-4A76-A958-A941E5B9A84D}" destId="{82DAFD23-496E-494B-A738-1D937F7B354B}" srcOrd="0" destOrd="0" presId="urn:microsoft.com/office/officeart/2018/2/layout/IconVerticalSolidList"/>
    <dgm:cxn modelId="{B0491CC9-0FA9-46CF-8741-81E50928D928}" srcId="{2E4AC378-758B-468D-80BA-BE3A1B502513}" destId="{50F0893F-53F7-49FD-B362-A0D7ACF805A1}" srcOrd="1" destOrd="0" parTransId="{F2780AA7-0888-48A1-AFDF-DBD6D7762770}" sibTransId="{9B2CF300-8869-4924-84B4-F3C21B14DDB2}"/>
    <dgm:cxn modelId="{55D21FD6-FAE1-4E9B-ACC1-D400E7483E31}" type="presOf" srcId="{AE8EF0D0-71EE-46EF-BEE8-F3402EBAC59B}" destId="{BB7A4D3A-EE1B-4008-8165-9D3350E1EF43}" srcOrd="0" destOrd="0" presId="urn:microsoft.com/office/officeart/2018/2/layout/IconVerticalSolidList"/>
    <dgm:cxn modelId="{8F86FCE2-A699-46BF-9662-4FC2ABA7F7FD}" srcId="{2E4AC378-758B-468D-80BA-BE3A1B502513}" destId="{C4F2F059-15D7-4F77-BB3E-E249E9396223}" srcOrd="5" destOrd="0" parTransId="{8826A495-5CC1-447A-AF48-D85F93FF852B}" sibTransId="{98CCD6D1-731F-4200-A3CD-E2244C9B9BD0}"/>
    <dgm:cxn modelId="{016DB2F6-3AC7-48D8-BE3C-DF2AC3DF80A9}" srcId="{AE8EF0D0-71EE-46EF-BEE8-F3402EBAC59B}" destId="{E26F585E-5E87-4074-B639-A96EFD0A2413}" srcOrd="0" destOrd="0" parTransId="{E8244B2D-658D-47E6-BBEA-EAAA4D9B484D}" sibTransId="{DB809DBB-01E0-42C5-88D1-1FA9E155A0A6}"/>
    <dgm:cxn modelId="{F5E094FB-A46B-4D83-ADFD-C3105D28B3C7}" type="presOf" srcId="{00E6A580-DC8B-4933-98D5-D964A33FF0D6}" destId="{254EA126-A9D6-4F7D-B613-AB1F046C8441}" srcOrd="0" destOrd="0" presId="urn:microsoft.com/office/officeart/2018/2/layout/IconVerticalSolidList"/>
    <dgm:cxn modelId="{2A82EE93-0172-4FA8-9539-1FA329A6745C}" type="presParOf" srcId="{CA65ACFF-0473-4599-B6B1-B3FF316D3312}" destId="{A2D52ACE-2D3E-463A-8A6B-6D5880BC1F27}" srcOrd="0" destOrd="0" presId="urn:microsoft.com/office/officeart/2018/2/layout/IconVerticalSolidList"/>
    <dgm:cxn modelId="{5D04F724-4120-4C56-9AB9-9C1BAAEA51D6}" type="presParOf" srcId="{A2D52ACE-2D3E-463A-8A6B-6D5880BC1F27}" destId="{1103848D-06C5-4CCB-8D44-E16EEEFCEBFA}" srcOrd="0" destOrd="0" presId="urn:microsoft.com/office/officeart/2018/2/layout/IconVerticalSolidList"/>
    <dgm:cxn modelId="{72520D02-2958-485A-8158-40A6072DF96A}" type="presParOf" srcId="{A2D52ACE-2D3E-463A-8A6B-6D5880BC1F27}" destId="{CB4554B9-3D2F-4198-A263-EA9374B3C34A}" srcOrd="1" destOrd="0" presId="urn:microsoft.com/office/officeart/2018/2/layout/IconVerticalSolidList"/>
    <dgm:cxn modelId="{8AD6A7D0-AF40-486F-BEAF-846A814B2CC6}" type="presParOf" srcId="{A2D52ACE-2D3E-463A-8A6B-6D5880BC1F27}" destId="{6E5166AE-3DCB-47E1-99A5-8077EDEC625C}" srcOrd="2" destOrd="0" presId="urn:microsoft.com/office/officeart/2018/2/layout/IconVerticalSolidList"/>
    <dgm:cxn modelId="{4C93105B-810B-4B31-AC13-4D6FFD631998}" type="presParOf" srcId="{A2D52ACE-2D3E-463A-8A6B-6D5880BC1F27}" destId="{5A9C0C34-9655-4230-9E57-5DE05270BC3A}" srcOrd="3" destOrd="0" presId="urn:microsoft.com/office/officeart/2018/2/layout/IconVerticalSolidList"/>
    <dgm:cxn modelId="{AFE0BDE0-2C28-45FA-AFAB-6560DD9C90FF}" type="presParOf" srcId="{A2D52ACE-2D3E-463A-8A6B-6D5880BC1F27}" destId="{82DAFD23-496E-494B-A738-1D937F7B354B}" srcOrd="4" destOrd="0" presId="urn:microsoft.com/office/officeart/2018/2/layout/IconVerticalSolidList"/>
    <dgm:cxn modelId="{BFB10DE8-F321-4C68-9E7D-E06C37E93C0C}" type="presParOf" srcId="{CA65ACFF-0473-4599-B6B1-B3FF316D3312}" destId="{66A2B10E-CA9D-4120-9A9C-50AF4338F223}" srcOrd="1" destOrd="0" presId="urn:microsoft.com/office/officeart/2018/2/layout/IconVerticalSolidList"/>
    <dgm:cxn modelId="{0BBC4E2F-F287-4D29-82B2-5F516D663A76}" type="presParOf" srcId="{CA65ACFF-0473-4599-B6B1-B3FF316D3312}" destId="{19143F88-00D6-49E7-A407-2B5EA6034FEC}" srcOrd="2" destOrd="0" presId="urn:microsoft.com/office/officeart/2018/2/layout/IconVerticalSolidList"/>
    <dgm:cxn modelId="{4BB5A002-166D-496D-91D0-34C71CC47F27}" type="presParOf" srcId="{19143F88-00D6-49E7-A407-2B5EA6034FEC}" destId="{FF4E3B4D-715F-42B2-B0FE-64A87DF0B3BD}" srcOrd="0" destOrd="0" presId="urn:microsoft.com/office/officeart/2018/2/layout/IconVerticalSolidList"/>
    <dgm:cxn modelId="{9C643A8A-DEC1-41B4-AE24-F201AEB29E48}" type="presParOf" srcId="{19143F88-00D6-49E7-A407-2B5EA6034FEC}" destId="{38D28D1E-EE29-4557-9326-34B0160EBE64}" srcOrd="1" destOrd="0" presId="urn:microsoft.com/office/officeart/2018/2/layout/IconVerticalSolidList"/>
    <dgm:cxn modelId="{25C9A14F-5B6F-4BE6-914D-E026D760326F}" type="presParOf" srcId="{19143F88-00D6-49E7-A407-2B5EA6034FEC}" destId="{5B317CA5-9612-426B-946E-069CDC842628}" srcOrd="2" destOrd="0" presId="urn:microsoft.com/office/officeart/2018/2/layout/IconVerticalSolidList"/>
    <dgm:cxn modelId="{09B3D56B-F8E9-47B7-9C59-E012D94F8D94}" type="presParOf" srcId="{19143F88-00D6-49E7-A407-2B5EA6034FEC}" destId="{144884DF-0CFD-42CB-8509-E9246E161DC5}" srcOrd="3" destOrd="0" presId="urn:microsoft.com/office/officeart/2018/2/layout/IconVerticalSolidList"/>
    <dgm:cxn modelId="{8A52D7EF-3AF6-4C8C-AC84-A08403F73558}" type="presParOf" srcId="{19143F88-00D6-49E7-A407-2B5EA6034FEC}" destId="{DEE57DB3-919E-423C-8B5B-7A25D22198CC}" srcOrd="4" destOrd="0" presId="urn:microsoft.com/office/officeart/2018/2/layout/IconVerticalSolidList"/>
    <dgm:cxn modelId="{8CC392E5-A406-48EC-A1D0-56E76C8DF66F}" type="presParOf" srcId="{CA65ACFF-0473-4599-B6B1-B3FF316D3312}" destId="{8C656E4B-68D7-488A-B296-A654A50A4BC0}" srcOrd="3" destOrd="0" presId="urn:microsoft.com/office/officeart/2018/2/layout/IconVerticalSolidList"/>
    <dgm:cxn modelId="{31F3E883-31D7-4DD2-B46A-AE620AA5576E}" type="presParOf" srcId="{CA65ACFF-0473-4599-B6B1-B3FF316D3312}" destId="{B3A57B94-5E07-4739-BB08-24091EF89E7E}" srcOrd="4" destOrd="0" presId="urn:microsoft.com/office/officeart/2018/2/layout/IconVerticalSolidList"/>
    <dgm:cxn modelId="{2A7AFBEC-1750-4C30-8F6E-0BDB9E1B4822}" type="presParOf" srcId="{B3A57B94-5E07-4739-BB08-24091EF89E7E}" destId="{AB13CDF1-281E-42B4-82E6-D7D9B4912C6B}" srcOrd="0" destOrd="0" presId="urn:microsoft.com/office/officeart/2018/2/layout/IconVerticalSolidList"/>
    <dgm:cxn modelId="{DCF739CF-0030-4EBD-91F5-149592FD4CD2}" type="presParOf" srcId="{B3A57B94-5E07-4739-BB08-24091EF89E7E}" destId="{EDDAD65C-1014-4807-92E8-D4E6D14509B5}" srcOrd="1" destOrd="0" presId="urn:microsoft.com/office/officeart/2018/2/layout/IconVerticalSolidList"/>
    <dgm:cxn modelId="{9559D982-2E7B-40B0-B328-8A9E5B069BE7}" type="presParOf" srcId="{B3A57B94-5E07-4739-BB08-24091EF89E7E}" destId="{D1AEEB6B-30DF-4B3C-AC0B-13AAF6B902D4}" srcOrd="2" destOrd="0" presId="urn:microsoft.com/office/officeart/2018/2/layout/IconVerticalSolidList"/>
    <dgm:cxn modelId="{34D5FAD7-22BA-436D-865F-8250D1BCBBF1}" type="presParOf" srcId="{B3A57B94-5E07-4739-BB08-24091EF89E7E}" destId="{BB7A4D3A-EE1B-4008-8165-9D3350E1EF43}" srcOrd="3" destOrd="0" presId="urn:microsoft.com/office/officeart/2018/2/layout/IconVerticalSolidList"/>
    <dgm:cxn modelId="{0BA57F9A-79C1-4AC3-8E34-EC4E81C31A2D}" type="presParOf" srcId="{B3A57B94-5E07-4739-BB08-24091EF89E7E}" destId="{04213C54-9DDC-4F97-B0A3-9ECEAB65B492}" srcOrd="4" destOrd="0" presId="urn:microsoft.com/office/officeart/2018/2/layout/IconVerticalSolidList"/>
    <dgm:cxn modelId="{601B565F-B1EA-4B56-9086-2F96397E0DEC}" type="presParOf" srcId="{CA65ACFF-0473-4599-B6B1-B3FF316D3312}" destId="{C1941214-502F-4945-AD77-638DA7F348F3}" srcOrd="5" destOrd="0" presId="urn:microsoft.com/office/officeart/2018/2/layout/IconVerticalSolidList"/>
    <dgm:cxn modelId="{3B399783-5048-413C-84FA-5EFD1DFCB665}" type="presParOf" srcId="{CA65ACFF-0473-4599-B6B1-B3FF316D3312}" destId="{7D2B49E9-9DCF-4936-832D-CAE8AB7D6D26}" srcOrd="6" destOrd="0" presId="urn:microsoft.com/office/officeart/2018/2/layout/IconVerticalSolidList"/>
    <dgm:cxn modelId="{52F26AD2-6970-48FF-99B5-21D4CA0BC9D8}" type="presParOf" srcId="{7D2B49E9-9DCF-4936-832D-CAE8AB7D6D26}" destId="{EE77E921-8EC0-493B-9DDF-CD21823F91A5}" srcOrd="0" destOrd="0" presId="urn:microsoft.com/office/officeart/2018/2/layout/IconVerticalSolidList"/>
    <dgm:cxn modelId="{FEF4ADE1-0574-454A-88CD-3FC21D26D2A5}" type="presParOf" srcId="{7D2B49E9-9DCF-4936-832D-CAE8AB7D6D26}" destId="{DED526B9-2AC9-401B-A793-9F6BF0582505}" srcOrd="1" destOrd="0" presId="urn:microsoft.com/office/officeart/2018/2/layout/IconVerticalSolidList"/>
    <dgm:cxn modelId="{059F380B-2FEA-4B2E-A20F-7A677F2DA318}" type="presParOf" srcId="{7D2B49E9-9DCF-4936-832D-CAE8AB7D6D26}" destId="{D865FAD5-BF4E-4257-A887-54E601E887F5}" srcOrd="2" destOrd="0" presId="urn:microsoft.com/office/officeart/2018/2/layout/IconVerticalSolidList"/>
    <dgm:cxn modelId="{8A12FC0F-1C72-42FC-83FF-EA1FD97C9374}" type="presParOf" srcId="{7D2B49E9-9DCF-4936-832D-CAE8AB7D6D26}" destId="{6B18E57A-30A9-4BF7-872B-DCEC0E2417B2}" srcOrd="3" destOrd="0" presId="urn:microsoft.com/office/officeart/2018/2/layout/IconVerticalSolidList"/>
    <dgm:cxn modelId="{7D9195E4-8B95-4C15-B04A-8A38B7A0E3CC}" type="presParOf" srcId="{7D2B49E9-9DCF-4936-832D-CAE8AB7D6D26}" destId="{254EA126-A9D6-4F7D-B613-AB1F046C8441}" srcOrd="4" destOrd="0" presId="urn:microsoft.com/office/officeart/2018/2/layout/IconVerticalSolidList"/>
    <dgm:cxn modelId="{E729CB97-C8A2-411E-900A-335C3332CBBA}" type="presParOf" srcId="{CA65ACFF-0473-4599-B6B1-B3FF316D3312}" destId="{3BACEBFA-548C-4AFD-8FBC-1D6334F718B2}" srcOrd="7" destOrd="0" presId="urn:microsoft.com/office/officeart/2018/2/layout/IconVerticalSolidList"/>
    <dgm:cxn modelId="{3204201B-109F-4DD2-A8E6-D4EDB1CF537F}" type="presParOf" srcId="{CA65ACFF-0473-4599-B6B1-B3FF316D3312}" destId="{A997F49F-009B-42D9-B7DC-8D7FE5FD9F3E}" srcOrd="8" destOrd="0" presId="urn:microsoft.com/office/officeart/2018/2/layout/IconVerticalSolidList"/>
    <dgm:cxn modelId="{C12E994A-4038-4977-BCF1-4E5C738189EB}" type="presParOf" srcId="{A997F49F-009B-42D9-B7DC-8D7FE5FD9F3E}" destId="{917B2E16-94A7-4325-A969-297DB1523F4F}" srcOrd="0" destOrd="0" presId="urn:microsoft.com/office/officeart/2018/2/layout/IconVerticalSolidList"/>
    <dgm:cxn modelId="{8AAA38EB-38BC-4511-8072-0A960680531E}" type="presParOf" srcId="{A997F49F-009B-42D9-B7DC-8D7FE5FD9F3E}" destId="{4190D0AF-345F-4D13-AAC2-81C85C080DF7}" srcOrd="1" destOrd="0" presId="urn:microsoft.com/office/officeart/2018/2/layout/IconVerticalSolidList"/>
    <dgm:cxn modelId="{268322A3-01ED-4422-A946-880B0578DC8E}" type="presParOf" srcId="{A997F49F-009B-42D9-B7DC-8D7FE5FD9F3E}" destId="{A46EF983-D16C-4E84-BDC0-18FD6A11FB12}" srcOrd="2" destOrd="0" presId="urn:microsoft.com/office/officeart/2018/2/layout/IconVerticalSolidList"/>
    <dgm:cxn modelId="{44BCC900-2932-4AA0-8F94-B8A1C759A6DB}" type="presParOf" srcId="{A997F49F-009B-42D9-B7DC-8D7FE5FD9F3E}" destId="{07F513E8-7B85-42E7-874B-4469BDB2E74D}" srcOrd="3" destOrd="0" presId="urn:microsoft.com/office/officeart/2018/2/layout/IconVerticalSolidList"/>
    <dgm:cxn modelId="{CE4FA2EA-E776-4F65-8A3E-454B6DB4C4CB}" type="presParOf" srcId="{A997F49F-009B-42D9-B7DC-8D7FE5FD9F3E}" destId="{2B2638D3-1640-4CF9-A4C5-3A89838821FC}" srcOrd="4" destOrd="0" presId="urn:microsoft.com/office/officeart/2018/2/layout/IconVerticalSolidList"/>
    <dgm:cxn modelId="{977C9FF8-DB1F-42FE-87E6-220174D6DFDF}" type="presParOf" srcId="{CA65ACFF-0473-4599-B6B1-B3FF316D3312}" destId="{D99BAD19-7E84-41EC-8F80-7C0E5883DD00}" srcOrd="9" destOrd="0" presId="urn:microsoft.com/office/officeart/2018/2/layout/IconVerticalSolidList"/>
    <dgm:cxn modelId="{DC048C76-21ED-45C5-B45D-39975DA8F0D7}" type="presParOf" srcId="{CA65ACFF-0473-4599-B6B1-B3FF316D3312}" destId="{1A211B06-A667-4C32-8A43-C27A4D056862}" srcOrd="10" destOrd="0" presId="urn:microsoft.com/office/officeart/2018/2/layout/IconVerticalSolidList"/>
    <dgm:cxn modelId="{1C750E36-FFDC-448C-948A-01C8664519F9}" type="presParOf" srcId="{1A211B06-A667-4C32-8A43-C27A4D056862}" destId="{0194EC40-12DA-4F13-872A-B76561A7CDD4}" srcOrd="0" destOrd="0" presId="urn:microsoft.com/office/officeart/2018/2/layout/IconVerticalSolidList"/>
    <dgm:cxn modelId="{4AA25EE8-D51F-43F3-893A-CC041EAF6E83}" type="presParOf" srcId="{1A211B06-A667-4C32-8A43-C27A4D056862}" destId="{B28C44F4-DB12-4EF0-86C3-7308EE0E7872}" srcOrd="1" destOrd="0" presId="urn:microsoft.com/office/officeart/2018/2/layout/IconVerticalSolidList"/>
    <dgm:cxn modelId="{519211C6-AF3C-446F-A444-1B185E500E9A}" type="presParOf" srcId="{1A211B06-A667-4C32-8A43-C27A4D056862}" destId="{A2FBD0FA-855F-4F1D-91A1-F6574A961EBF}" srcOrd="2" destOrd="0" presId="urn:microsoft.com/office/officeart/2018/2/layout/IconVerticalSolidList"/>
    <dgm:cxn modelId="{25993724-523A-40C4-8FF0-979D56A5A351}" type="presParOf" srcId="{1A211B06-A667-4C32-8A43-C27A4D056862}" destId="{561C51A4-918C-4257-8E53-3985FF15238B}" srcOrd="3" destOrd="0" presId="urn:microsoft.com/office/officeart/2018/2/layout/IconVerticalSolidList"/>
    <dgm:cxn modelId="{860D634B-E23B-46F1-99B8-FB03DEABA1F4}" type="presParOf" srcId="{1A211B06-A667-4C32-8A43-C27A4D056862}" destId="{E4AD0773-CD55-4A01-8AD0-DDE00E7A510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3A06F1E-64A0-425E-B62A-2DB24F562A1D}"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44D9C26-2355-4687-B859-B7B5531A5AB1}">
      <dgm:prSet/>
      <dgm:spPr/>
      <dgm:t>
        <a:bodyPr/>
        <a:lstStyle/>
        <a:p>
          <a:r>
            <a:rPr lang="en-US"/>
            <a:t>Integration Methods:</a:t>
          </a:r>
        </a:p>
      </dgm:t>
    </dgm:pt>
    <dgm:pt modelId="{42E63D3D-E0AE-4D5D-AED7-9F26160DF659}" type="parTrans" cxnId="{B65C7F7A-2C05-4F7B-B911-541D9D56D053}">
      <dgm:prSet/>
      <dgm:spPr/>
      <dgm:t>
        <a:bodyPr/>
        <a:lstStyle/>
        <a:p>
          <a:endParaRPr lang="en-US"/>
        </a:p>
      </dgm:t>
    </dgm:pt>
    <dgm:pt modelId="{E61CE15B-091B-473F-BF2E-4C2D8B704D6D}" type="sibTrans" cxnId="{B65C7F7A-2C05-4F7B-B911-541D9D56D053}">
      <dgm:prSet/>
      <dgm:spPr/>
      <dgm:t>
        <a:bodyPr/>
        <a:lstStyle/>
        <a:p>
          <a:endParaRPr lang="en-US"/>
        </a:p>
      </dgm:t>
    </dgm:pt>
    <dgm:pt modelId="{3B3CF73C-FB7D-4151-B9C3-7036EBCEEE81}">
      <dgm:prSet/>
      <dgm:spPr/>
      <dgm:t>
        <a:bodyPr/>
        <a:lstStyle/>
        <a:p>
          <a:r>
            <a:rPr lang="en-US"/>
            <a:t>Heroku Connect</a:t>
          </a:r>
        </a:p>
      </dgm:t>
    </dgm:pt>
    <dgm:pt modelId="{E019607A-EA7E-4FBC-934B-134829053002}" type="parTrans" cxnId="{E5ACCCB1-D438-44BE-9B55-C319AF8CFC39}">
      <dgm:prSet/>
      <dgm:spPr/>
      <dgm:t>
        <a:bodyPr/>
        <a:lstStyle/>
        <a:p>
          <a:endParaRPr lang="en-US"/>
        </a:p>
      </dgm:t>
    </dgm:pt>
    <dgm:pt modelId="{B9820A6B-61DE-4572-86BF-61BA09681FA8}" type="sibTrans" cxnId="{E5ACCCB1-D438-44BE-9B55-C319AF8CFC39}">
      <dgm:prSet/>
      <dgm:spPr/>
      <dgm:t>
        <a:bodyPr/>
        <a:lstStyle/>
        <a:p>
          <a:endParaRPr lang="en-US"/>
        </a:p>
      </dgm:t>
    </dgm:pt>
    <dgm:pt modelId="{3065D4E6-C8AB-4EA3-9E9B-694D6885CE33}">
      <dgm:prSet/>
      <dgm:spPr/>
      <dgm:t>
        <a:bodyPr/>
        <a:lstStyle/>
        <a:p>
          <a:r>
            <a:rPr lang="en-US" dirty="0"/>
            <a:t>External Objects</a:t>
          </a:r>
        </a:p>
      </dgm:t>
    </dgm:pt>
    <dgm:pt modelId="{2CA736F9-5042-4D27-AA7D-BD911D63559A}" type="parTrans" cxnId="{C017C221-9101-4624-BDD9-C853DDC7C1F0}">
      <dgm:prSet/>
      <dgm:spPr/>
    </dgm:pt>
    <dgm:pt modelId="{62537177-A772-446C-BDE7-ECE9D7DBC84B}" type="sibTrans" cxnId="{C017C221-9101-4624-BDD9-C853DDC7C1F0}">
      <dgm:prSet/>
      <dgm:spPr/>
    </dgm:pt>
    <dgm:pt modelId="{D4AB9908-E7B1-4B5A-BB68-78A5B5649D2E}">
      <dgm:prSet/>
      <dgm:spPr/>
      <dgm:t>
        <a:bodyPr/>
        <a:lstStyle/>
        <a:p>
          <a:r>
            <a:rPr lang="en-US" dirty="0"/>
            <a:t>Canvas</a:t>
          </a:r>
        </a:p>
      </dgm:t>
    </dgm:pt>
    <dgm:pt modelId="{29C6F864-2978-49CA-A0BB-2C633784F3CC}" type="parTrans" cxnId="{AD094F2E-8D36-4915-998D-6A7C72F9DA6D}">
      <dgm:prSet/>
      <dgm:spPr/>
    </dgm:pt>
    <dgm:pt modelId="{5AC5FF80-0AB3-4921-B545-2F31F5BC1DF4}" type="sibTrans" cxnId="{AD094F2E-8D36-4915-998D-6A7C72F9DA6D}">
      <dgm:prSet/>
      <dgm:spPr/>
    </dgm:pt>
    <dgm:pt modelId="{63B44F64-2866-4570-B08E-C91FB4504079}" type="pres">
      <dgm:prSet presAssocID="{F3A06F1E-64A0-425E-B62A-2DB24F562A1D}" presName="linear" presStyleCnt="0">
        <dgm:presLayoutVars>
          <dgm:animLvl val="lvl"/>
          <dgm:resizeHandles val="exact"/>
        </dgm:presLayoutVars>
      </dgm:prSet>
      <dgm:spPr/>
    </dgm:pt>
    <dgm:pt modelId="{D4C05200-34C0-42B2-9B89-003424FEEE19}" type="pres">
      <dgm:prSet presAssocID="{A44D9C26-2355-4687-B859-B7B5531A5AB1}" presName="parentText" presStyleLbl="node1" presStyleIdx="0" presStyleCnt="1">
        <dgm:presLayoutVars>
          <dgm:chMax val="0"/>
          <dgm:bulletEnabled val="1"/>
        </dgm:presLayoutVars>
      </dgm:prSet>
      <dgm:spPr/>
    </dgm:pt>
    <dgm:pt modelId="{4D140BAC-4333-43F3-B0AA-3C692750096B}" type="pres">
      <dgm:prSet presAssocID="{A44D9C26-2355-4687-B859-B7B5531A5AB1}" presName="childText" presStyleLbl="revTx" presStyleIdx="0" presStyleCnt="1">
        <dgm:presLayoutVars>
          <dgm:bulletEnabled val="1"/>
        </dgm:presLayoutVars>
      </dgm:prSet>
      <dgm:spPr/>
    </dgm:pt>
  </dgm:ptLst>
  <dgm:cxnLst>
    <dgm:cxn modelId="{58D55718-978E-44D7-B7CB-BE209D119847}" type="presOf" srcId="{3065D4E6-C8AB-4EA3-9E9B-694D6885CE33}" destId="{4D140BAC-4333-43F3-B0AA-3C692750096B}" srcOrd="0" destOrd="1" presId="urn:microsoft.com/office/officeart/2005/8/layout/vList2"/>
    <dgm:cxn modelId="{C017C221-9101-4624-BDD9-C853DDC7C1F0}" srcId="{A44D9C26-2355-4687-B859-B7B5531A5AB1}" destId="{3065D4E6-C8AB-4EA3-9E9B-694D6885CE33}" srcOrd="1" destOrd="0" parTransId="{2CA736F9-5042-4D27-AA7D-BD911D63559A}" sibTransId="{62537177-A772-446C-BDE7-ECE9D7DBC84B}"/>
    <dgm:cxn modelId="{AD094F2E-8D36-4915-998D-6A7C72F9DA6D}" srcId="{A44D9C26-2355-4687-B859-B7B5531A5AB1}" destId="{D4AB9908-E7B1-4B5A-BB68-78A5B5649D2E}" srcOrd="2" destOrd="0" parTransId="{29C6F864-2978-49CA-A0BB-2C633784F3CC}" sibTransId="{5AC5FF80-0AB3-4921-B545-2F31F5BC1DF4}"/>
    <dgm:cxn modelId="{DA1B5258-F7B0-468B-9557-568D30E69BEB}" type="presOf" srcId="{A44D9C26-2355-4687-B859-B7B5531A5AB1}" destId="{D4C05200-34C0-42B2-9B89-003424FEEE19}" srcOrd="0" destOrd="0" presId="urn:microsoft.com/office/officeart/2005/8/layout/vList2"/>
    <dgm:cxn modelId="{B65C7F7A-2C05-4F7B-B911-541D9D56D053}" srcId="{F3A06F1E-64A0-425E-B62A-2DB24F562A1D}" destId="{A44D9C26-2355-4687-B859-B7B5531A5AB1}" srcOrd="0" destOrd="0" parTransId="{42E63D3D-E0AE-4D5D-AED7-9F26160DF659}" sibTransId="{E61CE15B-091B-473F-BF2E-4C2D8B704D6D}"/>
    <dgm:cxn modelId="{E5ACCCB1-D438-44BE-9B55-C319AF8CFC39}" srcId="{A44D9C26-2355-4687-B859-B7B5531A5AB1}" destId="{3B3CF73C-FB7D-4151-B9C3-7036EBCEEE81}" srcOrd="0" destOrd="0" parTransId="{E019607A-EA7E-4FBC-934B-134829053002}" sibTransId="{B9820A6B-61DE-4572-86BF-61BA09681FA8}"/>
    <dgm:cxn modelId="{F73014B4-F9A1-4251-8A54-4D872205E036}" type="presOf" srcId="{F3A06F1E-64A0-425E-B62A-2DB24F562A1D}" destId="{63B44F64-2866-4570-B08E-C91FB4504079}" srcOrd="0" destOrd="0" presId="urn:microsoft.com/office/officeart/2005/8/layout/vList2"/>
    <dgm:cxn modelId="{775126C1-B73B-46EB-9E57-8EE39B7FF7E8}" type="presOf" srcId="{D4AB9908-E7B1-4B5A-BB68-78A5B5649D2E}" destId="{4D140BAC-4333-43F3-B0AA-3C692750096B}" srcOrd="0" destOrd="2" presId="urn:microsoft.com/office/officeart/2005/8/layout/vList2"/>
    <dgm:cxn modelId="{C4C8E1F9-48DE-434E-9BB6-079A4D71DD51}" type="presOf" srcId="{3B3CF73C-FB7D-4151-B9C3-7036EBCEEE81}" destId="{4D140BAC-4333-43F3-B0AA-3C692750096B}" srcOrd="0" destOrd="0" presId="urn:microsoft.com/office/officeart/2005/8/layout/vList2"/>
    <dgm:cxn modelId="{FB77329F-A637-46BA-9029-8DBD1AA5E9D4}" type="presParOf" srcId="{63B44F64-2866-4570-B08E-C91FB4504079}" destId="{D4C05200-34C0-42B2-9B89-003424FEEE19}" srcOrd="0" destOrd="0" presId="urn:microsoft.com/office/officeart/2005/8/layout/vList2"/>
    <dgm:cxn modelId="{F39DEC11-787D-4920-B1C2-0E90C817C5FF}" type="presParOf" srcId="{63B44F64-2866-4570-B08E-C91FB4504079}" destId="{4D140BAC-4333-43F3-B0AA-3C692750096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1915DFA-71F9-4618-AD10-E51C9360A6F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F256837-FD0F-48EC-88D5-72E85E8ECAF3}">
      <dgm:prSet/>
      <dgm:spPr/>
      <dgm:t>
        <a:bodyPr/>
        <a:lstStyle/>
        <a:p>
          <a:r>
            <a:rPr lang="en-US"/>
            <a:t>Heroku Connect makes it easy for you to build Heroku apps that share data with your Salesforce deployment.</a:t>
          </a:r>
        </a:p>
      </dgm:t>
    </dgm:pt>
    <dgm:pt modelId="{1DDE9DAC-7DD3-4306-9A17-14FE71450BAD}" type="parTrans" cxnId="{C106232F-1326-4237-9AE5-620764925269}">
      <dgm:prSet/>
      <dgm:spPr/>
      <dgm:t>
        <a:bodyPr/>
        <a:lstStyle/>
        <a:p>
          <a:endParaRPr lang="en-US"/>
        </a:p>
      </dgm:t>
    </dgm:pt>
    <dgm:pt modelId="{8D9793AE-D6F9-43D9-AC21-7B8AD8DD3418}" type="sibTrans" cxnId="{C106232F-1326-4237-9AE5-620764925269}">
      <dgm:prSet/>
      <dgm:spPr/>
      <dgm:t>
        <a:bodyPr/>
        <a:lstStyle/>
        <a:p>
          <a:endParaRPr lang="en-US"/>
        </a:p>
      </dgm:t>
    </dgm:pt>
    <dgm:pt modelId="{050743A9-8586-44C3-98C5-1330651B9251}">
      <dgm:prSet/>
      <dgm:spPr/>
      <dgm:t>
        <a:bodyPr/>
        <a:lstStyle/>
        <a:p>
          <a:r>
            <a:rPr lang="en-US"/>
            <a:t>Using bi-directional synchronization between Salesforce and Heroku Postgres.</a:t>
          </a:r>
        </a:p>
      </dgm:t>
    </dgm:pt>
    <dgm:pt modelId="{34A05F54-E4A7-43C3-9582-139563179131}" type="parTrans" cxnId="{99B74DFB-7EC2-4928-8A77-BAB1271D6ECB}">
      <dgm:prSet/>
      <dgm:spPr/>
      <dgm:t>
        <a:bodyPr/>
        <a:lstStyle/>
        <a:p>
          <a:endParaRPr lang="en-US"/>
        </a:p>
      </dgm:t>
    </dgm:pt>
    <dgm:pt modelId="{9E64D83D-14DA-4C75-B74B-B63D7FD2D001}" type="sibTrans" cxnId="{99B74DFB-7EC2-4928-8A77-BAB1271D6ECB}">
      <dgm:prSet/>
      <dgm:spPr/>
      <dgm:t>
        <a:bodyPr/>
        <a:lstStyle/>
        <a:p>
          <a:endParaRPr lang="en-US"/>
        </a:p>
      </dgm:t>
    </dgm:pt>
    <dgm:pt modelId="{FA0E8A80-F158-4D4F-A2EE-1BECF9DFAC07}">
      <dgm:prSet/>
      <dgm:spPr/>
      <dgm:t>
        <a:bodyPr/>
        <a:lstStyle/>
        <a:p>
          <a:r>
            <a:rPr lang="en-US"/>
            <a:t>Heroku Connect unifies the data in your Postgres database with the contacts, accounts and other custom objects in the Salesforce database. </a:t>
          </a:r>
        </a:p>
      </dgm:t>
    </dgm:pt>
    <dgm:pt modelId="{E7DAFD26-BBA7-4628-9308-D84E0A3D9656}" type="parTrans" cxnId="{3C2AC0CA-E057-4103-A325-EC41628D501C}">
      <dgm:prSet/>
      <dgm:spPr/>
      <dgm:t>
        <a:bodyPr/>
        <a:lstStyle/>
        <a:p>
          <a:endParaRPr lang="en-US"/>
        </a:p>
      </dgm:t>
    </dgm:pt>
    <dgm:pt modelId="{3964B184-82F9-4A88-98E9-1CD6D6A4EFA9}" type="sibTrans" cxnId="{3C2AC0CA-E057-4103-A325-EC41628D501C}">
      <dgm:prSet/>
      <dgm:spPr/>
      <dgm:t>
        <a:bodyPr/>
        <a:lstStyle/>
        <a:p>
          <a:endParaRPr lang="en-US"/>
        </a:p>
      </dgm:t>
    </dgm:pt>
    <dgm:pt modelId="{8029EF0F-9457-4F4B-A81C-43240956E365}" type="pres">
      <dgm:prSet presAssocID="{A1915DFA-71F9-4618-AD10-E51C9360A6F6}" presName="root" presStyleCnt="0">
        <dgm:presLayoutVars>
          <dgm:dir/>
          <dgm:resizeHandles val="exact"/>
        </dgm:presLayoutVars>
      </dgm:prSet>
      <dgm:spPr/>
    </dgm:pt>
    <dgm:pt modelId="{84D2A073-249D-4CA7-97AF-30FF83FE77C2}" type="pres">
      <dgm:prSet presAssocID="{AF256837-FD0F-48EC-88D5-72E85E8ECAF3}" presName="compNode" presStyleCnt="0"/>
      <dgm:spPr/>
    </dgm:pt>
    <dgm:pt modelId="{677DFE84-E0BD-409C-85B2-A01A72A4A2C1}" type="pres">
      <dgm:prSet presAssocID="{AF256837-FD0F-48EC-88D5-72E85E8ECAF3}" presName="bgRect" presStyleLbl="bgShp" presStyleIdx="0" presStyleCnt="3"/>
      <dgm:spPr/>
    </dgm:pt>
    <dgm:pt modelId="{4A6C9FD3-0CAB-4CFF-B1B4-374EA9F74CA2}" type="pres">
      <dgm:prSet presAssocID="{AF256837-FD0F-48EC-88D5-72E85E8ECA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35E610FE-3E70-49EF-A173-20133C4F035B}" type="pres">
      <dgm:prSet presAssocID="{AF256837-FD0F-48EC-88D5-72E85E8ECAF3}" presName="spaceRect" presStyleCnt="0"/>
      <dgm:spPr/>
    </dgm:pt>
    <dgm:pt modelId="{6C04328A-0491-4CFE-B6C2-BB43FAB5A1CA}" type="pres">
      <dgm:prSet presAssocID="{AF256837-FD0F-48EC-88D5-72E85E8ECAF3}" presName="parTx" presStyleLbl="revTx" presStyleIdx="0" presStyleCnt="3">
        <dgm:presLayoutVars>
          <dgm:chMax val="0"/>
          <dgm:chPref val="0"/>
        </dgm:presLayoutVars>
      </dgm:prSet>
      <dgm:spPr/>
    </dgm:pt>
    <dgm:pt modelId="{2DDB19FD-C1D8-48AE-BACD-3FCF59DBE43B}" type="pres">
      <dgm:prSet presAssocID="{8D9793AE-D6F9-43D9-AC21-7B8AD8DD3418}" presName="sibTrans" presStyleCnt="0"/>
      <dgm:spPr/>
    </dgm:pt>
    <dgm:pt modelId="{D42E5184-233D-4978-9DC4-161212709608}" type="pres">
      <dgm:prSet presAssocID="{050743A9-8586-44C3-98C5-1330651B9251}" presName="compNode" presStyleCnt="0"/>
      <dgm:spPr/>
    </dgm:pt>
    <dgm:pt modelId="{076E1749-48DF-4622-BEC1-3D0933316CA4}" type="pres">
      <dgm:prSet presAssocID="{050743A9-8586-44C3-98C5-1330651B9251}" presName="bgRect" presStyleLbl="bgShp" presStyleIdx="1" presStyleCnt="3"/>
      <dgm:spPr>
        <a:solidFill>
          <a:schemeClr val="accent6">
            <a:lumMod val="50000"/>
          </a:schemeClr>
        </a:solidFill>
      </dgm:spPr>
    </dgm:pt>
    <dgm:pt modelId="{7A5F1CDA-E0A8-4BEA-9E96-892E34A41B2F}" type="pres">
      <dgm:prSet presAssocID="{050743A9-8586-44C3-98C5-1330651B92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DBC3D892-07F5-489C-9386-252453A9EE63}" type="pres">
      <dgm:prSet presAssocID="{050743A9-8586-44C3-98C5-1330651B9251}" presName="spaceRect" presStyleCnt="0"/>
      <dgm:spPr/>
    </dgm:pt>
    <dgm:pt modelId="{3CF7E514-E8C9-4E08-9BA0-1EAC978BD970}" type="pres">
      <dgm:prSet presAssocID="{050743A9-8586-44C3-98C5-1330651B9251}" presName="parTx" presStyleLbl="revTx" presStyleIdx="1" presStyleCnt="3">
        <dgm:presLayoutVars>
          <dgm:chMax val="0"/>
          <dgm:chPref val="0"/>
        </dgm:presLayoutVars>
      </dgm:prSet>
      <dgm:spPr/>
    </dgm:pt>
    <dgm:pt modelId="{F674B11A-2A1C-4E24-A7F9-AB649A82D1A9}" type="pres">
      <dgm:prSet presAssocID="{9E64D83D-14DA-4C75-B74B-B63D7FD2D001}" presName="sibTrans" presStyleCnt="0"/>
      <dgm:spPr/>
    </dgm:pt>
    <dgm:pt modelId="{5BB7F8E8-028E-425F-B928-270757B1FD91}" type="pres">
      <dgm:prSet presAssocID="{FA0E8A80-F158-4D4F-A2EE-1BECF9DFAC07}" presName="compNode" presStyleCnt="0"/>
      <dgm:spPr/>
    </dgm:pt>
    <dgm:pt modelId="{7B83BFFD-6AF4-4455-8D54-9B6C76608ED5}" type="pres">
      <dgm:prSet presAssocID="{FA0E8A80-F158-4D4F-A2EE-1BECF9DFAC07}" presName="bgRect" presStyleLbl="bgShp" presStyleIdx="2" presStyleCnt="3"/>
      <dgm:spPr>
        <a:solidFill>
          <a:schemeClr val="accent1"/>
        </a:solidFill>
      </dgm:spPr>
    </dgm:pt>
    <dgm:pt modelId="{66AC5F5D-1529-40E6-A831-54BDF05C98A2}" type="pres">
      <dgm:prSet presAssocID="{FA0E8A80-F158-4D4F-A2EE-1BECF9DFAC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35DB3D2-5C87-4FFD-8498-60D86AC0C394}" type="pres">
      <dgm:prSet presAssocID="{FA0E8A80-F158-4D4F-A2EE-1BECF9DFAC07}" presName="spaceRect" presStyleCnt="0"/>
      <dgm:spPr/>
    </dgm:pt>
    <dgm:pt modelId="{7AB0D080-EE22-4E27-9C09-B46DFD8243D7}" type="pres">
      <dgm:prSet presAssocID="{FA0E8A80-F158-4D4F-A2EE-1BECF9DFAC07}" presName="parTx" presStyleLbl="revTx" presStyleIdx="2" presStyleCnt="3">
        <dgm:presLayoutVars>
          <dgm:chMax val="0"/>
          <dgm:chPref val="0"/>
        </dgm:presLayoutVars>
      </dgm:prSet>
      <dgm:spPr/>
    </dgm:pt>
  </dgm:ptLst>
  <dgm:cxnLst>
    <dgm:cxn modelId="{3FFB4019-A166-4392-9413-32221939230B}" type="presOf" srcId="{AF256837-FD0F-48EC-88D5-72E85E8ECAF3}" destId="{6C04328A-0491-4CFE-B6C2-BB43FAB5A1CA}" srcOrd="0" destOrd="0" presId="urn:microsoft.com/office/officeart/2018/2/layout/IconVerticalSolidList"/>
    <dgm:cxn modelId="{D9299D2B-B23C-4A1E-89A5-D4370E70E90B}" type="presOf" srcId="{A1915DFA-71F9-4618-AD10-E51C9360A6F6}" destId="{8029EF0F-9457-4F4B-A81C-43240956E365}" srcOrd="0" destOrd="0" presId="urn:microsoft.com/office/officeart/2018/2/layout/IconVerticalSolidList"/>
    <dgm:cxn modelId="{C106232F-1326-4237-9AE5-620764925269}" srcId="{A1915DFA-71F9-4618-AD10-E51C9360A6F6}" destId="{AF256837-FD0F-48EC-88D5-72E85E8ECAF3}" srcOrd="0" destOrd="0" parTransId="{1DDE9DAC-7DD3-4306-9A17-14FE71450BAD}" sibTransId="{8D9793AE-D6F9-43D9-AC21-7B8AD8DD3418}"/>
    <dgm:cxn modelId="{C854B27A-0FB1-410D-B971-D3DBE2FCFC43}" type="presOf" srcId="{FA0E8A80-F158-4D4F-A2EE-1BECF9DFAC07}" destId="{7AB0D080-EE22-4E27-9C09-B46DFD8243D7}" srcOrd="0" destOrd="0" presId="urn:microsoft.com/office/officeart/2018/2/layout/IconVerticalSolidList"/>
    <dgm:cxn modelId="{3C2AC0CA-E057-4103-A325-EC41628D501C}" srcId="{A1915DFA-71F9-4618-AD10-E51C9360A6F6}" destId="{FA0E8A80-F158-4D4F-A2EE-1BECF9DFAC07}" srcOrd="2" destOrd="0" parTransId="{E7DAFD26-BBA7-4628-9308-D84E0A3D9656}" sibTransId="{3964B184-82F9-4A88-98E9-1CD6D6A4EFA9}"/>
    <dgm:cxn modelId="{B26784F6-14B3-4917-AA65-D8109DC37E45}" type="presOf" srcId="{050743A9-8586-44C3-98C5-1330651B9251}" destId="{3CF7E514-E8C9-4E08-9BA0-1EAC978BD970}" srcOrd="0" destOrd="0" presId="urn:microsoft.com/office/officeart/2018/2/layout/IconVerticalSolidList"/>
    <dgm:cxn modelId="{99B74DFB-7EC2-4928-8A77-BAB1271D6ECB}" srcId="{A1915DFA-71F9-4618-AD10-E51C9360A6F6}" destId="{050743A9-8586-44C3-98C5-1330651B9251}" srcOrd="1" destOrd="0" parTransId="{34A05F54-E4A7-43C3-9582-139563179131}" sibTransId="{9E64D83D-14DA-4C75-B74B-B63D7FD2D001}"/>
    <dgm:cxn modelId="{2773A082-B845-4A28-9E61-5CC8CDBB5A5E}" type="presParOf" srcId="{8029EF0F-9457-4F4B-A81C-43240956E365}" destId="{84D2A073-249D-4CA7-97AF-30FF83FE77C2}" srcOrd="0" destOrd="0" presId="urn:microsoft.com/office/officeart/2018/2/layout/IconVerticalSolidList"/>
    <dgm:cxn modelId="{76A49990-B5C2-4EAE-BBA4-40036C51E52A}" type="presParOf" srcId="{84D2A073-249D-4CA7-97AF-30FF83FE77C2}" destId="{677DFE84-E0BD-409C-85B2-A01A72A4A2C1}" srcOrd="0" destOrd="0" presId="urn:microsoft.com/office/officeart/2018/2/layout/IconVerticalSolidList"/>
    <dgm:cxn modelId="{1CEBBF1B-6BCC-471C-AD3F-D15BE7DFFA29}" type="presParOf" srcId="{84D2A073-249D-4CA7-97AF-30FF83FE77C2}" destId="{4A6C9FD3-0CAB-4CFF-B1B4-374EA9F74CA2}" srcOrd="1" destOrd="0" presId="urn:microsoft.com/office/officeart/2018/2/layout/IconVerticalSolidList"/>
    <dgm:cxn modelId="{2C40DE80-82AD-447D-9187-80E14D137127}" type="presParOf" srcId="{84D2A073-249D-4CA7-97AF-30FF83FE77C2}" destId="{35E610FE-3E70-49EF-A173-20133C4F035B}" srcOrd="2" destOrd="0" presId="urn:microsoft.com/office/officeart/2018/2/layout/IconVerticalSolidList"/>
    <dgm:cxn modelId="{219DF7FB-30E3-4A75-A5F8-60C8FA455304}" type="presParOf" srcId="{84D2A073-249D-4CA7-97AF-30FF83FE77C2}" destId="{6C04328A-0491-4CFE-B6C2-BB43FAB5A1CA}" srcOrd="3" destOrd="0" presId="urn:microsoft.com/office/officeart/2018/2/layout/IconVerticalSolidList"/>
    <dgm:cxn modelId="{EBFDC187-F80F-4A63-88AD-738510A8BC95}" type="presParOf" srcId="{8029EF0F-9457-4F4B-A81C-43240956E365}" destId="{2DDB19FD-C1D8-48AE-BACD-3FCF59DBE43B}" srcOrd="1" destOrd="0" presId="urn:microsoft.com/office/officeart/2018/2/layout/IconVerticalSolidList"/>
    <dgm:cxn modelId="{3937F34F-558E-4322-B832-E26F13CB4272}" type="presParOf" srcId="{8029EF0F-9457-4F4B-A81C-43240956E365}" destId="{D42E5184-233D-4978-9DC4-161212709608}" srcOrd="2" destOrd="0" presId="urn:microsoft.com/office/officeart/2018/2/layout/IconVerticalSolidList"/>
    <dgm:cxn modelId="{CB3C0E61-316F-4917-B82A-CBDA67AC8A5B}" type="presParOf" srcId="{D42E5184-233D-4978-9DC4-161212709608}" destId="{076E1749-48DF-4622-BEC1-3D0933316CA4}" srcOrd="0" destOrd="0" presId="urn:microsoft.com/office/officeart/2018/2/layout/IconVerticalSolidList"/>
    <dgm:cxn modelId="{16C31FBE-139E-4137-B7BC-348C03F6A037}" type="presParOf" srcId="{D42E5184-233D-4978-9DC4-161212709608}" destId="{7A5F1CDA-E0A8-4BEA-9E96-892E34A41B2F}" srcOrd="1" destOrd="0" presId="urn:microsoft.com/office/officeart/2018/2/layout/IconVerticalSolidList"/>
    <dgm:cxn modelId="{D198DFFE-BF07-4777-9B1A-6C847F14B710}" type="presParOf" srcId="{D42E5184-233D-4978-9DC4-161212709608}" destId="{DBC3D892-07F5-489C-9386-252453A9EE63}" srcOrd="2" destOrd="0" presId="urn:microsoft.com/office/officeart/2018/2/layout/IconVerticalSolidList"/>
    <dgm:cxn modelId="{3E2DD244-4F0F-4D7F-84DB-B13CA67D22A3}" type="presParOf" srcId="{D42E5184-233D-4978-9DC4-161212709608}" destId="{3CF7E514-E8C9-4E08-9BA0-1EAC978BD970}" srcOrd="3" destOrd="0" presId="urn:microsoft.com/office/officeart/2018/2/layout/IconVerticalSolidList"/>
    <dgm:cxn modelId="{829CA5B6-7A82-46C6-B8C5-4E59CC5F5946}" type="presParOf" srcId="{8029EF0F-9457-4F4B-A81C-43240956E365}" destId="{F674B11A-2A1C-4E24-A7F9-AB649A82D1A9}" srcOrd="3" destOrd="0" presId="urn:microsoft.com/office/officeart/2018/2/layout/IconVerticalSolidList"/>
    <dgm:cxn modelId="{10275A59-B833-4631-AE52-153EDF3D5F70}" type="presParOf" srcId="{8029EF0F-9457-4F4B-A81C-43240956E365}" destId="{5BB7F8E8-028E-425F-B928-270757B1FD91}" srcOrd="4" destOrd="0" presId="urn:microsoft.com/office/officeart/2018/2/layout/IconVerticalSolidList"/>
    <dgm:cxn modelId="{17C7ECBC-FEFD-4B13-91A3-5B28FD8CA3FA}" type="presParOf" srcId="{5BB7F8E8-028E-425F-B928-270757B1FD91}" destId="{7B83BFFD-6AF4-4455-8D54-9B6C76608ED5}" srcOrd="0" destOrd="0" presId="urn:microsoft.com/office/officeart/2018/2/layout/IconVerticalSolidList"/>
    <dgm:cxn modelId="{46683C28-4293-47BB-8348-428E6330E862}" type="presParOf" srcId="{5BB7F8E8-028E-425F-B928-270757B1FD91}" destId="{66AC5F5D-1529-40E6-A831-54BDF05C98A2}" srcOrd="1" destOrd="0" presId="urn:microsoft.com/office/officeart/2018/2/layout/IconVerticalSolidList"/>
    <dgm:cxn modelId="{2C5B9651-3016-422F-98F5-6B90F59848A6}" type="presParOf" srcId="{5BB7F8E8-028E-425F-B928-270757B1FD91}" destId="{835DB3D2-5C87-4FFD-8498-60D86AC0C394}" srcOrd="2" destOrd="0" presId="urn:microsoft.com/office/officeart/2018/2/layout/IconVerticalSolidList"/>
    <dgm:cxn modelId="{287A8E79-F56C-4B21-BEF8-A967023E8B0D}" type="presParOf" srcId="{5BB7F8E8-028E-425F-B928-270757B1FD91}" destId="{7AB0D080-EE22-4E27-9C09-B46DFD8243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B8B6A6-E76E-4BB6-8D81-9080ABAC44D6}"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D991B1AB-B754-4BF1-A881-FA091AC54D3E}">
      <dgm:prSet custT="1"/>
      <dgm:spPr/>
      <dgm:t>
        <a:bodyPr/>
        <a:lstStyle/>
        <a:p>
          <a:pPr>
            <a:defRPr cap="all"/>
          </a:pPr>
          <a:r>
            <a:rPr lang="en-US" sz="1600" b="1"/>
            <a:t>There is no need to make many changes to an application in order to run it on Heroku. </a:t>
          </a:r>
        </a:p>
      </dgm:t>
    </dgm:pt>
    <dgm:pt modelId="{A4A986C6-7510-462C-AFB9-AB93862955DC}" type="parTrans" cxnId="{3F10BA97-5F9E-4871-B566-E21B7F8AB9E6}">
      <dgm:prSet/>
      <dgm:spPr/>
      <dgm:t>
        <a:bodyPr/>
        <a:lstStyle/>
        <a:p>
          <a:endParaRPr lang="en-US" sz="1600" b="1"/>
        </a:p>
      </dgm:t>
    </dgm:pt>
    <dgm:pt modelId="{D63C78FC-F452-48E5-8F32-CFD75125D33F}" type="sibTrans" cxnId="{3F10BA97-5F9E-4871-B566-E21B7F8AB9E6}">
      <dgm:prSet custT="1"/>
      <dgm:spPr/>
      <dgm:t>
        <a:bodyPr/>
        <a:lstStyle/>
        <a:p>
          <a:endParaRPr lang="en-US" sz="1600" b="1"/>
        </a:p>
      </dgm:t>
    </dgm:pt>
    <dgm:pt modelId="{DB139D53-70BA-4431-8881-88CEA3F76B84}">
      <dgm:prSet custT="1"/>
      <dgm:spPr/>
      <dgm:t>
        <a:bodyPr/>
        <a:lstStyle/>
        <a:p>
          <a:pPr>
            <a:defRPr cap="all"/>
          </a:pPr>
          <a:r>
            <a:rPr lang="en-US" sz="1600" b="1"/>
            <a:t>One requirement is informing the platform as to which parts of your application are runnable (Executables/Jars etc).</a:t>
          </a:r>
        </a:p>
      </dgm:t>
    </dgm:pt>
    <dgm:pt modelId="{78C89D5C-FAED-444B-93F2-A00D05B657E0}" type="parTrans" cxnId="{1BF53A86-14E9-44DF-B099-AF6A3B782983}">
      <dgm:prSet/>
      <dgm:spPr/>
      <dgm:t>
        <a:bodyPr/>
        <a:lstStyle/>
        <a:p>
          <a:endParaRPr lang="en-US" sz="1600" b="1"/>
        </a:p>
      </dgm:t>
    </dgm:pt>
    <dgm:pt modelId="{46CADF22-52FB-45EF-B3DE-AEDEF0527FA7}" type="sibTrans" cxnId="{1BF53A86-14E9-44DF-B099-AF6A3B782983}">
      <dgm:prSet custT="1"/>
      <dgm:spPr/>
      <dgm:t>
        <a:bodyPr/>
        <a:lstStyle/>
        <a:p>
          <a:endParaRPr lang="en-US" sz="1600" b="1"/>
        </a:p>
      </dgm:t>
    </dgm:pt>
    <dgm:pt modelId="{B01E661E-0B7D-4812-85A9-692CC9D4617F}">
      <dgm:prSet custT="1"/>
      <dgm:spPr/>
      <dgm:t>
        <a:bodyPr/>
        <a:lstStyle/>
        <a:p>
          <a:pPr>
            <a:defRPr cap="all"/>
          </a:pPr>
          <a:r>
            <a:rPr lang="en-US" sz="1600" b="1"/>
            <a:t>Heroku can figure out the executables for the established standards like :</a:t>
          </a:r>
        </a:p>
      </dgm:t>
    </dgm:pt>
    <dgm:pt modelId="{8D9E52F8-E6A4-41A9-A0C2-324D47E4878F}" type="parTrans" cxnId="{57BE4058-78CA-4FE4-A0CC-C8BC5550284D}">
      <dgm:prSet/>
      <dgm:spPr/>
      <dgm:t>
        <a:bodyPr/>
        <a:lstStyle/>
        <a:p>
          <a:endParaRPr lang="en-US" sz="1600" b="1"/>
        </a:p>
      </dgm:t>
    </dgm:pt>
    <dgm:pt modelId="{253D11BB-9649-494E-9ED4-CA22BD2FC594}" type="sibTrans" cxnId="{57BE4058-78CA-4FE4-A0CC-C8BC5550284D}">
      <dgm:prSet custT="1"/>
      <dgm:spPr/>
      <dgm:t>
        <a:bodyPr/>
        <a:lstStyle/>
        <a:p>
          <a:endParaRPr lang="en-US" sz="1600" b="1"/>
        </a:p>
      </dgm:t>
    </dgm:pt>
    <dgm:pt modelId="{B8D1B36B-950C-4A7E-A68C-59AFC5DA31A1}">
      <dgm:prSet custT="1"/>
      <dgm:spPr/>
      <dgm:t>
        <a:bodyPr/>
        <a:lstStyle/>
        <a:p>
          <a:pPr>
            <a:defRPr cap="all"/>
          </a:pPr>
          <a:r>
            <a:rPr lang="en-US" sz="1600" b="1"/>
            <a:t>Ruby on Rails, it’s typically rails server</a:t>
          </a:r>
        </a:p>
      </dgm:t>
    </dgm:pt>
    <dgm:pt modelId="{925EDE8B-DBE1-4307-93C8-2B32B6254D7D}" type="parTrans" cxnId="{2CA9338C-8A2C-4C13-A17C-5476EEA7C7ED}">
      <dgm:prSet/>
      <dgm:spPr/>
      <dgm:t>
        <a:bodyPr/>
        <a:lstStyle/>
        <a:p>
          <a:endParaRPr lang="en-US" sz="1600" b="1"/>
        </a:p>
      </dgm:t>
    </dgm:pt>
    <dgm:pt modelId="{7FEA999E-1618-4012-8880-7C1119EAE1A6}" type="sibTrans" cxnId="{2CA9338C-8A2C-4C13-A17C-5476EEA7C7ED}">
      <dgm:prSet custT="1"/>
      <dgm:spPr/>
      <dgm:t>
        <a:bodyPr/>
        <a:lstStyle/>
        <a:p>
          <a:endParaRPr lang="en-US" sz="1600" b="1"/>
        </a:p>
      </dgm:t>
    </dgm:pt>
    <dgm:pt modelId="{52F9CD49-6053-45E8-B469-C9E41ACC450D}">
      <dgm:prSet custT="1"/>
      <dgm:spPr/>
      <dgm:t>
        <a:bodyPr/>
        <a:lstStyle/>
        <a:p>
          <a:pPr>
            <a:defRPr cap="all"/>
          </a:pPr>
          <a:r>
            <a:rPr lang="en-US" sz="1600" b="1"/>
            <a:t>in Django it’s python &lt;app&gt;/manage.py runserver </a:t>
          </a:r>
        </a:p>
      </dgm:t>
    </dgm:pt>
    <dgm:pt modelId="{E3BF410B-7B07-4CD0-A984-BE14C52B7AB6}" type="parTrans" cxnId="{E12FD276-21AE-4AB5-BA88-B7E4DADE23E0}">
      <dgm:prSet/>
      <dgm:spPr/>
      <dgm:t>
        <a:bodyPr/>
        <a:lstStyle/>
        <a:p>
          <a:endParaRPr lang="en-US" sz="1600" b="1"/>
        </a:p>
      </dgm:t>
    </dgm:pt>
    <dgm:pt modelId="{B598B798-92FF-4978-91C5-332E4BDB1636}" type="sibTrans" cxnId="{E12FD276-21AE-4AB5-BA88-B7E4DADE23E0}">
      <dgm:prSet custT="1"/>
      <dgm:spPr/>
      <dgm:t>
        <a:bodyPr/>
        <a:lstStyle/>
        <a:p>
          <a:endParaRPr lang="en-US" sz="1600" b="1"/>
        </a:p>
      </dgm:t>
    </dgm:pt>
    <dgm:pt modelId="{314BEE62-DD9D-4805-AF2B-CDDD69F0A525}">
      <dgm:prSet custT="1"/>
      <dgm:spPr/>
      <dgm:t>
        <a:bodyPr/>
        <a:lstStyle/>
        <a:p>
          <a:pPr>
            <a:defRPr cap="all"/>
          </a:pPr>
          <a:r>
            <a:rPr lang="en-US" sz="1600" b="1"/>
            <a:t>in Node.js it’s the main field in package.json</a:t>
          </a:r>
        </a:p>
      </dgm:t>
    </dgm:pt>
    <dgm:pt modelId="{867C388F-4B85-419E-A7D8-816AEEABC946}" type="parTrans" cxnId="{3C624285-A9C4-4015-99BE-0D7C1A5084C1}">
      <dgm:prSet/>
      <dgm:spPr/>
      <dgm:t>
        <a:bodyPr/>
        <a:lstStyle/>
        <a:p>
          <a:endParaRPr lang="en-US" sz="1600" b="1"/>
        </a:p>
      </dgm:t>
    </dgm:pt>
    <dgm:pt modelId="{8820FC21-7D12-488D-A931-8E812EA2B7C6}" type="sibTrans" cxnId="{3C624285-A9C4-4015-99BE-0D7C1A5084C1}">
      <dgm:prSet custT="1"/>
      <dgm:spPr/>
      <dgm:t>
        <a:bodyPr/>
        <a:lstStyle/>
        <a:p>
          <a:endParaRPr lang="en-US" sz="1600" b="1"/>
        </a:p>
      </dgm:t>
    </dgm:pt>
    <dgm:pt modelId="{21A37733-9616-443F-9780-900A0A75F05C}">
      <dgm:prSet custT="1"/>
      <dgm:spPr/>
      <dgm:t>
        <a:bodyPr/>
        <a:lstStyle/>
        <a:p>
          <a:pPr>
            <a:defRPr cap="all"/>
          </a:pPr>
          <a:r>
            <a:rPr lang="en-US" sz="1600" b="1"/>
            <a:t>For others there is a provision of ProcFile- where explicitly declare what can be executed</a:t>
          </a:r>
        </a:p>
      </dgm:t>
    </dgm:pt>
    <dgm:pt modelId="{ADF41FFF-15BA-4327-85AE-FE9203C97650}" type="parTrans" cxnId="{6EF5D3B1-A273-48CC-9068-4D2B4FDC7E6C}">
      <dgm:prSet/>
      <dgm:spPr/>
      <dgm:t>
        <a:bodyPr/>
        <a:lstStyle/>
        <a:p>
          <a:endParaRPr lang="en-US" sz="1600" b="1"/>
        </a:p>
      </dgm:t>
    </dgm:pt>
    <dgm:pt modelId="{523A8EF4-DE6A-410F-B256-BF0A06D80727}" type="sibTrans" cxnId="{6EF5D3B1-A273-48CC-9068-4D2B4FDC7E6C}">
      <dgm:prSet/>
      <dgm:spPr/>
      <dgm:t>
        <a:bodyPr/>
        <a:lstStyle/>
        <a:p>
          <a:endParaRPr lang="en-US" sz="1600" b="1"/>
        </a:p>
      </dgm:t>
    </dgm:pt>
    <dgm:pt modelId="{ED457143-34A2-4DF5-ABFE-866318D8E166}" type="pres">
      <dgm:prSet presAssocID="{57B8B6A6-E76E-4BB6-8D81-9080ABAC44D6}" presName="diagram" presStyleCnt="0">
        <dgm:presLayoutVars>
          <dgm:dir/>
          <dgm:resizeHandles val="exact"/>
        </dgm:presLayoutVars>
      </dgm:prSet>
      <dgm:spPr/>
    </dgm:pt>
    <dgm:pt modelId="{A856202B-C468-480C-8547-9B990352E00D}" type="pres">
      <dgm:prSet presAssocID="{D991B1AB-B754-4BF1-A881-FA091AC54D3E}" presName="node" presStyleLbl="node1" presStyleIdx="0" presStyleCnt="7">
        <dgm:presLayoutVars>
          <dgm:bulletEnabled val="1"/>
        </dgm:presLayoutVars>
      </dgm:prSet>
      <dgm:spPr/>
    </dgm:pt>
    <dgm:pt modelId="{27DD7147-1460-42A2-BAF1-D72857DEFF83}" type="pres">
      <dgm:prSet presAssocID="{D63C78FC-F452-48E5-8F32-CFD75125D33F}" presName="sibTrans" presStyleLbl="sibTrans2D1" presStyleIdx="0" presStyleCnt="6"/>
      <dgm:spPr/>
    </dgm:pt>
    <dgm:pt modelId="{21D6E01D-DEFE-4FBA-9259-A0828CF40B4D}" type="pres">
      <dgm:prSet presAssocID="{D63C78FC-F452-48E5-8F32-CFD75125D33F}" presName="connectorText" presStyleLbl="sibTrans2D1" presStyleIdx="0" presStyleCnt="6"/>
      <dgm:spPr/>
    </dgm:pt>
    <dgm:pt modelId="{D0CFA244-3F30-483F-B0BA-4A6DC3D95735}" type="pres">
      <dgm:prSet presAssocID="{DB139D53-70BA-4431-8881-88CEA3F76B84}" presName="node" presStyleLbl="node1" presStyleIdx="1" presStyleCnt="7">
        <dgm:presLayoutVars>
          <dgm:bulletEnabled val="1"/>
        </dgm:presLayoutVars>
      </dgm:prSet>
      <dgm:spPr/>
    </dgm:pt>
    <dgm:pt modelId="{5D1C20FA-4F84-4123-93A6-210ADE4B8704}" type="pres">
      <dgm:prSet presAssocID="{46CADF22-52FB-45EF-B3DE-AEDEF0527FA7}" presName="sibTrans" presStyleLbl="sibTrans2D1" presStyleIdx="1" presStyleCnt="6"/>
      <dgm:spPr/>
    </dgm:pt>
    <dgm:pt modelId="{EAD01851-8162-4157-9923-5DBBC7C394D7}" type="pres">
      <dgm:prSet presAssocID="{46CADF22-52FB-45EF-B3DE-AEDEF0527FA7}" presName="connectorText" presStyleLbl="sibTrans2D1" presStyleIdx="1" presStyleCnt="6"/>
      <dgm:spPr/>
    </dgm:pt>
    <dgm:pt modelId="{83F5B133-315B-4238-AB17-50E2EAA85F2B}" type="pres">
      <dgm:prSet presAssocID="{B01E661E-0B7D-4812-85A9-692CC9D4617F}" presName="node" presStyleLbl="node1" presStyleIdx="2" presStyleCnt="7">
        <dgm:presLayoutVars>
          <dgm:bulletEnabled val="1"/>
        </dgm:presLayoutVars>
      </dgm:prSet>
      <dgm:spPr/>
    </dgm:pt>
    <dgm:pt modelId="{C416E6DE-5CEC-45BD-BCDE-21AEFBAFCBD7}" type="pres">
      <dgm:prSet presAssocID="{253D11BB-9649-494E-9ED4-CA22BD2FC594}" presName="sibTrans" presStyleLbl="sibTrans2D1" presStyleIdx="2" presStyleCnt="6"/>
      <dgm:spPr/>
    </dgm:pt>
    <dgm:pt modelId="{D5EFC870-D70D-4F83-80A7-36FD5715E59D}" type="pres">
      <dgm:prSet presAssocID="{253D11BB-9649-494E-9ED4-CA22BD2FC594}" presName="connectorText" presStyleLbl="sibTrans2D1" presStyleIdx="2" presStyleCnt="6"/>
      <dgm:spPr/>
    </dgm:pt>
    <dgm:pt modelId="{4109BB98-2E1F-4C60-A228-CAD23E202073}" type="pres">
      <dgm:prSet presAssocID="{B8D1B36B-950C-4A7E-A68C-59AFC5DA31A1}" presName="node" presStyleLbl="node1" presStyleIdx="3" presStyleCnt="7">
        <dgm:presLayoutVars>
          <dgm:bulletEnabled val="1"/>
        </dgm:presLayoutVars>
      </dgm:prSet>
      <dgm:spPr/>
    </dgm:pt>
    <dgm:pt modelId="{892510BB-2650-4C23-9BBE-B5ABCF23F7E6}" type="pres">
      <dgm:prSet presAssocID="{7FEA999E-1618-4012-8880-7C1119EAE1A6}" presName="sibTrans" presStyleLbl="sibTrans2D1" presStyleIdx="3" presStyleCnt="6"/>
      <dgm:spPr/>
    </dgm:pt>
    <dgm:pt modelId="{57A01865-C4D7-4459-B9C8-2964D14BA5EC}" type="pres">
      <dgm:prSet presAssocID="{7FEA999E-1618-4012-8880-7C1119EAE1A6}" presName="connectorText" presStyleLbl="sibTrans2D1" presStyleIdx="3" presStyleCnt="6"/>
      <dgm:spPr/>
    </dgm:pt>
    <dgm:pt modelId="{E5A0464A-B85C-4992-8F9B-4BCBF33276BD}" type="pres">
      <dgm:prSet presAssocID="{52F9CD49-6053-45E8-B469-C9E41ACC450D}" presName="node" presStyleLbl="node1" presStyleIdx="4" presStyleCnt="7">
        <dgm:presLayoutVars>
          <dgm:bulletEnabled val="1"/>
        </dgm:presLayoutVars>
      </dgm:prSet>
      <dgm:spPr/>
    </dgm:pt>
    <dgm:pt modelId="{BA73E333-A0DD-43FC-91C9-5CEF9D1E225B}" type="pres">
      <dgm:prSet presAssocID="{B598B798-92FF-4978-91C5-332E4BDB1636}" presName="sibTrans" presStyleLbl="sibTrans2D1" presStyleIdx="4" presStyleCnt="6"/>
      <dgm:spPr/>
    </dgm:pt>
    <dgm:pt modelId="{D0AEDEF4-31B7-45C8-96BC-8D51B5EAB2A8}" type="pres">
      <dgm:prSet presAssocID="{B598B798-92FF-4978-91C5-332E4BDB1636}" presName="connectorText" presStyleLbl="sibTrans2D1" presStyleIdx="4" presStyleCnt="6"/>
      <dgm:spPr/>
    </dgm:pt>
    <dgm:pt modelId="{D4FF8FF3-A49D-45BC-B476-DA278B9E8E8F}" type="pres">
      <dgm:prSet presAssocID="{314BEE62-DD9D-4805-AF2B-CDDD69F0A525}" presName="node" presStyleLbl="node1" presStyleIdx="5" presStyleCnt="7">
        <dgm:presLayoutVars>
          <dgm:bulletEnabled val="1"/>
        </dgm:presLayoutVars>
      </dgm:prSet>
      <dgm:spPr/>
    </dgm:pt>
    <dgm:pt modelId="{BDC93F45-9EAD-4E11-94A3-547CD7A411F5}" type="pres">
      <dgm:prSet presAssocID="{8820FC21-7D12-488D-A931-8E812EA2B7C6}" presName="sibTrans" presStyleLbl="sibTrans2D1" presStyleIdx="5" presStyleCnt="6"/>
      <dgm:spPr/>
    </dgm:pt>
    <dgm:pt modelId="{EF8D2338-5F6F-4869-B93A-A902980A9504}" type="pres">
      <dgm:prSet presAssocID="{8820FC21-7D12-488D-A931-8E812EA2B7C6}" presName="connectorText" presStyleLbl="sibTrans2D1" presStyleIdx="5" presStyleCnt="6"/>
      <dgm:spPr/>
    </dgm:pt>
    <dgm:pt modelId="{FBACA5D6-5061-4923-9299-320B167F86F6}" type="pres">
      <dgm:prSet presAssocID="{21A37733-9616-443F-9780-900A0A75F05C}" presName="node" presStyleLbl="node1" presStyleIdx="6" presStyleCnt="7">
        <dgm:presLayoutVars>
          <dgm:bulletEnabled val="1"/>
        </dgm:presLayoutVars>
      </dgm:prSet>
      <dgm:spPr/>
    </dgm:pt>
  </dgm:ptLst>
  <dgm:cxnLst>
    <dgm:cxn modelId="{1A17B610-B85B-43CD-B505-E9AAE618D4B1}" type="presOf" srcId="{8820FC21-7D12-488D-A931-8E812EA2B7C6}" destId="{EF8D2338-5F6F-4869-B93A-A902980A9504}" srcOrd="1" destOrd="0" presId="urn:microsoft.com/office/officeart/2005/8/layout/process5"/>
    <dgm:cxn modelId="{EBACB611-944C-4E67-86AC-270E7DF4E4B5}" type="presOf" srcId="{7FEA999E-1618-4012-8880-7C1119EAE1A6}" destId="{57A01865-C4D7-4459-B9C8-2964D14BA5EC}" srcOrd="1" destOrd="0" presId="urn:microsoft.com/office/officeart/2005/8/layout/process5"/>
    <dgm:cxn modelId="{2DA22340-A6D1-4B90-B455-672528CB705D}" type="presOf" srcId="{253D11BB-9649-494E-9ED4-CA22BD2FC594}" destId="{D5EFC870-D70D-4F83-80A7-36FD5715E59D}" srcOrd="1" destOrd="0" presId="urn:microsoft.com/office/officeart/2005/8/layout/process5"/>
    <dgm:cxn modelId="{1C40815C-9628-4DE1-9D6B-B9836D1C09D2}" type="presOf" srcId="{52F9CD49-6053-45E8-B469-C9E41ACC450D}" destId="{E5A0464A-B85C-4992-8F9B-4BCBF33276BD}" srcOrd="0" destOrd="0" presId="urn:microsoft.com/office/officeart/2005/8/layout/process5"/>
    <dgm:cxn modelId="{4B2E476F-AA69-41F7-AE79-10D994A2ACD8}" type="presOf" srcId="{D63C78FC-F452-48E5-8F32-CFD75125D33F}" destId="{27DD7147-1460-42A2-BAF1-D72857DEFF83}" srcOrd="0" destOrd="0" presId="urn:microsoft.com/office/officeart/2005/8/layout/process5"/>
    <dgm:cxn modelId="{E12FD276-21AE-4AB5-BA88-B7E4DADE23E0}" srcId="{57B8B6A6-E76E-4BB6-8D81-9080ABAC44D6}" destId="{52F9CD49-6053-45E8-B469-C9E41ACC450D}" srcOrd="4" destOrd="0" parTransId="{E3BF410B-7B07-4CD0-A984-BE14C52B7AB6}" sibTransId="{B598B798-92FF-4978-91C5-332E4BDB1636}"/>
    <dgm:cxn modelId="{57BE4058-78CA-4FE4-A0CC-C8BC5550284D}" srcId="{57B8B6A6-E76E-4BB6-8D81-9080ABAC44D6}" destId="{B01E661E-0B7D-4812-85A9-692CC9D4617F}" srcOrd="2" destOrd="0" parTransId="{8D9E52F8-E6A4-41A9-A0C2-324D47E4878F}" sibTransId="{253D11BB-9649-494E-9ED4-CA22BD2FC594}"/>
    <dgm:cxn modelId="{7B45E85A-BF8B-4292-B4F6-9C64EF5BF54A}" type="presOf" srcId="{B8D1B36B-950C-4A7E-A68C-59AFC5DA31A1}" destId="{4109BB98-2E1F-4C60-A228-CAD23E202073}" srcOrd="0" destOrd="0" presId="urn:microsoft.com/office/officeart/2005/8/layout/process5"/>
    <dgm:cxn modelId="{3C624285-A9C4-4015-99BE-0D7C1A5084C1}" srcId="{57B8B6A6-E76E-4BB6-8D81-9080ABAC44D6}" destId="{314BEE62-DD9D-4805-AF2B-CDDD69F0A525}" srcOrd="5" destOrd="0" parTransId="{867C388F-4B85-419E-A7D8-816AEEABC946}" sibTransId="{8820FC21-7D12-488D-A931-8E812EA2B7C6}"/>
    <dgm:cxn modelId="{1BF53A86-14E9-44DF-B099-AF6A3B782983}" srcId="{57B8B6A6-E76E-4BB6-8D81-9080ABAC44D6}" destId="{DB139D53-70BA-4431-8881-88CEA3F76B84}" srcOrd="1" destOrd="0" parTransId="{78C89D5C-FAED-444B-93F2-A00D05B657E0}" sibTransId="{46CADF22-52FB-45EF-B3DE-AEDEF0527FA7}"/>
    <dgm:cxn modelId="{26F09F86-80FD-4406-97C7-23D40147C683}" type="presOf" srcId="{8820FC21-7D12-488D-A931-8E812EA2B7C6}" destId="{BDC93F45-9EAD-4E11-94A3-547CD7A411F5}" srcOrd="0" destOrd="0" presId="urn:microsoft.com/office/officeart/2005/8/layout/process5"/>
    <dgm:cxn modelId="{2CA9338C-8A2C-4C13-A17C-5476EEA7C7ED}" srcId="{57B8B6A6-E76E-4BB6-8D81-9080ABAC44D6}" destId="{B8D1B36B-950C-4A7E-A68C-59AFC5DA31A1}" srcOrd="3" destOrd="0" parTransId="{925EDE8B-DBE1-4307-93C8-2B32B6254D7D}" sibTransId="{7FEA999E-1618-4012-8880-7C1119EAE1A6}"/>
    <dgm:cxn modelId="{49A34390-B029-4CCD-9E40-60DC0D0516D8}" type="presOf" srcId="{57B8B6A6-E76E-4BB6-8D81-9080ABAC44D6}" destId="{ED457143-34A2-4DF5-ABFE-866318D8E166}" srcOrd="0" destOrd="0" presId="urn:microsoft.com/office/officeart/2005/8/layout/process5"/>
    <dgm:cxn modelId="{32F9B695-9520-4465-865F-C7D4E0B563BD}" type="presOf" srcId="{D63C78FC-F452-48E5-8F32-CFD75125D33F}" destId="{21D6E01D-DEFE-4FBA-9259-A0828CF40B4D}" srcOrd="1" destOrd="0" presId="urn:microsoft.com/office/officeart/2005/8/layout/process5"/>
    <dgm:cxn modelId="{3F10BA97-5F9E-4871-B566-E21B7F8AB9E6}" srcId="{57B8B6A6-E76E-4BB6-8D81-9080ABAC44D6}" destId="{D991B1AB-B754-4BF1-A881-FA091AC54D3E}" srcOrd="0" destOrd="0" parTransId="{A4A986C6-7510-462C-AFB9-AB93862955DC}" sibTransId="{D63C78FC-F452-48E5-8F32-CFD75125D33F}"/>
    <dgm:cxn modelId="{6D4ECA9C-F71C-497B-8C3C-5D14FDF1627A}" type="presOf" srcId="{46CADF22-52FB-45EF-B3DE-AEDEF0527FA7}" destId="{5D1C20FA-4F84-4123-93A6-210ADE4B8704}" srcOrd="0" destOrd="0" presId="urn:microsoft.com/office/officeart/2005/8/layout/process5"/>
    <dgm:cxn modelId="{1C3DD4A7-5A5E-45EA-8015-BC3A48C38088}" type="presOf" srcId="{7FEA999E-1618-4012-8880-7C1119EAE1A6}" destId="{892510BB-2650-4C23-9BBE-B5ABCF23F7E6}" srcOrd="0" destOrd="0" presId="urn:microsoft.com/office/officeart/2005/8/layout/process5"/>
    <dgm:cxn modelId="{6EF5D3B1-A273-48CC-9068-4D2B4FDC7E6C}" srcId="{57B8B6A6-E76E-4BB6-8D81-9080ABAC44D6}" destId="{21A37733-9616-443F-9780-900A0A75F05C}" srcOrd="6" destOrd="0" parTransId="{ADF41FFF-15BA-4327-85AE-FE9203C97650}" sibTransId="{523A8EF4-DE6A-410F-B256-BF0A06D80727}"/>
    <dgm:cxn modelId="{7A28B2C2-5427-41AD-B852-A843946C0655}" type="presOf" srcId="{B598B798-92FF-4978-91C5-332E4BDB1636}" destId="{D0AEDEF4-31B7-45C8-96BC-8D51B5EAB2A8}" srcOrd="1" destOrd="0" presId="urn:microsoft.com/office/officeart/2005/8/layout/process5"/>
    <dgm:cxn modelId="{2BB6B8CA-BC54-4A69-A9D7-A7CA84DA5670}" type="presOf" srcId="{314BEE62-DD9D-4805-AF2B-CDDD69F0A525}" destId="{D4FF8FF3-A49D-45BC-B476-DA278B9E8E8F}" srcOrd="0" destOrd="0" presId="urn:microsoft.com/office/officeart/2005/8/layout/process5"/>
    <dgm:cxn modelId="{17B24ECF-A82B-47A6-A117-5CB595DEAA4D}" type="presOf" srcId="{46CADF22-52FB-45EF-B3DE-AEDEF0527FA7}" destId="{EAD01851-8162-4157-9923-5DBBC7C394D7}" srcOrd="1" destOrd="0" presId="urn:microsoft.com/office/officeart/2005/8/layout/process5"/>
    <dgm:cxn modelId="{C1C3CDE4-DEA2-46E6-B047-A47469661BFE}" type="presOf" srcId="{21A37733-9616-443F-9780-900A0A75F05C}" destId="{FBACA5D6-5061-4923-9299-320B167F86F6}" srcOrd="0" destOrd="0" presId="urn:microsoft.com/office/officeart/2005/8/layout/process5"/>
    <dgm:cxn modelId="{5FB69AEE-1325-4A53-A5B4-C471A15A09B5}" type="presOf" srcId="{253D11BB-9649-494E-9ED4-CA22BD2FC594}" destId="{C416E6DE-5CEC-45BD-BCDE-21AEFBAFCBD7}" srcOrd="0" destOrd="0" presId="urn:microsoft.com/office/officeart/2005/8/layout/process5"/>
    <dgm:cxn modelId="{0B950CEF-27A5-4B5D-BC0E-F6F9308E5743}" type="presOf" srcId="{B598B798-92FF-4978-91C5-332E4BDB1636}" destId="{BA73E333-A0DD-43FC-91C9-5CEF9D1E225B}" srcOrd="0" destOrd="0" presId="urn:microsoft.com/office/officeart/2005/8/layout/process5"/>
    <dgm:cxn modelId="{6749BFF4-20E4-40E6-A2BF-36B3C3D85B09}" type="presOf" srcId="{D991B1AB-B754-4BF1-A881-FA091AC54D3E}" destId="{A856202B-C468-480C-8547-9B990352E00D}" srcOrd="0" destOrd="0" presId="urn:microsoft.com/office/officeart/2005/8/layout/process5"/>
    <dgm:cxn modelId="{AAC3EAF6-3E33-4D1F-99A3-805F4AE1EE83}" type="presOf" srcId="{B01E661E-0B7D-4812-85A9-692CC9D4617F}" destId="{83F5B133-315B-4238-AB17-50E2EAA85F2B}" srcOrd="0" destOrd="0" presId="urn:microsoft.com/office/officeart/2005/8/layout/process5"/>
    <dgm:cxn modelId="{879131FE-9946-449E-A34B-D6C3F551B3DA}" type="presOf" srcId="{DB139D53-70BA-4431-8881-88CEA3F76B84}" destId="{D0CFA244-3F30-483F-B0BA-4A6DC3D95735}" srcOrd="0" destOrd="0" presId="urn:microsoft.com/office/officeart/2005/8/layout/process5"/>
    <dgm:cxn modelId="{24339EE5-B51C-45CC-9EF0-566B5EE99CBB}" type="presParOf" srcId="{ED457143-34A2-4DF5-ABFE-866318D8E166}" destId="{A856202B-C468-480C-8547-9B990352E00D}" srcOrd="0" destOrd="0" presId="urn:microsoft.com/office/officeart/2005/8/layout/process5"/>
    <dgm:cxn modelId="{854A07D6-5579-4CE6-84FF-25448E1AFA72}" type="presParOf" srcId="{ED457143-34A2-4DF5-ABFE-866318D8E166}" destId="{27DD7147-1460-42A2-BAF1-D72857DEFF83}" srcOrd="1" destOrd="0" presId="urn:microsoft.com/office/officeart/2005/8/layout/process5"/>
    <dgm:cxn modelId="{476C5F61-A775-471F-A3D5-ADD5FF20103A}" type="presParOf" srcId="{27DD7147-1460-42A2-BAF1-D72857DEFF83}" destId="{21D6E01D-DEFE-4FBA-9259-A0828CF40B4D}" srcOrd="0" destOrd="0" presId="urn:microsoft.com/office/officeart/2005/8/layout/process5"/>
    <dgm:cxn modelId="{50DF5DE7-5354-4489-A91D-A179B5761340}" type="presParOf" srcId="{ED457143-34A2-4DF5-ABFE-866318D8E166}" destId="{D0CFA244-3F30-483F-B0BA-4A6DC3D95735}" srcOrd="2" destOrd="0" presId="urn:microsoft.com/office/officeart/2005/8/layout/process5"/>
    <dgm:cxn modelId="{664E088A-0AD2-43B2-963D-F6766BB69EA4}" type="presParOf" srcId="{ED457143-34A2-4DF5-ABFE-866318D8E166}" destId="{5D1C20FA-4F84-4123-93A6-210ADE4B8704}" srcOrd="3" destOrd="0" presId="urn:microsoft.com/office/officeart/2005/8/layout/process5"/>
    <dgm:cxn modelId="{85420D46-FF4C-43A9-8535-A704D82B2248}" type="presParOf" srcId="{5D1C20FA-4F84-4123-93A6-210ADE4B8704}" destId="{EAD01851-8162-4157-9923-5DBBC7C394D7}" srcOrd="0" destOrd="0" presId="urn:microsoft.com/office/officeart/2005/8/layout/process5"/>
    <dgm:cxn modelId="{7617CF23-EE78-47CE-BD7C-DEF585317C81}" type="presParOf" srcId="{ED457143-34A2-4DF5-ABFE-866318D8E166}" destId="{83F5B133-315B-4238-AB17-50E2EAA85F2B}" srcOrd="4" destOrd="0" presId="urn:microsoft.com/office/officeart/2005/8/layout/process5"/>
    <dgm:cxn modelId="{FC9E82AC-C511-4E35-B7C6-F7B8F7178BF1}" type="presParOf" srcId="{ED457143-34A2-4DF5-ABFE-866318D8E166}" destId="{C416E6DE-5CEC-45BD-BCDE-21AEFBAFCBD7}" srcOrd="5" destOrd="0" presId="urn:microsoft.com/office/officeart/2005/8/layout/process5"/>
    <dgm:cxn modelId="{0ADB55F0-CF9C-41CD-B384-C700AD6EE9E3}" type="presParOf" srcId="{C416E6DE-5CEC-45BD-BCDE-21AEFBAFCBD7}" destId="{D5EFC870-D70D-4F83-80A7-36FD5715E59D}" srcOrd="0" destOrd="0" presId="urn:microsoft.com/office/officeart/2005/8/layout/process5"/>
    <dgm:cxn modelId="{1AA3BC92-6624-454D-86A9-790CCE55AC45}" type="presParOf" srcId="{ED457143-34A2-4DF5-ABFE-866318D8E166}" destId="{4109BB98-2E1F-4C60-A228-CAD23E202073}" srcOrd="6" destOrd="0" presId="urn:microsoft.com/office/officeart/2005/8/layout/process5"/>
    <dgm:cxn modelId="{8542107C-317B-4904-9FEC-3199630F9BC7}" type="presParOf" srcId="{ED457143-34A2-4DF5-ABFE-866318D8E166}" destId="{892510BB-2650-4C23-9BBE-B5ABCF23F7E6}" srcOrd="7" destOrd="0" presId="urn:microsoft.com/office/officeart/2005/8/layout/process5"/>
    <dgm:cxn modelId="{5733F446-5C78-49D4-970E-02670987B599}" type="presParOf" srcId="{892510BB-2650-4C23-9BBE-B5ABCF23F7E6}" destId="{57A01865-C4D7-4459-B9C8-2964D14BA5EC}" srcOrd="0" destOrd="0" presId="urn:microsoft.com/office/officeart/2005/8/layout/process5"/>
    <dgm:cxn modelId="{EC17D165-33F2-4E04-9E73-DE4D1ABBF311}" type="presParOf" srcId="{ED457143-34A2-4DF5-ABFE-866318D8E166}" destId="{E5A0464A-B85C-4992-8F9B-4BCBF33276BD}" srcOrd="8" destOrd="0" presId="urn:microsoft.com/office/officeart/2005/8/layout/process5"/>
    <dgm:cxn modelId="{F1B444A4-B447-457C-9E81-DC861DC75F1B}" type="presParOf" srcId="{ED457143-34A2-4DF5-ABFE-866318D8E166}" destId="{BA73E333-A0DD-43FC-91C9-5CEF9D1E225B}" srcOrd="9" destOrd="0" presId="urn:microsoft.com/office/officeart/2005/8/layout/process5"/>
    <dgm:cxn modelId="{3678AC82-460E-4EAC-8BEA-7A4A1326B637}" type="presParOf" srcId="{BA73E333-A0DD-43FC-91C9-5CEF9D1E225B}" destId="{D0AEDEF4-31B7-45C8-96BC-8D51B5EAB2A8}" srcOrd="0" destOrd="0" presId="urn:microsoft.com/office/officeart/2005/8/layout/process5"/>
    <dgm:cxn modelId="{9F6C7FA0-E79F-4400-B013-62522985CD5A}" type="presParOf" srcId="{ED457143-34A2-4DF5-ABFE-866318D8E166}" destId="{D4FF8FF3-A49D-45BC-B476-DA278B9E8E8F}" srcOrd="10" destOrd="0" presId="urn:microsoft.com/office/officeart/2005/8/layout/process5"/>
    <dgm:cxn modelId="{857ED011-DCE0-4CFC-B2A9-F47E433549A8}" type="presParOf" srcId="{ED457143-34A2-4DF5-ABFE-866318D8E166}" destId="{BDC93F45-9EAD-4E11-94A3-547CD7A411F5}" srcOrd="11" destOrd="0" presId="urn:microsoft.com/office/officeart/2005/8/layout/process5"/>
    <dgm:cxn modelId="{75B7FC40-785F-409F-8138-C0753FED7690}" type="presParOf" srcId="{BDC93F45-9EAD-4E11-94A3-547CD7A411F5}" destId="{EF8D2338-5F6F-4869-B93A-A902980A9504}" srcOrd="0" destOrd="0" presId="urn:microsoft.com/office/officeart/2005/8/layout/process5"/>
    <dgm:cxn modelId="{744DE5D2-6C12-4247-A1C7-38FC12F3B368}" type="presParOf" srcId="{ED457143-34A2-4DF5-ABFE-866318D8E166}" destId="{FBACA5D6-5061-4923-9299-320B167F86F6}"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9AC5611-0B75-45E4-B87B-E01AC348266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D004F6C-42F5-4482-A329-2E030F3EF2B0}">
      <dgm:prSet/>
      <dgm:spPr/>
      <dgm:t>
        <a:bodyPr/>
        <a:lstStyle/>
        <a:p>
          <a:r>
            <a:rPr lang="en-US"/>
            <a:t>Add the Heroku connect add-on and perform the mapping with the Salesforce objects.</a:t>
          </a:r>
        </a:p>
      </dgm:t>
    </dgm:pt>
    <dgm:pt modelId="{33B3FB95-9B32-4E02-AE77-440D34E24CD3}" type="parTrans" cxnId="{CF302B2F-563C-4DD3-90BC-BF2E8DFD46AD}">
      <dgm:prSet/>
      <dgm:spPr/>
      <dgm:t>
        <a:bodyPr/>
        <a:lstStyle/>
        <a:p>
          <a:endParaRPr lang="en-US"/>
        </a:p>
      </dgm:t>
    </dgm:pt>
    <dgm:pt modelId="{4A4B67A5-ADF9-4DC7-A825-0BB437FC5486}" type="sibTrans" cxnId="{CF302B2F-563C-4DD3-90BC-BF2E8DFD46AD}">
      <dgm:prSet/>
      <dgm:spPr/>
      <dgm:t>
        <a:bodyPr/>
        <a:lstStyle/>
        <a:p>
          <a:endParaRPr lang="en-US"/>
        </a:p>
      </dgm:t>
    </dgm:pt>
    <dgm:pt modelId="{B6AF3F59-3DF4-42C7-9B4F-683127010ECA}">
      <dgm:prSet/>
      <dgm:spPr/>
      <dgm:t>
        <a:bodyPr/>
        <a:lstStyle/>
        <a:p>
          <a:r>
            <a:rPr lang="en-US"/>
            <a:t>This will sync the data with Heroku app Postgress DB</a:t>
          </a:r>
        </a:p>
      </dgm:t>
    </dgm:pt>
    <dgm:pt modelId="{1800AD2D-9F50-4B37-B380-FB7FACAA5AC8}" type="parTrans" cxnId="{D80C3A62-77EE-4DBF-B6F7-3E74FFE76C67}">
      <dgm:prSet/>
      <dgm:spPr/>
      <dgm:t>
        <a:bodyPr/>
        <a:lstStyle/>
        <a:p>
          <a:endParaRPr lang="en-US"/>
        </a:p>
      </dgm:t>
    </dgm:pt>
    <dgm:pt modelId="{E4517609-9511-4BB2-BDAC-86B23F69001C}" type="sibTrans" cxnId="{D80C3A62-77EE-4DBF-B6F7-3E74FFE76C67}">
      <dgm:prSet/>
      <dgm:spPr/>
      <dgm:t>
        <a:bodyPr/>
        <a:lstStyle/>
        <a:p>
          <a:endParaRPr lang="en-US"/>
        </a:p>
      </dgm:t>
    </dgm:pt>
    <dgm:pt modelId="{D7AC0EBD-C61A-4A1E-B0A6-4FBBD026588A}">
      <dgm:prSet/>
      <dgm:spPr/>
      <dgm:t>
        <a:bodyPr/>
        <a:lstStyle/>
        <a:p>
          <a:r>
            <a:rPr lang="en-US"/>
            <a:t>Phone edit app</a:t>
          </a:r>
        </a:p>
      </dgm:t>
    </dgm:pt>
    <dgm:pt modelId="{F660EFF5-E1F0-45A4-8E60-71B01BDF2EDC}" type="parTrans" cxnId="{13505646-7C5E-42F2-A8CD-445CFDFBFD90}">
      <dgm:prSet/>
      <dgm:spPr/>
      <dgm:t>
        <a:bodyPr/>
        <a:lstStyle/>
        <a:p>
          <a:endParaRPr lang="en-US"/>
        </a:p>
      </dgm:t>
    </dgm:pt>
    <dgm:pt modelId="{2012A542-75E5-45FD-AC13-F83967F68C6E}" type="sibTrans" cxnId="{13505646-7C5E-42F2-A8CD-445CFDFBFD90}">
      <dgm:prSet/>
      <dgm:spPr/>
      <dgm:t>
        <a:bodyPr/>
        <a:lstStyle/>
        <a:p>
          <a:endParaRPr lang="en-US"/>
        </a:p>
      </dgm:t>
    </dgm:pt>
    <dgm:pt modelId="{84BCEC4B-94DB-44E5-BE8F-B9F23FB00E3D}" type="pres">
      <dgm:prSet presAssocID="{E9AC5611-0B75-45E4-B87B-E01AC348266A}" presName="root" presStyleCnt="0">
        <dgm:presLayoutVars>
          <dgm:dir/>
          <dgm:resizeHandles val="exact"/>
        </dgm:presLayoutVars>
      </dgm:prSet>
      <dgm:spPr/>
    </dgm:pt>
    <dgm:pt modelId="{002BEFE0-EC9E-4AA2-8490-FBE5EB0A3582}" type="pres">
      <dgm:prSet presAssocID="{3D004F6C-42F5-4482-A329-2E030F3EF2B0}" presName="compNode" presStyleCnt="0"/>
      <dgm:spPr/>
    </dgm:pt>
    <dgm:pt modelId="{464B3146-52F9-40DC-8C1C-D0F9BBFB9319}" type="pres">
      <dgm:prSet presAssocID="{3D004F6C-42F5-4482-A329-2E030F3EF2B0}" presName="bgRect" presStyleLbl="bgShp" presStyleIdx="0" presStyleCnt="3"/>
      <dgm:spPr/>
    </dgm:pt>
    <dgm:pt modelId="{D4BFD483-2F80-4BE4-803E-04B4E2BF577B}" type="pres">
      <dgm:prSet presAssocID="{3D004F6C-42F5-4482-A329-2E030F3EF2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tialArts"/>
        </a:ext>
      </dgm:extLst>
    </dgm:pt>
    <dgm:pt modelId="{928B8690-A192-4E8C-AEE5-1367CC74B827}" type="pres">
      <dgm:prSet presAssocID="{3D004F6C-42F5-4482-A329-2E030F3EF2B0}" presName="spaceRect" presStyleCnt="0"/>
      <dgm:spPr/>
    </dgm:pt>
    <dgm:pt modelId="{470D2B62-9A5A-4294-AFD7-B732C52B3577}" type="pres">
      <dgm:prSet presAssocID="{3D004F6C-42F5-4482-A329-2E030F3EF2B0}" presName="parTx" presStyleLbl="revTx" presStyleIdx="0" presStyleCnt="3">
        <dgm:presLayoutVars>
          <dgm:chMax val="0"/>
          <dgm:chPref val="0"/>
        </dgm:presLayoutVars>
      </dgm:prSet>
      <dgm:spPr/>
    </dgm:pt>
    <dgm:pt modelId="{687E93C6-4532-437B-B76C-5536B3E5F7DF}" type="pres">
      <dgm:prSet presAssocID="{4A4B67A5-ADF9-4DC7-A825-0BB437FC5486}" presName="sibTrans" presStyleCnt="0"/>
      <dgm:spPr/>
    </dgm:pt>
    <dgm:pt modelId="{99D47BAC-7827-48E3-8F99-6D46D42792F5}" type="pres">
      <dgm:prSet presAssocID="{B6AF3F59-3DF4-42C7-9B4F-683127010ECA}" presName="compNode" presStyleCnt="0"/>
      <dgm:spPr/>
    </dgm:pt>
    <dgm:pt modelId="{E6D8C084-741E-4B97-B3A2-7711B178F134}" type="pres">
      <dgm:prSet presAssocID="{B6AF3F59-3DF4-42C7-9B4F-683127010ECA}" presName="bgRect" presStyleLbl="bgShp" presStyleIdx="1" presStyleCnt="3"/>
      <dgm:spPr/>
    </dgm:pt>
    <dgm:pt modelId="{49D2D9FA-D29B-4B8B-B39F-A79CF4BB7A35}" type="pres">
      <dgm:prSet presAssocID="{B6AF3F59-3DF4-42C7-9B4F-683127010E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8C66036A-66FC-49E2-866A-687C26CCB3B5}" type="pres">
      <dgm:prSet presAssocID="{B6AF3F59-3DF4-42C7-9B4F-683127010ECA}" presName="spaceRect" presStyleCnt="0"/>
      <dgm:spPr/>
    </dgm:pt>
    <dgm:pt modelId="{87DEEEC0-B3CF-4162-AEA4-C8AAA1E4A4DD}" type="pres">
      <dgm:prSet presAssocID="{B6AF3F59-3DF4-42C7-9B4F-683127010ECA}" presName="parTx" presStyleLbl="revTx" presStyleIdx="1" presStyleCnt="3">
        <dgm:presLayoutVars>
          <dgm:chMax val="0"/>
          <dgm:chPref val="0"/>
        </dgm:presLayoutVars>
      </dgm:prSet>
      <dgm:spPr/>
    </dgm:pt>
    <dgm:pt modelId="{D75E72CB-4AAB-4A18-8AEB-492370329B46}" type="pres">
      <dgm:prSet presAssocID="{E4517609-9511-4BB2-BDAC-86B23F69001C}" presName="sibTrans" presStyleCnt="0"/>
      <dgm:spPr/>
    </dgm:pt>
    <dgm:pt modelId="{6BFB8825-894E-47FC-8329-5505C6F847D2}" type="pres">
      <dgm:prSet presAssocID="{D7AC0EBD-C61A-4A1E-B0A6-4FBBD026588A}" presName="compNode" presStyleCnt="0"/>
      <dgm:spPr/>
    </dgm:pt>
    <dgm:pt modelId="{B6EF7727-7701-4FC0-96DC-E28712F45DF7}" type="pres">
      <dgm:prSet presAssocID="{D7AC0EBD-C61A-4A1E-B0A6-4FBBD026588A}" presName="bgRect" presStyleLbl="bgShp" presStyleIdx="2" presStyleCnt="3"/>
      <dgm:spPr/>
    </dgm:pt>
    <dgm:pt modelId="{C0A3979B-41E9-46F2-8413-D6433EC715DC}" type="pres">
      <dgm:prSet presAssocID="{D7AC0EBD-C61A-4A1E-B0A6-4FBBD02658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AF7BB9FF-3E67-4E94-9307-A7CA228B55CE}" type="pres">
      <dgm:prSet presAssocID="{D7AC0EBD-C61A-4A1E-B0A6-4FBBD026588A}" presName="spaceRect" presStyleCnt="0"/>
      <dgm:spPr/>
    </dgm:pt>
    <dgm:pt modelId="{8B8E9CFA-ECFE-4466-B057-1E43791E3EAA}" type="pres">
      <dgm:prSet presAssocID="{D7AC0EBD-C61A-4A1E-B0A6-4FBBD026588A}" presName="parTx" presStyleLbl="revTx" presStyleIdx="2" presStyleCnt="3">
        <dgm:presLayoutVars>
          <dgm:chMax val="0"/>
          <dgm:chPref val="0"/>
        </dgm:presLayoutVars>
      </dgm:prSet>
      <dgm:spPr/>
    </dgm:pt>
  </dgm:ptLst>
  <dgm:cxnLst>
    <dgm:cxn modelId="{187FC427-151E-4EA4-9F13-2B8A70470CFC}" type="presOf" srcId="{B6AF3F59-3DF4-42C7-9B4F-683127010ECA}" destId="{87DEEEC0-B3CF-4162-AEA4-C8AAA1E4A4DD}" srcOrd="0" destOrd="0" presId="urn:microsoft.com/office/officeart/2018/2/layout/IconVerticalSolidList"/>
    <dgm:cxn modelId="{CF302B2F-563C-4DD3-90BC-BF2E8DFD46AD}" srcId="{E9AC5611-0B75-45E4-B87B-E01AC348266A}" destId="{3D004F6C-42F5-4482-A329-2E030F3EF2B0}" srcOrd="0" destOrd="0" parTransId="{33B3FB95-9B32-4E02-AE77-440D34E24CD3}" sibTransId="{4A4B67A5-ADF9-4DC7-A825-0BB437FC5486}"/>
    <dgm:cxn modelId="{D80C3A62-77EE-4DBF-B6F7-3E74FFE76C67}" srcId="{E9AC5611-0B75-45E4-B87B-E01AC348266A}" destId="{B6AF3F59-3DF4-42C7-9B4F-683127010ECA}" srcOrd="1" destOrd="0" parTransId="{1800AD2D-9F50-4B37-B380-FB7FACAA5AC8}" sibTransId="{E4517609-9511-4BB2-BDAC-86B23F69001C}"/>
    <dgm:cxn modelId="{13505646-7C5E-42F2-A8CD-445CFDFBFD90}" srcId="{E9AC5611-0B75-45E4-B87B-E01AC348266A}" destId="{D7AC0EBD-C61A-4A1E-B0A6-4FBBD026588A}" srcOrd="2" destOrd="0" parTransId="{F660EFF5-E1F0-45A4-8E60-71B01BDF2EDC}" sibTransId="{2012A542-75E5-45FD-AC13-F83967F68C6E}"/>
    <dgm:cxn modelId="{FBBBAC6C-4F23-4082-B615-412720EF23FD}" type="presOf" srcId="{E9AC5611-0B75-45E4-B87B-E01AC348266A}" destId="{84BCEC4B-94DB-44E5-BE8F-B9F23FB00E3D}" srcOrd="0" destOrd="0" presId="urn:microsoft.com/office/officeart/2018/2/layout/IconVerticalSolidList"/>
    <dgm:cxn modelId="{906D8D52-731B-474D-AC2F-D539976DC759}" type="presOf" srcId="{3D004F6C-42F5-4482-A329-2E030F3EF2B0}" destId="{470D2B62-9A5A-4294-AFD7-B732C52B3577}" srcOrd="0" destOrd="0" presId="urn:microsoft.com/office/officeart/2018/2/layout/IconVerticalSolidList"/>
    <dgm:cxn modelId="{9C507EDF-F31F-42E7-9B2B-CCDDC2FDD9E7}" type="presOf" srcId="{D7AC0EBD-C61A-4A1E-B0A6-4FBBD026588A}" destId="{8B8E9CFA-ECFE-4466-B057-1E43791E3EAA}" srcOrd="0" destOrd="0" presId="urn:microsoft.com/office/officeart/2018/2/layout/IconVerticalSolidList"/>
    <dgm:cxn modelId="{14CC1803-7755-4891-B523-4A2319574B55}" type="presParOf" srcId="{84BCEC4B-94DB-44E5-BE8F-B9F23FB00E3D}" destId="{002BEFE0-EC9E-4AA2-8490-FBE5EB0A3582}" srcOrd="0" destOrd="0" presId="urn:microsoft.com/office/officeart/2018/2/layout/IconVerticalSolidList"/>
    <dgm:cxn modelId="{2B92DCA7-C19A-4D10-8373-F1C6DBB8B49F}" type="presParOf" srcId="{002BEFE0-EC9E-4AA2-8490-FBE5EB0A3582}" destId="{464B3146-52F9-40DC-8C1C-D0F9BBFB9319}" srcOrd="0" destOrd="0" presId="urn:microsoft.com/office/officeart/2018/2/layout/IconVerticalSolidList"/>
    <dgm:cxn modelId="{9364B426-440D-4AFE-9273-5DA760289129}" type="presParOf" srcId="{002BEFE0-EC9E-4AA2-8490-FBE5EB0A3582}" destId="{D4BFD483-2F80-4BE4-803E-04B4E2BF577B}" srcOrd="1" destOrd="0" presId="urn:microsoft.com/office/officeart/2018/2/layout/IconVerticalSolidList"/>
    <dgm:cxn modelId="{DFBBAC8C-EF51-4D30-AB07-A12A84F92362}" type="presParOf" srcId="{002BEFE0-EC9E-4AA2-8490-FBE5EB0A3582}" destId="{928B8690-A192-4E8C-AEE5-1367CC74B827}" srcOrd="2" destOrd="0" presId="urn:microsoft.com/office/officeart/2018/2/layout/IconVerticalSolidList"/>
    <dgm:cxn modelId="{28B24B0B-1C36-4DD3-811E-EBDE207CAED9}" type="presParOf" srcId="{002BEFE0-EC9E-4AA2-8490-FBE5EB0A3582}" destId="{470D2B62-9A5A-4294-AFD7-B732C52B3577}" srcOrd="3" destOrd="0" presId="urn:microsoft.com/office/officeart/2018/2/layout/IconVerticalSolidList"/>
    <dgm:cxn modelId="{667B7737-1504-4BAE-8C4C-C40D7D9B6C5A}" type="presParOf" srcId="{84BCEC4B-94DB-44E5-BE8F-B9F23FB00E3D}" destId="{687E93C6-4532-437B-B76C-5536B3E5F7DF}" srcOrd="1" destOrd="0" presId="urn:microsoft.com/office/officeart/2018/2/layout/IconVerticalSolidList"/>
    <dgm:cxn modelId="{7CFA8857-77BE-4F1B-A054-AF477D9D1175}" type="presParOf" srcId="{84BCEC4B-94DB-44E5-BE8F-B9F23FB00E3D}" destId="{99D47BAC-7827-48E3-8F99-6D46D42792F5}" srcOrd="2" destOrd="0" presId="urn:microsoft.com/office/officeart/2018/2/layout/IconVerticalSolidList"/>
    <dgm:cxn modelId="{ADA53E77-FD82-411F-807F-827B2FAEE7B6}" type="presParOf" srcId="{99D47BAC-7827-48E3-8F99-6D46D42792F5}" destId="{E6D8C084-741E-4B97-B3A2-7711B178F134}" srcOrd="0" destOrd="0" presId="urn:microsoft.com/office/officeart/2018/2/layout/IconVerticalSolidList"/>
    <dgm:cxn modelId="{22B125F0-ADC8-4654-A589-740C71A4F10F}" type="presParOf" srcId="{99D47BAC-7827-48E3-8F99-6D46D42792F5}" destId="{49D2D9FA-D29B-4B8B-B39F-A79CF4BB7A35}" srcOrd="1" destOrd="0" presId="urn:microsoft.com/office/officeart/2018/2/layout/IconVerticalSolidList"/>
    <dgm:cxn modelId="{9EE46629-0EEC-4C61-B450-6B461A952C4F}" type="presParOf" srcId="{99D47BAC-7827-48E3-8F99-6D46D42792F5}" destId="{8C66036A-66FC-49E2-866A-687C26CCB3B5}" srcOrd="2" destOrd="0" presId="urn:microsoft.com/office/officeart/2018/2/layout/IconVerticalSolidList"/>
    <dgm:cxn modelId="{0FB809CA-AEC6-444A-B758-CDE6737731B0}" type="presParOf" srcId="{99D47BAC-7827-48E3-8F99-6D46D42792F5}" destId="{87DEEEC0-B3CF-4162-AEA4-C8AAA1E4A4DD}" srcOrd="3" destOrd="0" presId="urn:microsoft.com/office/officeart/2018/2/layout/IconVerticalSolidList"/>
    <dgm:cxn modelId="{10271A45-08BF-48EA-8EC4-2F9FA645D775}" type="presParOf" srcId="{84BCEC4B-94DB-44E5-BE8F-B9F23FB00E3D}" destId="{D75E72CB-4AAB-4A18-8AEB-492370329B46}" srcOrd="3" destOrd="0" presId="urn:microsoft.com/office/officeart/2018/2/layout/IconVerticalSolidList"/>
    <dgm:cxn modelId="{A9A229F7-C171-4C82-9071-5215BD678F07}" type="presParOf" srcId="{84BCEC4B-94DB-44E5-BE8F-B9F23FB00E3D}" destId="{6BFB8825-894E-47FC-8329-5505C6F847D2}" srcOrd="4" destOrd="0" presId="urn:microsoft.com/office/officeart/2018/2/layout/IconVerticalSolidList"/>
    <dgm:cxn modelId="{346662B1-8B88-4C3C-B0A3-703B5D4DD4C9}" type="presParOf" srcId="{6BFB8825-894E-47FC-8329-5505C6F847D2}" destId="{B6EF7727-7701-4FC0-96DC-E28712F45DF7}" srcOrd="0" destOrd="0" presId="urn:microsoft.com/office/officeart/2018/2/layout/IconVerticalSolidList"/>
    <dgm:cxn modelId="{0AC57BAC-9072-4ECA-80A9-EEECE9CE2FF7}" type="presParOf" srcId="{6BFB8825-894E-47FC-8329-5505C6F847D2}" destId="{C0A3979B-41E9-46F2-8413-D6433EC715DC}" srcOrd="1" destOrd="0" presId="urn:microsoft.com/office/officeart/2018/2/layout/IconVerticalSolidList"/>
    <dgm:cxn modelId="{735725CD-4DDC-40BA-9448-11B5D1F22ECC}" type="presParOf" srcId="{6BFB8825-894E-47FC-8329-5505C6F847D2}" destId="{AF7BB9FF-3E67-4E94-9307-A7CA228B55CE}" srcOrd="2" destOrd="0" presId="urn:microsoft.com/office/officeart/2018/2/layout/IconVerticalSolidList"/>
    <dgm:cxn modelId="{21207CB4-BFC6-416A-AC50-41A826C7ABA9}" type="presParOf" srcId="{6BFB8825-894E-47FC-8329-5505C6F847D2}" destId="{8B8E9CFA-ECFE-4466-B057-1E43791E3E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0950424-D276-4BDF-A9E3-593FC5F616D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FF4C0B3-2AE3-4317-B231-A3A286DAB31A}">
      <dgm:prSet/>
      <dgm:spPr/>
      <dgm:t>
        <a:bodyPr/>
        <a:lstStyle/>
        <a:p>
          <a:r>
            <a:rPr lang="en-US" dirty="0"/>
            <a:t>Phone Edit Add: This is the app to check the connectivity established with the salesforce and the Heroku .</a:t>
          </a:r>
        </a:p>
      </dgm:t>
    </dgm:pt>
    <dgm:pt modelId="{96800385-131D-4CD5-A03C-0476CF0B59FA}" type="parTrans" cxnId="{A3897ACF-876C-4BB3-96C7-FCE2C632DD8C}">
      <dgm:prSet/>
      <dgm:spPr/>
      <dgm:t>
        <a:bodyPr/>
        <a:lstStyle/>
        <a:p>
          <a:endParaRPr lang="en-US"/>
        </a:p>
      </dgm:t>
    </dgm:pt>
    <dgm:pt modelId="{47309DC3-6A29-4902-8892-C999EE121F0D}" type="sibTrans" cxnId="{A3897ACF-876C-4BB3-96C7-FCE2C632DD8C}">
      <dgm:prSet/>
      <dgm:spPr/>
      <dgm:t>
        <a:bodyPr/>
        <a:lstStyle/>
        <a:p>
          <a:endParaRPr lang="en-US"/>
        </a:p>
      </dgm:t>
    </dgm:pt>
    <dgm:pt modelId="{8F11E048-37C9-47DD-8E3A-6E4EDB5A2245}">
      <dgm:prSet/>
      <dgm:spPr/>
      <dgm:t>
        <a:bodyPr/>
        <a:lstStyle/>
        <a:p>
          <a:r>
            <a:rPr lang="en-US" dirty="0"/>
            <a:t>Git : </a:t>
          </a:r>
          <a:r>
            <a:rPr lang="en-US" dirty="0">
              <a:hlinkClick xmlns:r="http://schemas.openxmlformats.org/officeDocument/2006/relationships" r:id="rId1"/>
            </a:rPr>
            <a:t>https://github.com/vireshku/herokuphoneedit.git</a:t>
          </a:r>
          <a:endParaRPr lang="en-US" dirty="0"/>
        </a:p>
      </dgm:t>
    </dgm:pt>
    <dgm:pt modelId="{465757F0-DBA3-41FE-AD5A-154DAF7F851C}" type="parTrans" cxnId="{53A2EB07-BA81-4F60-AFD0-DD89DB9F8357}">
      <dgm:prSet/>
      <dgm:spPr/>
      <dgm:t>
        <a:bodyPr/>
        <a:lstStyle/>
        <a:p>
          <a:endParaRPr lang="en-US"/>
        </a:p>
      </dgm:t>
    </dgm:pt>
    <dgm:pt modelId="{1FEF68E7-9009-498D-8646-392773BB65BF}" type="sibTrans" cxnId="{53A2EB07-BA81-4F60-AFD0-DD89DB9F8357}">
      <dgm:prSet/>
      <dgm:spPr/>
      <dgm:t>
        <a:bodyPr/>
        <a:lstStyle/>
        <a:p>
          <a:endParaRPr lang="en-US"/>
        </a:p>
      </dgm:t>
    </dgm:pt>
    <dgm:pt modelId="{09735EF8-8094-48B9-9BCF-23F76BE2A057}" type="pres">
      <dgm:prSet presAssocID="{30950424-D276-4BDF-A9E3-593FC5F616D7}" presName="linear" presStyleCnt="0">
        <dgm:presLayoutVars>
          <dgm:animLvl val="lvl"/>
          <dgm:resizeHandles val="exact"/>
        </dgm:presLayoutVars>
      </dgm:prSet>
      <dgm:spPr/>
    </dgm:pt>
    <dgm:pt modelId="{386D6BBF-EFD3-4F0F-97A8-E4E888FC2E7E}" type="pres">
      <dgm:prSet presAssocID="{5FF4C0B3-2AE3-4317-B231-A3A286DAB31A}" presName="parentText" presStyleLbl="node1" presStyleIdx="0" presStyleCnt="2" custScaleY="149840" custLinFactY="-70171" custLinFactNeighborY="-100000">
        <dgm:presLayoutVars>
          <dgm:chMax val="0"/>
          <dgm:bulletEnabled val="1"/>
        </dgm:presLayoutVars>
      </dgm:prSet>
      <dgm:spPr/>
    </dgm:pt>
    <dgm:pt modelId="{FAEBDE56-58A9-44D8-B74F-A38973D5C0EB}" type="pres">
      <dgm:prSet presAssocID="{47309DC3-6A29-4902-8892-C999EE121F0D}" presName="spacer" presStyleCnt="0"/>
      <dgm:spPr/>
    </dgm:pt>
    <dgm:pt modelId="{0CE82103-D9F7-46EF-9B79-0268E2F5DDF8}" type="pres">
      <dgm:prSet presAssocID="{8F11E048-37C9-47DD-8E3A-6E4EDB5A2245}" presName="parentText" presStyleLbl="node1" presStyleIdx="1" presStyleCnt="2" custScaleY="159780">
        <dgm:presLayoutVars>
          <dgm:chMax val="0"/>
          <dgm:bulletEnabled val="1"/>
        </dgm:presLayoutVars>
      </dgm:prSet>
      <dgm:spPr/>
    </dgm:pt>
  </dgm:ptLst>
  <dgm:cxnLst>
    <dgm:cxn modelId="{53A2EB07-BA81-4F60-AFD0-DD89DB9F8357}" srcId="{30950424-D276-4BDF-A9E3-593FC5F616D7}" destId="{8F11E048-37C9-47DD-8E3A-6E4EDB5A2245}" srcOrd="1" destOrd="0" parTransId="{465757F0-DBA3-41FE-AD5A-154DAF7F851C}" sibTransId="{1FEF68E7-9009-498D-8646-392773BB65BF}"/>
    <dgm:cxn modelId="{F476A033-8A4A-484C-85ED-20FDA7B6D606}" type="presOf" srcId="{5FF4C0B3-2AE3-4317-B231-A3A286DAB31A}" destId="{386D6BBF-EFD3-4F0F-97A8-E4E888FC2E7E}" srcOrd="0" destOrd="0" presId="urn:microsoft.com/office/officeart/2005/8/layout/vList2"/>
    <dgm:cxn modelId="{58E5EA68-D959-44E0-BA2E-48694421DAA4}" type="presOf" srcId="{8F11E048-37C9-47DD-8E3A-6E4EDB5A2245}" destId="{0CE82103-D9F7-46EF-9B79-0268E2F5DDF8}" srcOrd="0" destOrd="0" presId="urn:microsoft.com/office/officeart/2005/8/layout/vList2"/>
    <dgm:cxn modelId="{291E69BA-541D-485A-9C4A-C21876D362DD}" type="presOf" srcId="{30950424-D276-4BDF-A9E3-593FC5F616D7}" destId="{09735EF8-8094-48B9-9BCF-23F76BE2A057}" srcOrd="0" destOrd="0" presId="urn:microsoft.com/office/officeart/2005/8/layout/vList2"/>
    <dgm:cxn modelId="{A3897ACF-876C-4BB3-96C7-FCE2C632DD8C}" srcId="{30950424-D276-4BDF-A9E3-593FC5F616D7}" destId="{5FF4C0B3-2AE3-4317-B231-A3A286DAB31A}" srcOrd="0" destOrd="0" parTransId="{96800385-131D-4CD5-A03C-0476CF0B59FA}" sibTransId="{47309DC3-6A29-4902-8892-C999EE121F0D}"/>
    <dgm:cxn modelId="{851DBD98-A240-4BD5-B551-7DBFB1C6ABF3}" type="presParOf" srcId="{09735EF8-8094-48B9-9BCF-23F76BE2A057}" destId="{386D6BBF-EFD3-4F0F-97A8-E4E888FC2E7E}" srcOrd="0" destOrd="0" presId="urn:microsoft.com/office/officeart/2005/8/layout/vList2"/>
    <dgm:cxn modelId="{A80FB4AA-213B-449A-80C2-7E2DE6344816}" type="presParOf" srcId="{09735EF8-8094-48B9-9BCF-23F76BE2A057}" destId="{FAEBDE56-58A9-44D8-B74F-A38973D5C0EB}" srcOrd="1" destOrd="0" presId="urn:microsoft.com/office/officeart/2005/8/layout/vList2"/>
    <dgm:cxn modelId="{A0E01C9B-5BFD-49C0-83CD-F6C186104F25}" type="presParOf" srcId="{09735EF8-8094-48B9-9BCF-23F76BE2A057}" destId="{0CE82103-D9F7-46EF-9B79-0268E2F5DDF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DBCDC5A-9E97-4E30-AB13-980593442E7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8039F9A-3366-48D3-996F-7AC14191B76D}">
      <dgm:prSet custT="1"/>
      <dgm:spPr/>
      <dgm:t>
        <a:bodyPr/>
        <a:lstStyle/>
        <a:p>
          <a:pPr>
            <a:lnSpc>
              <a:spcPct val="100000"/>
            </a:lnSpc>
          </a:pPr>
          <a:r>
            <a:rPr lang="en-US" sz="2000"/>
            <a:t>Heroku External Objects allows you to make data in a Heroku Postgres database available within your Salesforce deployment to create, read, update, and delete. </a:t>
          </a:r>
        </a:p>
      </dgm:t>
    </dgm:pt>
    <dgm:pt modelId="{3B6049DE-3A85-400C-AF68-3CCB285F8087}" type="parTrans" cxnId="{C3935958-22FA-4E2C-BD47-8D242B57EF4B}">
      <dgm:prSet/>
      <dgm:spPr/>
      <dgm:t>
        <a:bodyPr/>
        <a:lstStyle/>
        <a:p>
          <a:endParaRPr lang="en-US" sz="2000"/>
        </a:p>
      </dgm:t>
    </dgm:pt>
    <dgm:pt modelId="{D6FBE599-7382-455A-AC13-66955C124ECA}" type="sibTrans" cxnId="{C3935958-22FA-4E2C-BD47-8D242B57EF4B}">
      <dgm:prSet/>
      <dgm:spPr/>
      <dgm:t>
        <a:bodyPr/>
        <a:lstStyle/>
        <a:p>
          <a:endParaRPr lang="en-US" sz="2000"/>
        </a:p>
      </dgm:t>
    </dgm:pt>
    <dgm:pt modelId="{B4498248-53CF-4FF4-BF07-667A2DF44E0B}">
      <dgm:prSet custT="1"/>
      <dgm:spPr/>
      <dgm:t>
        <a:bodyPr/>
        <a:lstStyle/>
        <a:p>
          <a:pPr>
            <a:lnSpc>
              <a:spcPct val="100000"/>
            </a:lnSpc>
          </a:pPr>
          <a:r>
            <a:rPr lang="en-US" sz="2000"/>
            <a:t>We can build apps in Heroku and have our application data exposed in Salesforce business processes, </a:t>
          </a:r>
        </a:p>
      </dgm:t>
    </dgm:pt>
    <dgm:pt modelId="{35AC7EC4-591E-42ED-A830-E82D8F9AD1EA}" type="parTrans" cxnId="{9A986E47-BB49-40B8-AF39-8F3DB41FA351}">
      <dgm:prSet/>
      <dgm:spPr/>
      <dgm:t>
        <a:bodyPr/>
        <a:lstStyle/>
        <a:p>
          <a:endParaRPr lang="en-US" sz="2000"/>
        </a:p>
      </dgm:t>
    </dgm:pt>
    <dgm:pt modelId="{2C2AF41A-7486-457E-BAD0-E2B0DFCDEB18}" type="sibTrans" cxnId="{9A986E47-BB49-40B8-AF39-8F3DB41FA351}">
      <dgm:prSet/>
      <dgm:spPr/>
      <dgm:t>
        <a:bodyPr/>
        <a:lstStyle/>
        <a:p>
          <a:endParaRPr lang="en-US" sz="2000"/>
        </a:p>
      </dgm:t>
    </dgm:pt>
    <dgm:pt modelId="{424DD868-0F68-4D91-AFCE-3984440B78BE}">
      <dgm:prSet custT="1"/>
      <dgm:spPr/>
      <dgm:t>
        <a:bodyPr/>
        <a:lstStyle/>
        <a:p>
          <a:pPr>
            <a:lnSpc>
              <a:spcPct val="100000"/>
            </a:lnSpc>
          </a:pPr>
          <a:r>
            <a:rPr lang="en-US" sz="2000"/>
            <a:t>This allows us to create seamless experiences, while keeping all of the data in Heroku Postgres.</a:t>
          </a:r>
        </a:p>
      </dgm:t>
    </dgm:pt>
    <dgm:pt modelId="{4FA3445A-E858-408B-9389-0C623478CA0A}" type="parTrans" cxnId="{129A593D-3827-4927-89FC-2B50628A70E5}">
      <dgm:prSet/>
      <dgm:spPr/>
      <dgm:t>
        <a:bodyPr/>
        <a:lstStyle/>
        <a:p>
          <a:endParaRPr lang="en-US" sz="2000"/>
        </a:p>
      </dgm:t>
    </dgm:pt>
    <dgm:pt modelId="{53A752AF-99CC-4215-8789-15F722B8D159}" type="sibTrans" cxnId="{129A593D-3827-4927-89FC-2B50628A70E5}">
      <dgm:prSet/>
      <dgm:spPr/>
      <dgm:t>
        <a:bodyPr/>
        <a:lstStyle/>
        <a:p>
          <a:endParaRPr lang="en-US" sz="2000"/>
        </a:p>
      </dgm:t>
    </dgm:pt>
    <dgm:pt modelId="{DE505779-B1C6-411D-A1A9-4D6A5E29CEB4}" type="pres">
      <dgm:prSet presAssocID="{EDBCDC5A-9E97-4E30-AB13-980593442E70}" presName="root" presStyleCnt="0">
        <dgm:presLayoutVars>
          <dgm:dir/>
          <dgm:resizeHandles val="exact"/>
        </dgm:presLayoutVars>
      </dgm:prSet>
      <dgm:spPr/>
    </dgm:pt>
    <dgm:pt modelId="{4361B83D-0300-4FD9-9687-09F9BF0D7684}" type="pres">
      <dgm:prSet presAssocID="{98039F9A-3366-48D3-996F-7AC14191B76D}" presName="compNode" presStyleCnt="0"/>
      <dgm:spPr/>
    </dgm:pt>
    <dgm:pt modelId="{81BEE137-F629-4215-86BA-4FEC31C35606}" type="pres">
      <dgm:prSet presAssocID="{98039F9A-3366-48D3-996F-7AC14191B76D}" presName="bgRect" presStyleLbl="bgShp" presStyleIdx="0" presStyleCnt="3"/>
      <dgm:spPr/>
    </dgm:pt>
    <dgm:pt modelId="{F8FAE98C-2F13-40B4-8206-D7355BD074D1}" type="pres">
      <dgm:prSet presAssocID="{98039F9A-3366-48D3-996F-7AC14191B7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73638C0-E13F-405A-BDD5-EE6C97921B12}" type="pres">
      <dgm:prSet presAssocID="{98039F9A-3366-48D3-996F-7AC14191B76D}" presName="spaceRect" presStyleCnt="0"/>
      <dgm:spPr/>
    </dgm:pt>
    <dgm:pt modelId="{00DFA726-53E4-42B7-B0F6-3B46B73E4E60}" type="pres">
      <dgm:prSet presAssocID="{98039F9A-3366-48D3-996F-7AC14191B76D}" presName="parTx" presStyleLbl="revTx" presStyleIdx="0" presStyleCnt="3">
        <dgm:presLayoutVars>
          <dgm:chMax val="0"/>
          <dgm:chPref val="0"/>
        </dgm:presLayoutVars>
      </dgm:prSet>
      <dgm:spPr/>
    </dgm:pt>
    <dgm:pt modelId="{266B8726-DA53-4AF8-9AAD-45DB6B3FEB24}" type="pres">
      <dgm:prSet presAssocID="{D6FBE599-7382-455A-AC13-66955C124ECA}" presName="sibTrans" presStyleCnt="0"/>
      <dgm:spPr/>
    </dgm:pt>
    <dgm:pt modelId="{35C00432-2F2C-4341-9A42-1AC29A826D80}" type="pres">
      <dgm:prSet presAssocID="{B4498248-53CF-4FF4-BF07-667A2DF44E0B}" presName="compNode" presStyleCnt="0"/>
      <dgm:spPr/>
    </dgm:pt>
    <dgm:pt modelId="{7F77DD89-85F3-4320-BFEB-CCB18D450A4D}" type="pres">
      <dgm:prSet presAssocID="{B4498248-53CF-4FF4-BF07-667A2DF44E0B}" presName="bgRect" presStyleLbl="bgShp" presStyleIdx="1" presStyleCnt="3"/>
      <dgm:spPr>
        <a:solidFill>
          <a:srgbClr val="0099FF"/>
        </a:solidFill>
      </dgm:spPr>
    </dgm:pt>
    <dgm:pt modelId="{59C47BB7-3798-4145-8038-62DC88B47A4D}" type="pres">
      <dgm:prSet presAssocID="{B4498248-53CF-4FF4-BF07-667A2DF44E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M Customer Insights App"/>
        </a:ext>
      </dgm:extLst>
    </dgm:pt>
    <dgm:pt modelId="{DEC24989-2438-45ED-ADDF-50C7F249FD3C}" type="pres">
      <dgm:prSet presAssocID="{B4498248-53CF-4FF4-BF07-667A2DF44E0B}" presName="spaceRect" presStyleCnt="0"/>
      <dgm:spPr/>
    </dgm:pt>
    <dgm:pt modelId="{4F93C49F-7847-45DB-A925-90C189978937}" type="pres">
      <dgm:prSet presAssocID="{B4498248-53CF-4FF4-BF07-667A2DF44E0B}" presName="parTx" presStyleLbl="revTx" presStyleIdx="1" presStyleCnt="3">
        <dgm:presLayoutVars>
          <dgm:chMax val="0"/>
          <dgm:chPref val="0"/>
        </dgm:presLayoutVars>
      </dgm:prSet>
      <dgm:spPr/>
    </dgm:pt>
    <dgm:pt modelId="{BE366261-89DC-49D0-876B-3D171BF2BACC}" type="pres">
      <dgm:prSet presAssocID="{2C2AF41A-7486-457E-BAD0-E2B0DFCDEB18}" presName="sibTrans" presStyleCnt="0"/>
      <dgm:spPr/>
    </dgm:pt>
    <dgm:pt modelId="{E962E311-D186-46B6-8D52-1F64C5A36A8D}" type="pres">
      <dgm:prSet presAssocID="{424DD868-0F68-4D91-AFCE-3984440B78BE}" presName="compNode" presStyleCnt="0"/>
      <dgm:spPr/>
    </dgm:pt>
    <dgm:pt modelId="{299B6BEF-B02D-49BB-A571-4AD31D51D628}" type="pres">
      <dgm:prSet presAssocID="{424DD868-0F68-4D91-AFCE-3984440B78BE}" presName="bgRect" presStyleLbl="bgShp" presStyleIdx="2" presStyleCnt="3"/>
      <dgm:spPr>
        <a:solidFill>
          <a:schemeClr val="accent6">
            <a:lumMod val="50000"/>
          </a:schemeClr>
        </a:solidFill>
      </dgm:spPr>
    </dgm:pt>
    <dgm:pt modelId="{3A19D11D-D607-4652-A315-D3200EE23397}" type="pres">
      <dgm:prSet presAssocID="{424DD868-0F68-4D91-AFCE-3984440B78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79335319-3B15-467A-909B-60AB99BEFC4B}" type="pres">
      <dgm:prSet presAssocID="{424DD868-0F68-4D91-AFCE-3984440B78BE}" presName="spaceRect" presStyleCnt="0"/>
      <dgm:spPr/>
    </dgm:pt>
    <dgm:pt modelId="{D3AACB88-C44F-43F1-9335-90AB025A3D8E}" type="pres">
      <dgm:prSet presAssocID="{424DD868-0F68-4D91-AFCE-3984440B78BE}" presName="parTx" presStyleLbl="revTx" presStyleIdx="2" presStyleCnt="3">
        <dgm:presLayoutVars>
          <dgm:chMax val="0"/>
          <dgm:chPref val="0"/>
        </dgm:presLayoutVars>
      </dgm:prSet>
      <dgm:spPr/>
    </dgm:pt>
  </dgm:ptLst>
  <dgm:cxnLst>
    <dgm:cxn modelId="{5495E717-E9EE-4827-A56E-A10CA5F0058F}" type="presOf" srcId="{EDBCDC5A-9E97-4E30-AB13-980593442E70}" destId="{DE505779-B1C6-411D-A1A9-4D6A5E29CEB4}" srcOrd="0" destOrd="0" presId="urn:microsoft.com/office/officeart/2018/2/layout/IconVerticalSolidList"/>
    <dgm:cxn modelId="{EB61F533-8F4A-49CB-A246-11CE07583886}" type="presOf" srcId="{424DD868-0F68-4D91-AFCE-3984440B78BE}" destId="{D3AACB88-C44F-43F1-9335-90AB025A3D8E}" srcOrd="0" destOrd="0" presId="urn:microsoft.com/office/officeart/2018/2/layout/IconVerticalSolidList"/>
    <dgm:cxn modelId="{129A593D-3827-4927-89FC-2B50628A70E5}" srcId="{EDBCDC5A-9E97-4E30-AB13-980593442E70}" destId="{424DD868-0F68-4D91-AFCE-3984440B78BE}" srcOrd="2" destOrd="0" parTransId="{4FA3445A-E858-408B-9389-0C623478CA0A}" sibTransId="{53A752AF-99CC-4215-8789-15F722B8D159}"/>
    <dgm:cxn modelId="{9A986E47-BB49-40B8-AF39-8F3DB41FA351}" srcId="{EDBCDC5A-9E97-4E30-AB13-980593442E70}" destId="{B4498248-53CF-4FF4-BF07-667A2DF44E0B}" srcOrd="1" destOrd="0" parTransId="{35AC7EC4-591E-42ED-A830-E82D8F9AD1EA}" sibTransId="{2C2AF41A-7486-457E-BAD0-E2B0DFCDEB18}"/>
    <dgm:cxn modelId="{C3935958-22FA-4E2C-BD47-8D242B57EF4B}" srcId="{EDBCDC5A-9E97-4E30-AB13-980593442E70}" destId="{98039F9A-3366-48D3-996F-7AC14191B76D}" srcOrd="0" destOrd="0" parTransId="{3B6049DE-3A85-400C-AF68-3CCB285F8087}" sibTransId="{D6FBE599-7382-455A-AC13-66955C124ECA}"/>
    <dgm:cxn modelId="{1F749FA4-9089-4F22-AB1E-7E3E65E9ED20}" type="presOf" srcId="{B4498248-53CF-4FF4-BF07-667A2DF44E0B}" destId="{4F93C49F-7847-45DB-A925-90C189978937}" srcOrd="0" destOrd="0" presId="urn:microsoft.com/office/officeart/2018/2/layout/IconVerticalSolidList"/>
    <dgm:cxn modelId="{D72C1CAA-1197-48FD-A40E-95E16376513B}" type="presOf" srcId="{98039F9A-3366-48D3-996F-7AC14191B76D}" destId="{00DFA726-53E4-42B7-B0F6-3B46B73E4E60}" srcOrd="0" destOrd="0" presId="urn:microsoft.com/office/officeart/2018/2/layout/IconVerticalSolidList"/>
    <dgm:cxn modelId="{C813F190-5690-4135-8F87-F4654151AE14}" type="presParOf" srcId="{DE505779-B1C6-411D-A1A9-4D6A5E29CEB4}" destId="{4361B83D-0300-4FD9-9687-09F9BF0D7684}" srcOrd="0" destOrd="0" presId="urn:microsoft.com/office/officeart/2018/2/layout/IconVerticalSolidList"/>
    <dgm:cxn modelId="{5E2BD3F9-3F15-40A3-B0AD-E5514F07E19A}" type="presParOf" srcId="{4361B83D-0300-4FD9-9687-09F9BF0D7684}" destId="{81BEE137-F629-4215-86BA-4FEC31C35606}" srcOrd="0" destOrd="0" presId="urn:microsoft.com/office/officeart/2018/2/layout/IconVerticalSolidList"/>
    <dgm:cxn modelId="{58E8192B-1DE4-42D8-80D4-748AFEF03E0E}" type="presParOf" srcId="{4361B83D-0300-4FD9-9687-09F9BF0D7684}" destId="{F8FAE98C-2F13-40B4-8206-D7355BD074D1}" srcOrd="1" destOrd="0" presId="urn:microsoft.com/office/officeart/2018/2/layout/IconVerticalSolidList"/>
    <dgm:cxn modelId="{8EDAAC62-74E0-4E62-B721-AAEFB935B9B0}" type="presParOf" srcId="{4361B83D-0300-4FD9-9687-09F9BF0D7684}" destId="{273638C0-E13F-405A-BDD5-EE6C97921B12}" srcOrd="2" destOrd="0" presId="urn:microsoft.com/office/officeart/2018/2/layout/IconVerticalSolidList"/>
    <dgm:cxn modelId="{B4B4CDFF-937D-45F6-A37D-7C56DA918860}" type="presParOf" srcId="{4361B83D-0300-4FD9-9687-09F9BF0D7684}" destId="{00DFA726-53E4-42B7-B0F6-3B46B73E4E60}" srcOrd="3" destOrd="0" presId="urn:microsoft.com/office/officeart/2018/2/layout/IconVerticalSolidList"/>
    <dgm:cxn modelId="{E562B8AD-DAB6-4D31-9D60-47121FB153BE}" type="presParOf" srcId="{DE505779-B1C6-411D-A1A9-4D6A5E29CEB4}" destId="{266B8726-DA53-4AF8-9AAD-45DB6B3FEB24}" srcOrd="1" destOrd="0" presId="urn:microsoft.com/office/officeart/2018/2/layout/IconVerticalSolidList"/>
    <dgm:cxn modelId="{51ED449B-3831-4921-9905-27BBB82F36E3}" type="presParOf" srcId="{DE505779-B1C6-411D-A1A9-4D6A5E29CEB4}" destId="{35C00432-2F2C-4341-9A42-1AC29A826D80}" srcOrd="2" destOrd="0" presId="urn:microsoft.com/office/officeart/2018/2/layout/IconVerticalSolidList"/>
    <dgm:cxn modelId="{1917AB2A-4593-42EC-BDA9-45CD3F6227D3}" type="presParOf" srcId="{35C00432-2F2C-4341-9A42-1AC29A826D80}" destId="{7F77DD89-85F3-4320-BFEB-CCB18D450A4D}" srcOrd="0" destOrd="0" presId="urn:microsoft.com/office/officeart/2018/2/layout/IconVerticalSolidList"/>
    <dgm:cxn modelId="{1CE43155-0B77-42F2-831A-B2F17A7BAA33}" type="presParOf" srcId="{35C00432-2F2C-4341-9A42-1AC29A826D80}" destId="{59C47BB7-3798-4145-8038-62DC88B47A4D}" srcOrd="1" destOrd="0" presId="urn:microsoft.com/office/officeart/2018/2/layout/IconVerticalSolidList"/>
    <dgm:cxn modelId="{C49F0D96-8C0D-4AEB-8AC5-34618EFED1E1}" type="presParOf" srcId="{35C00432-2F2C-4341-9A42-1AC29A826D80}" destId="{DEC24989-2438-45ED-ADDF-50C7F249FD3C}" srcOrd="2" destOrd="0" presId="urn:microsoft.com/office/officeart/2018/2/layout/IconVerticalSolidList"/>
    <dgm:cxn modelId="{7A8F4886-CB23-4D2C-80EB-139B89513619}" type="presParOf" srcId="{35C00432-2F2C-4341-9A42-1AC29A826D80}" destId="{4F93C49F-7847-45DB-A925-90C189978937}" srcOrd="3" destOrd="0" presId="urn:microsoft.com/office/officeart/2018/2/layout/IconVerticalSolidList"/>
    <dgm:cxn modelId="{679CCABA-21F3-487C-9CB8-1272E1A74B34}" type="presParOf" srcId="{DE505779-B1C6-411D-A1A9-4D6A5E29CEB4}" destId="{BE366261-89DC-49D0-876B-3D171BF2BACC}" srcOrd="3" destOrd="0" presId="urn:microsoft.com/office/officeart/2018/2/layout/IconVerticalSolidList"/>
    <dgm:cxn modelId="{8576BF3F-7C54-4670-8B9D-668FE6762A37}" type="presParOf" srcId="{DE505779-B1C6-411D-A1A9-4D6A5E29CEB4}" destId="{E962E311-D186-46B6-8D52-1F64C5A36A8D}" srcOrd="4" destOrd="0" presId="urn:microsoft.com/office/officeart/2018/2/layout/IconVerticalSolidList"/>
    <dgm:cxn modelId="{D11A9A51-AE8C-439B-B2F1-2378DBA6E550}" type="presParOf" srcId="{E962E311-D186-46B6-8D52-1F64C5A36A8D}" destId="{299B6BEF-B02D-49BB-A571-4AD31D51D628}" srcOrd="0" destOrd="0" presId="urn:microsoft.com/office/officeart/2018/2/layout/IconVerticalSolidList"/>
    <dgm:cxn modelId="{C41AAFFA-339C-4251-9A0E-2A9631DDD5C9}" type="presParOf" srcId="{E962E311-D186-46B6-8D52-1F64C5A36A8D}" destId="{3A19D11D-D607-4652-A315-D3200EE23397}" srcOrd="1" destOrd="0" presId="urn:microsoft.com/office/officeart/2018/2/layout/IconVerticalSolidList"/>
    <dgm:cxn modelId="{91C63DB2-9B57-41B8-BDBB-12C2335B311F}" type="presParOf" srcId="{E962E311-D186-46B6-8D52-1F64C5A36A8D}" destId="{79335319-3B15-467A-909B-60AB99BEFC4B}" srcOrd="2" destOrd="0" presId="urn:microsoft.com/office/officeart/2018/2/layout/IconVerticalSolidList"/>
    <dgm:cxn modelId="{AD7AF276-B19E-475A-9BD4-BA13D7D513E3}" type="presParOf" srcId="{E962E311-D186-46B6-8D52-1F64C5A36A8D}" destId="{D3AACB88-C44F-43F1-9335-90AB025A3D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3DCE4EF-C3D5-4FC8-8AA4-78073668C70C}" type="doc">
      <dgm:prSet loTypeId="urn:microsoft.com/office/officeart/2005/8/layout/process4" loCatId="process" qsTypeId="urn:microsoft.com/office/officeart/2005/8/quickstyle/simple2" qsCatId="simple" csTypeId="urn:microsoft.com/office/officeart/2005/8/colors/colorful5" csCatId="colorful" phldr="1"/>
      <dgm:spPr/>
      <dgm:t>
        <a:bodyPr/>
        <a:lstStyle/>
        <a:p>
          <a:endParaRPr lang="en-US"/>
        </a:p>
      </dgm:t>
    </dgm:pt>
    <dgm:pt modelId="{D28A4D7B-915E-4E4E-93DC-DC52302563BB}">
      <dgm:prSet/>
      <dgm:spPr/>
      <dgm:t>
        <a:bodyPr/>
        <a:lstStyle/>
        <a:p>
          <a:r>
            <a:rPr lang="en-US" dirty="0"/>
            <a:t>Go to salesforce.com: </a:t>
          </a:r>
          <a:r>
            <a:rPr lang="en-US" dirty="0">
              <a:hlinkClick xmlns:r="http://schemas.openxmlformats.org/officeDocument/2006/relationships" r:id="rId1"/>
            </a:rPr>
            <a:t>https://ap17.lightning.force.com/lightning/page/home</a:t>
          </a:r>
          <a:endParaRPr lang="en-US" dirty="0"/>
        </a:p>
      </dgm:t>
    </dgm:pt>
    <dgm:pt modelId="{512A16BE-48CE-4153-A4C2-32B29C1B6EA3}" type="parTrans" cxnId="{A8C530A3-EAC8-4E3B-906E-BADD6932A9C7}">
      <dgm:prSet/>
      <dgm:spPr/>
      <dgm:t>
        <a:bodyPr/>
        <a:lstStyle/>
        <a:p>
          <a:endParaRPr lang="en-US"/>
        </a:p>
      </dgm:t>
    </dgm:pt>
    <dgm:pt modelId="{612AF095-B0EA-40DB-B8D6-A6C69A54DBD7}" type="sibTrans" cxnId="{A8C530A3-EAC8-4E3B-906E-BADD6932A9C7}">
      <dgm:prSet/>
      <dgm:spPr/>
      <dgm:t>
        <a:bodyPr/>
        <a:lstStyle/>
        <a:p>
          <a:endParaRPr lang="en-US"/>
        </a:p>
      </dgm:t>
    </dgm:pt>
    <dgm:pt modelId="{68EA2C0D-1BCC-4D6E-AB1E-90F78684100D}">
      <dgm:prSet/>
      <dgm:spPr/>
      <dgm:t>
        <a:bodyPr/>
        <a:lstStyle/>
        <a:p>
          <a:r>
            <a:rPr lang="en-US"/>
            <a:t>Create a new External Data Source</a:t>
          </a:r>
        </a:p>
      </dgm:t>
    </dgm:pt>
    <dgm:pt modelId="{AE469873-56F6-467D-A25C-C7C7843F7AA9}" type="parTrans" cxnId="{7CD786F2-0BCC-4F00-B6AB-E197DE08D558}">
      <dgm:prSet/>
      <dgm:spPr/>
      <dgm:t>
        <a:bodyPr/>
        <a:lstStyle/>
        <a:p>
          <a:endParaRPr lang="en-US"/>
        </a:p>
      </dgm:t>
    </dgm:pt>
    <dgm:pt modelId="{F2B7F9C7-6B81-480F-BA74-5C90BA3F40CB}" type="sibTrans" cxnId="{7CD786F2-0BCC-4F00-B6AB-E197DE08D558}">
      <dgm:prSet/>
      <dgm:spPr/>
      <dgm:t>
        <a:bodyPr/>
        <a:lstStyle/>
        <a:p>
          <a:endParaRPr lang="en-US"/>
        </a:p>
      </dgm:t>
    </dgm:pt>
    <dgm:pt modelId="{C416EBF5-0CE2-4535-B0B7-4D276338B902}">
      <dgm:prSet/>
      <dgm:spPr/>
      <dgm:t>
        <a:bodyPr/>
        <a:lstStyle/>
        <a:p>
          <a:r>
            <a:rPr lang="en-US"/>
            <a:t>Do validate and sync.</a:t>
          </a:r>
        </a:p>
      </dgm:t>
    </dgm:pt>
    <dgm:pt modelId="{2ED06B6D-F99C-42D4-BB45-691FB12A439B}" type="parTrans" cxnId="{B7502127-BEA8-4224-BD9E-7FC1366F5A1A}">
      <dgm:prSet/>
      <dgm:spPr/>
      <dgm:t>
        <a:bodyPr/>
        <a:lstStyle/>
        <a:p>
          <a:endParaRPr lang="en-US"/>
        </a:p>
      </dgm:t>
    </dgm:pt>
    <dgm:pt modelId="{D08EE7BB-12A3-4B33-86F0-313F8D581C20}" type="sibTrans" cxnId="{B7502127-BEA8-4224-BD9E-7FC1366F5A1A}">
      <dgm:prSet/>
      <dgm:spPr/>
      <dgm:t>
        <a:bodyPr/>
        <a:lstStyle/>
        <a:p>
          <a:endParaRPr lang="en-US"/>
        </a:p>
      </dgm:t>
    </dgm:pt>
    <dgm:pt modelId="{92CC6174-5942-438D-B42C-A7F9DAA4CD96}" type="pres">
      <dgm:prSet presAssocID="{43DCE4EF-C3D5-4FC8-8AA4-78073668C70C}" presName="Name0" presStyleCnt="0">
        <dgm:presLayoutVars>
          <dgm:dir/>
          <dgm:animLvl val="lvl"/>
          <dgm:resizeHandles val="exact"/>
        </dgm:presLayoutVars>
      </dgm:prSet>
      <dgm:spPr/>
    </dgm:pt>
    <dgm:pt modelId="{541E91D5-ED64-4DBE-9D3B-BA15A983762D}" type="pres">
      <dgm:prSet presAssocID="{C416EBF5-0CE2-4535-B0B7-4D276338B902}" presName="boxAndChildren" presStyleCnt="0"/>
      <dgm:spPr/>
    </dgm:pt>
    <dgm:pt modelId="{98A7B940-7895-47D3-8D56-289DF4CCDB15}" type="pres">
      <dgm:prSet presAssocID="{C416EBF5-0CE2-4535-B0B7-4D276338B902}" presName="parentTextBox" presStyleLbl="node1" presStyleIdx="0" presStyleCnt="3"/>
      <dgm:spPr/>
    </dgm:pt>
    <dgm:pt modelId="{977584E1-E5CD-48A4-9213-7D769647E844}" type="pres">
      <dgm:prSet presAssocID="{F2B7F9C7-6B81-480F-BA74-5C90BA3F40CB}" presName="sp" presStyleCnt="0"/>
      <dgm:spPr/>
    </dgm:pt>
    <dgm:pt modelId="{A962587D-1647-492D-8FE0-A5459D2215C1}" type="pres">
      <dgm:prSet presAssocID="{68EA2C0D-1BCC-4D6E-AB1E-90F78684100D}" presName="arrowAndChildren" presStyleCnt="0"/>
      <dgm:spPr/>
    </dgm:pt>
    <dgm:pt modelId="{7CA74F3B-8AAF-456F-9A0C-AFEC2B110451}" type="pres">
      <dgm:prSet presAssocID="{68EA2C0D-1BCC-4D6E-AB1E-90F78684100D}" presName="parentTextArrow" presStyleLbl="node1" presStyleIdx="1" presStyleCnt="3"/>
      <dgm:spPr/>
    </dgm:pt>
    <dgm:pt modelId="{736F3D7B-4933-4221-B1BD-84FE301FE883}" type="pres">
      <dgm:prSet presAssocID="{612AF095-B0EA-40DB-B8D6-A6C69A54DBD7}" presName="sp" presStyleCnt="0"/>
      <dgm:spPr/>
    </dgm:pt>
    <dgm:pt modelId="{6FC3F56B-9A21-4A54-BCA6-F97C0C9FAB89}" type="pres">
      <dgm:prSet presAssocID="{D28A4D7B-915E-4E4E-93DC-DC52302563BB}" presName="arrowAndChildren" presStyleCnt="0"/>
      <dgm:spPr/>
    </dgm:pt>
    <dgm:pt modelId="{2ED670F4-BEAC-4531-A4AC-797C6F6E9414}" type="pres">
      <dgm:prSet presAssocID="{D28A4D7B-915E-4E4E-93DC-DC52302563BB}" presName="parentTextArrow" presStyleLbl="node1" presStyleIdx="2" presStyleCnt="3"/>
      <dgm:spPr/>
    </dgm:pt>
  </dgm:ptLst>
  <dgm:cxnLst>
    <dgm:cxn modelId="{B7502127-BEA8-4224-BD9E-7FC1366F5A1A}" srcId="{43DCE4EF-C3D5-4FC8-8AA4-78073668C70C}" destId="{C416EBF5-0CE2-4535-B0B7-4D276338B902}" srcOrd="2" destOrd="0" parTransId="{2ED06B6D-F99C-42D4-BB45-691FB12A439B}" sibTransId="{D08EE7BB-12A3-4B33-86F0-313F8D581C20}"/>
    <dgm:cxn modelId="{ACFEC97F-8094-44B5-9358-850D0760011B}" type="presOf" srcId="{C416EBF5-0CE2-4535-B0B7-4D276338B902}" destId="{98A7B940-7895-47D3-8D56-289DF4CCDB15}" srcOrd="0" destOrd="0" presId="urn:microsoft.com/office/officeart/2005/8/layout/process4"/>
    <dgm:cxn modelId="{5ED1DF95-706B-4A18-8F75-0F37904A6280}" type="presOf" srcId="{68EA2C0D-1BCC-4D6E-AB1E-90F78684100D}" destId="{7CA74F3B-8AAF-456F-9A0C-AFEC2B110451}" srcOrd="0" destOrd="0" presId="urn:microsoft.com/office/officeart/2005/8/layout/process4"/>
    <dgm:cxn modelId="{845FDA98-1B81-4909-80B1-2C3BF840CA04}" type="presOf" srcId="{D28A4D7B-915E-4E4E-93DC-DC52302563BB}" destId="{2ED670F4-BEAC-4531-A4AC-797C6F6E9414}" srcOrd="0" destOrd="0" presId="urn:microsoft.com/office/officeart/2005/8/layout/process4"/>
    <dgm:cxn modelId="{A8C530A3-EAC8-4E3B-906E-BADD6932A9C7}" srcId="{43DCE4EF-C3D5-4FC8-8AA4-78073668C70C}" destId="{D28A4D7B-915E-4E4E-93DC-DC52302563BB}" srcOrd="0" destOrd="0" parTransId="{512A16BE-48CE-4153-A4C2-32B29C1B6EA3}" sibTransId="{612AF095-B0EA-40DB-B8D6-A6C69A54DBD7}"/>
    <dgm:cxn modelId="{624DEFAD-546C-455D-BC3D-187D47BDCA70}" type="presOf" srcId="{43DCE4EF-C3D5-4FC8-8AA4-78073668C70C}" destId="{92CC6174-5942-438D-B42C-A7F9DAA4CD96}" srcOrd="0" destOrd="0" presId="urn:microsoft.com/office/officeart/2005/8/layout/process4"/>
    <dgm:cxn modelId="{7CD786F2-0BCC-4F00-B6AB-E197DE08D558}" srcId="{43DCE4EF-C3D5-4FC8-8AA4-78073668C70C}" destId="{68EA2C0D-1BCC-4D6E-AB1E-90F78684100D}" srcOrd="1" destOrd="0" parTransId="{AE469873-56F6-467D-A25C-C7C7843F7AA9}" sibTransId="{F2B7F9C7-6B81-480F-BA74-5C90BA3F40CB}"/>
    <dgm:cxn modelId="{31826836-37F5-4CC0-9645-AC6D79E5891B}" type="presParOf" srcId="{92CC6174-5942-438D-B42C-A7F9DAA4CD96}" destId="{541E91D5-ED64-4DBE-9D3B-BA15A983762D}" srcOrd="0" destOrd="0" presId="urn:microsoft.com/office/officeart/2005/8/layout/process4"/>
    <dgm:cxn modelId="{0A0E367E-3F55-4355-94A1-C7F0A8214F88}" type="presParOf" srcId="{541E91D5-ED64-4DBE-9D3B-BA15A983762D}" destId="{98A7B940-7895-47D3-8D56-289DF4CCDB15}" srcOrd="0" destOrd="0" presId="urn:microsoft.com/office/officeart/2005/8/layout/process4"/>
    <dgm:cxn modelId="{BD9D96AA-5116-456E-89C8-573187713D02}" type="presParOf" srcId="{92CC6174-5942-438D-B42C-A7F9DAA4CD96}" destId="{977584E1-E5CD-48A4-9213-7D769647E844}" srcOrd="1" destOrd="0" presId="urn:microsoft.com/office/officeart/2005/8/layout/process4"/>
    <dgm:cxn modelId="{DC63A85A-2923-4AF7-A4A5-619A9BB99A41}" type="presParOf" srcId="{92CC6174-5942-438D-B42C-A7F9DAA4CD96}" destId="{A962587D-1647-492D-8FE0-A5459D2215C1}" srcOrd="2" destOrd="0" presId="urn:microsoft.com/office/officeart/2005/8/layout/process4"/>
    <dgm:cxn modelId="{A85F67A9-668A-41AC-9786-2277BBBFA82F}" type="presParOf" srcId="{A962587D-1647-492D-8FE0-A5459D2215C1}" destId="{7CA74F3B-8AAF-456F-9A0C-AFEC2B110451}" srcOrd="0" destOrd="0" presId="urn:microsoft.com/office/officeart/2005/8/layout/process4"/>
    <dgm:cxn modelId="{AE7DE811-3287-4175-8667-DD2FC973BDD1}" type="presParOf" srcId="{92CC6174-5942-438D-B42C-A7F9DAA4CD96}" destId="{736F3D7B-4933-4221-B1BD-84FE301FE883}" srcOrd="3" destOrd="0" presId="urn:microsoft.com/office/officeart/2005/8/layout/process4"/>
    <dgm:cxn modelId="{E9E700D9-347D-4CBA-AA30-93138F812653}" type="presParOf" srcId="{92CC6174-5942-438D-B42C-A7F9DAA4CD96}" destId="{6FC3F56B-9A21-4A54-BCA6-F97C0C9FAB89}" srcOrd="4" destOrd="0" presId="urn:microsoft.com/office/officeart/2005/8/layout/process4"/>
    <dgm:cxn modelId="{59817D91-8486-41DB-B5AE-F68CACF8A8EA}" type="presParOf" srcId="{6FC3F56B-9A21-4A54-BCA6-F97C0C9FAB89}" destId="{2ED670F4-BEAC-4531-A4AC-797C6F6E941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8DB2A89C-F2A3-4E08-8EF1-38160EE2C5CC}"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C047AACF-8221-4CBE-B02A-B5062C89A667}">
      <dgm:prSet/>
      <dgm:spPr/>
      <dgm:t>
        <a:bodyPr/>
        <a:lstStyle/>
        <a:p>
          <a:r>
            <a:rPr lang="en-US"/>
            <a:t>Post that fire the query – SOQL in the developer console’s query panel to test the external object:</a:t>
          </a:r>
        </a:p>
      </dgm:t>
    </dgm:pt>
    <dgm:pt modelId="{8A3790DB-5782-40BC-8DB2-626D6657F3BF}" type="parTrans" cxnId="{FC50431B-6B4B-4439-831C-1ACCA0529C52}">
      <dgm:prSet/>
      <dgm:spPr/>
      <dgm:t>
        <a:bodyPr/>
        <a:lstStyle/>
        <a:p>
          <a:endParaRPr lang="en-US"/>
        </a:p>
      </dgm:t>
    </dgm:pt>
    <dgm:pt modelId="{15DB8C92-F861-473C-AC89-51513D314776}" type="sibTrans" cxnId="{FC50431B-6B4B-4439-831C-1ACCA0529C52}">
      <dgm:prSet/>
      <dgm:spPr/>
      <dgm:t>
        <a:bodyPr/>
        <a:lstStyle/>
        <a:p>
          <a:endParaRPr lang="en-US"/>
        </a:p>
      </dgm:t>
    </dgm:pt>
    <dgm:pt modelId="{E2225485-1053-4C69-9AD2-35AD75D63522}">
      <dgm:prSet/>
      <dgm:spPr/>
      <dgm:t>
        <a:bodyPr/>
        <a:lstStyle/>
        <a:p>
          <a:r>
            <a:rPr lang="en-US"/>
            <a:t>select firstname__c , lastname__c , phone__c from public_contact__x</a:t>
          </a:r>
        </a:p>
      </dgm:t>
    </dgm:pt>
    <dgm:pt modelId="{1DACE212-A21A-49DE-B1EC-425209B84838}" type="parTrans" cxnId="{CC762898-DBA2-4AFA-9B39-875F2357CA05}">
      <dgm:prSet/>
      <dgm:spPr/>
      <dgm:t>
        <a:bodyPr/>
        <a:lstStyle/>
        <a:p>
          <a:endParaRPr lang="en-US"/>
        </a:p>
      </dgm:t>
    </dgm:pt>
    <dgm:pt modelId="{54664F4F-71EA-4A5E-9FE1-583FA31EED4B}" type="sibTrans" cxnId="{CC762898-DBA2-4AFA-9B39-875F2357CA05}">
      <dgm:prSet/>
      <dgm:spPr/>
      <dgm:t>
        <a:bodyPr/>
        <a:lstStyle/>
        <a:p>
          <a:endParaRPr lang="en-US"/>
        </a:p>
      </dgm:t>
    </dgm:pt>
    <dgm:pt modelId="{8A9364AB-8B46-43A6-9F37-D143F617AEF7}">
      <dgm:prSet/>
      <dgm:spPr/>
      <dgm:t>
        <a:bodyPr/>
        <a:lstStyle/>
        <a:p>
          <a:r>
            <a:rPr lang="en-US"/>
            <a:t>And since we enabled writes, any create/update/delete operations are written to the Heroku Postgres database.</a:t>
          </a:r>
        </a:p>
      </dgm:t>
    </dgm:pt>
    <dgm:pt modelId="{145C38B2-A459-481E-B40E-4539CC44E11B}" type="parTrans" cxnId="{F9A9E7FD-1C35-4B5D-92F3-0E6C4D71A059}">
      <dgm:prSet/>
      <dgm:spPr/>
      <dgm:t>
        <a:bodyPr/>
        <a:lstStyle/>
        <a:p>
          <a:endParaRPr lang="en-US"/>
        </a:p>
      </dgm:t>
    </dgm:pt>
    <dgm:pt modelId="{941602EA-4CE7-4675-9D37-29580D70E87D}" type="sibTrans" cxnId="{F9A9E7FD-1C35-4B5D-92F3-0E6C4D71A059}">
      <dgm:prSet/>
      <dgm:spPr/>
      <dgm:t>
        <a:bodyPr/>
        <a:lstStyle/>
        <a:p>
          <a:endParaRPr lang="en-US"/>
        </a:p>
      </dgm:t>
    </dgm:pt>
    <dgm:pt modelId="{E7E027B1-A61B-49BC-99D3-37D1875CE03D}" type="pres">
      <dgm:prSet presAssocID="{8DB2A89C-F2A3-4E08-8EF1-38160EE2C5CC}" presName="outerComposite" presStyleCnt="0">
        <dgm:presLayoutVars>
          <dgm:chMax val="5"/>
          <dgm:dir/>
          <dgm:resizeHandles val="exact"/>
        </dgm:presLayoutVars>
      </dgm:prSet>
      <dgm:spPr/>
    </dgm:pt>
    <dgm:pt modelId="{53DEA5C4-2E55-4559-9B3B-679D45C88556}" type="pres">
      <dgm:prSet presAssocID="{8DB2A89C-F2A3-4E08-8EF1-38160EE2C5CC}" presName="dummyMaxCanvas" presStyleCnt="0">
        <dgm:presLayoutVars/>
      </dgm:prSet>
      <dgm:spPr/>
    </dgm:pt>
    <dgm:pt modelId="{AEDA00F4-39CF-4AFB-8574-C04AFA194105}" type="pres">
      <dgm:prSet presAssocID="{8DB2A89C-F2A3-4E08-8EF1-38160EE2C5CC}" presName="ThreeNodes_1" presStyleLbl="node1" presStyleIdx="0" presStyleCnt="3">
        <dgm:presLayoutVars>
          <dgm:bulletEnabled val="1"/>
        </dgm:presLayoutVars>
      </dgm:prSet>
      <dgm:spPr/>
    </dgm:pt>
    <dgm:pt modelId="{48243817-425D-4386-B6B3-6D9F58D07BFD}" type="pres">
      <dgm:prSet presAssocID="{8DB2A89C-F2A3-4E08-8EF1-38160EE2C5CC}" presName="ThreeNodes_2" presStyleLbl="node1" presStyleIdx="1" presStyleCnt="3">
        <dgm:presLayoutVars>
          <dgm:bulletEnabled val="1"/>
        </dgm:presLayoutVars>
      </dgm:prSet>
      <dgm:spPr/>
    </dgm:pt>
    <dgm:pt modelId="{E26F7DFA-5F4F-4110-85A9-D6E4AE9D36E3}" type="pres">
      <dgm:prSet presAssocID="{8DB2A89C-F2A3-4E08-8EF1-38160EE2C5CC}" presName="ThreeNodes_3" presStyleLbl="node1" presStyleIdx="2" presStyleCnt="3">
        <dgm:presLayoutVars>
          <dgm:bulletEnabled val="1"/>
        </dgm:presLayoutVars>
      </dgm:prSet>
      <dgm:spPr/>
    </dgm:pt>
    <dgm:pt modelId="{74ECE913-4FE9-4A8C-8135-445D2CA43BB1}" type="pres">
      <dgm:prSet presAssocID="{8DB2A89C-F2A3-4E08-8EF1-38160EE2C5CC}" presName="ThreeConn_1-2" presStyleLbl="fgAccFollowNode1" presStyleIdx="0" presStyleCnt="2">
        <dgm:presLayoutVars>
          <dgm:bulletEnabled val="1"/>
        </dgm:presLayoutVars>
      </dgm:prSet>
      <dgm:spPr/>
    </dgm:pt>
    <dgm:pt modelId="{337B8010-BF7F-4052-BE09-E4A5D9D06F7B}" type="pres">
      <dgm:prSet presAssocID="{8DB2A89C-F2A3-4E08-8EF1-38160EE2C5CC}" presName="ThreeConn_2-3" presStyleLbl="fgAccFollowNode1" presStyleIdx="1" presStyleCnt="2">
        <dgm:presLayoutVars>
          <dgm:bulletEnabled val="1"/>
        </dgm:presLayoutVars>
      </dgm:prSet>
      <dgm:spPr/>
    </dgm:pt>
    <dgm:pt modelId="{FAD35D31-03BA-4961-AAE5-FA2F272AE5EA}" type="pres">
      <dgm:prSet presAssocID="{8DB2A89C-F2A3-4E08-8EF1-38160EE2C5CC}" presName="ThreeNodes_1_text" presStyleLbl="node1" presStyleIdx="2" presStyleCnt="3">
        <dgm:presLayoutVars>
          <dgm:bulletEnabled val="1"/>
        </dgm:presLayoutVars>
      </dgm:prSet>
      <dgm:spPr/>
    </dgm:pt>
    <dgm:pt modelId="{2CF17D6F-0712-48ED-9DD5-78CF7DF5F1BC}" type="pres">
      <dgm:prSet presAssocID="{8DB2A89C-F2A3-4E08-8EF1-38160EE2C5CC}" presName="ThreeNodes_2_text" presStyleLbl="node1" presStyleIdx="2" presStyleCnt="3">
        <dgm:presLayoutVars>
          <dgm:bulletEnabled val="1"/>
        </dgm:presLayoutVars>
      </dgm:prSet>
      <dgm:spPr/>
    </dgm:pt>
    <dgm:pt modelId="{0BC0B33E-D85C-430D-AAE9-303A4EED64CC}" type="pres">
      <dgm:prSet presAssocID="{8DB2A89C-F2A3-4E08-8EF1-38160EE2C5CC}" presName="ThreeNodes_3_text" presStyleLbl="node1" presStyleIdx="2" presStyleCnt="3">
        <dgm:presLayoutVars>
          <dgm:bulletEnabled val="1"/>
        </dgm:presLayoutVars>
      </dgm:prSet>
      <dgm:spPr/>
    </dgm:pt>
  </dgm:ptLst>
  <dgm:cxnLst>
    <dgm:cxn modelId="{454A4B19-A86A-4159-9501-411274BBD7CE}" type="presOf" srcId="{8A9364AB-8B46-43A6-9F37-D143F617AEF7}" destId="{E26F7DFA-5F4F-4110-85A9-D6E4AE9D36E3}" srcOrd="0" destOrd="0" presId="urn:microsoft.com/office/officeart/2005/8/layout/vProcess5"/>
    <dgm:cxn modelId="{FC50431B-6B4B-4439-831C-1ACCA0529C52}" srcId="{8DB2A89C-F2A3-4E08-8EF1-38160EE2C5CC}" destId="{C047AACF-8221-4CBE-B02A-B5062C89A667}" srcOrd="0" destOrd="0" parTransId="{8A3790DB-5782-40BC-8DB2-626D6657F3BF}" sibTransId="{15DB8C92-F861-473C-AC89-51513D314776}"/>
    <dgm:cxn modelId="{DD08741D-EC42-4C77-8A28-390F4636C138}" type="presOf" srcId="{8DB2A89C-F2A3-4E08-8EF1-38160EE2C5CC}" destId="{E7E027B1-A61B-49BC-99D3-37D1875CE03D}" srcOrd="0" destOrd="0" presId="urn:microsoft.com/office/officeart/2005/8/layout/vProcess5"/>
    <dgm:cxn modelId="{7C634635-7255-47CA-A7AA-DC558967D6EC}" type="presOf" srcId="{8A9364AB-8B46-43A6-9F37-D143F617AEF7}" destId="{0BC0B33E-D85C-430D-AAE9-303A4EED64CC}" srcOrd="1" destOrd="0" presId="urn:microsoft.com/office/officeart/2005/8/layout/vProcess5"/>
    <dgm:cxn modelId="{1DAF5636-4672-43E4-963C-1AB119A9A8BD}" type="presOf" srcId="{E2225485-1053-4C69-9AD2-35AD75D63522}" destId="{48243817-425D-4386-B6B3-6D9F58D07BFD}" srcOrd="0" destOrd="0" presId="urn:microsoft.com/office/officeart/2005/8/layout/vProcess5"/>
    <dgm:cxn modelId="{DDEAB43C-A95B-425B-810C-B6B72F5ED586}" type="presOf" srcId="{54664F4F-71EA-4A5E-9FE1-583FA31EED4B}" destId="{337B8010-BF7F-4052-BE09-E4A5D9D06F7B}" srcOrd="0" destOrd="0" presId="urn:microsoft.com/office/officeart/2005/8/layout/vProcess5"/>
    <dgm:cxn modelId="{4D7FE279-700B-47DE-BA97-5698C17EF11D}" type="presOf" srcId="{E2225485-1053-4C69-9AD2-35AD75D63522}" destId="{2CF17D6F-0712-48ED-9DD5-78CF7DF5F1BC}" srcOrd="1" destOrd="0" presId="urn:microsoft.com/office/officeart/2005/8/layout/vProcess5"/>
    <dgm:cxn modelId="{CC762898-DBA2-4AFA-9B39-875F2357CA05}" srcId="{8DB2A89C-F2A3-4E08-8EF1-38160EE2C5CC}" destId="{E2225485-1053-4C69-9AD2-35AD75D63522}" srcOrd="1" destOrd="0" parTransId="{1DACE212-A21A-49DE-B1EC-425209B84838}" sibTransId="{54664F4F-71EA-4A5E-9FE1-583FA31EED4B}"/>
    <dgm:cxn modelId="{781B1EDE-04B2-436C-834A-593115C5FAC9}" type="presOf" srcId="{15DB8C92-F861-473C-AC89-51513D314776}" destId="{74ECE913-4FE9-4A8C-8135-445D2CA43BB1}" srcOrd="0" destOrd="0" presId="urn:microsoft.com/office/officeart/2005/8/layout/vProcess5"/>
    <dgm:cxn modelId="{3A73F1E4-0A0D-42AE-AB38-71E5888E9EE2}" type="presOf" srcId="{C047AACF-8221-4CBE-B02A-B5062C89A667}" destId="{AEDA00F4-39CF-4AFB-8574-C04AFA194105}" srcOrd="0" destOrd="0" presId="urn:microsoft.com/office/officeart/2005/8/layout/vProcess5"/>
    <dgm:cxn modelId="{A34DC6F1-5A92-4A99-96AB-9C010CBB1887}" type="presOf" srcId="{C047AACF-8221-4CBE-B02A-B5062C89A667}" destId="{FAD35D31-03BA-4961-AAE5-FA2F272AE5EA}" srcOrd="1" destOrd="0" presId="urn:microsoft.com/office/officeart/2005/8/layout/vProcess5"/>
    <dgm:cxn modelId="{F9A9E7FD-1C35-4B5D-92F3-0E6C4D71A059}" srcId="{8DB2A89C-F2A3-4E08-8EF1-38160EE2C5CC}" destId="{8A9364AB-8B46-43A6-9F37-D143F617AEF7}" srcOrd="2" destOrd="0" parTransId="{145C38B2-A459-481E-B40E-4539CC44E11B}" sibTransId="{941602EA-4CE7-4675-9D37-29580D70E87D}"/>
    <dgm:cxn modelId="{52308344-4037-470A-8988-893CABC7CA52}" type="presParOf" srcId="{E7E027B1-A61B-49BC-99D3-37D1875CE03D}" destId="{53DEA5C4-2E55-4559-9B3B-679D45C88556}" srcOrd="0" destOrd="0" presId="urn:microsoft.com/office/officeart/2005/8/layout/vProcess5"/>
    <dgm:cxn modelId="{2C532BD0-EF0D-4099-905E-039BA74B3EFF}" type="presParOf" srcId="{E7E027B1-A61B-49BC-99D3-37D1875CE03D}" destId="{AEDA00F4-39CF-4AFB-8574-C04AFA194105}" srcOrd="1" destOrd="0" presId="urn:microsoft.com/office/officeart/2005/8/layout/vProcess5"/>
    <dgm:cxn modelId="{8997DEF5-3F71-4922-95A7-2A4FCA359ABE}" type="presParOf" srcId="{E7E027B1-A61B-49BC-99D3-37D1875CE03D}" destId="{48243817-425D-4386-B6B3-6D9F58D07BFD}" srcOrd="2" destOrd="0" presId="urn:microsoft.com/office/officeart/2005/8/layout/vProcess5"/>
    <dgm:cxn modelId="{D6A7C3DB-EBBB-40F6-832F-63F6660611BF}" type="presParOf" srcId="{E7E027B1-A61B-49BC-99D3-37D1875CE03D}" destId="{E26F7DFA-5F4F-4110-85A9-D6E4AE9D36E3}" srcOrd="3" destOrd="0" presId="urn:microsoft.com/office/officeart/2005/8/layout/vProcess5"/>
    <dgm:cxn modelId="{FACA63D9-120B-4B0D-A8EE-816DF008980A}" type="presParOf" srcId="{E7E027B1-A61B-49BC-99D3-37D1875CE03D}" destId="{74ECE913-4FE9-4A8C-8135-445D2CA43BB1}" srcOrd="4" destOrd="0" presId="urn:microsoft.com/office/officeart/2005/8/layout/vProcess5"/>
    <dgm:cxn modelId="{B9D97741-D636-458D-BAEF-8943B67C156B}" type="presParOf" srcId="{E7E027B1-A61B-49BC-99D3-37D1875CE03D}" destId="{337B8010-BF7F-4052-BE09-E4A5D9D06F7B}" srcOrd="5" destOrd="0" presId="urn:microsoft.com/office/officeart/2005/8/layout/vProcess5"/>
    <dgm:cxn modelId="{84928965-65E7-4206-B253-4B9A724B3626}" type="presParOf" srcId="{E7E027B1-A61B-49BC-99D3-37D1875CE03D}" destId="{FAD35D31-03BA-4961-AAE5-FA2F272AE5EA}" srcOrd="6" destOrd="0" presId="urn:microsoft.com/office/officeart/2005/8/layout/vProcess5"/>
    <dgm:cxn modelId="{03AD4E64-5874-4CB3-A3F9-675C141B5404}" type="presParOf" srcId="{E7E027B1-A61B-49BC-99D3-37D1875CE03D}" destId="{2CF17D6F-0712-48ED-9DD5-78CF7DF5F1BC}" srcOrd="7" destOrd="0" presId="urn:microsoft.com/office/officeart/2005/8/layout/vProcess5"/>
    <dgm:cxn modelId="{5032D39E-2EDC-4FD7-9BBC-1AF28DABC747}" type="presParOf" srcId="{E7E027B1-A61B-49BC-99D3-37D1875CE03D}" destId="{0BC0B33E-D85C-430D-AAE9-303A4EED64C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6CCB2E0-D8A1-45B4-A4EF-99D063571E0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8DA032E-D59D-4FA3-8605-D984F2EBB598}">
      <dgm:prSet/>
      <dgm:spPr/>
      <dgm:t>
        <a:bodyPr/>
        <a:lstStyle/>
        <a:p>
          <a:r>
            <a:rPr lang="en-US" b="0" i="0"/>
            <a:t>Salesforce provides a variety of different ways to integrate external apps into the Salesforce UI. </a:t>
          </a:r>
          <a:endParaRPr lang="en-US"/>
        </a:p>
      </dgm:t>
    </dgm:pt>
    <dgm:pt modelId="{08580F37-618A-4C8C-8E5F-E2ACB03D4C2F}" type="parTrans" cxnId="{766EA674-7189-4922-82ED-398353536233}">
      <dgm:prSet/>
      <dgm:spPr/>
      <dgm:t>
        <a:bodyPr/>
        <a:lstStyle/>
        <a:p>
          <a:endParaRPr lang="en-US"/>
        </a:p>
      </dgm:t>
    </dgm:pt>
    <dgm:pt modelId="{7EE3066E-9AB8-4D8D-87E5-5BBF2CAF9502}" type="sibTrans" cxnId="{766EA674-7189-4922-82ED-398353536233}">
      <dgm:prSet/>
      <dgm:spPr/>
      <dgm:t>
        <a:bodyPr/>
        <a:lstStyle/>
        <a:p>
          <a:endParaRPr lang="en-US"/>
        </a:p>
      </dgm:t>
    </dgm:pt>
    <dgm:pt modelId="{A77FF3E8-B93D-45A7-B937-8947BE955987}">
      <dgm:prSet/>
      <dgm:spPr/>
      <dgm:t>
        <a:bodyPr/>
        <a:lstStyle/>
        <a:p>
          <a:r>
            <a:rPr lang="en-US"/>
            <a:t>Canvas</a:t>
          </a:r>
          <a:r>
            <a:rPr lang="en-US" b="0" i="0"/>
            <a:t> is an iframe-based approach for loading externally hosted UIs into pages on Salesforce. </a:t>
          </a:r>
          <a:endParaRPr lang="en-US"/>
        </a:p>
      </dgm:t>
    </dgm:pt>
    <dgm:pt modelId="{D5BCFAF2-C578-4393-8E8B-C50E412D15B4}" type="parTrans" cxnId="{6279276B-8308-4404-ABD1-B7E131CF838B}">
      <dgm:prSet/>
      <dgm:spPr/>
      <dgm:t>
        <a:bodyPr/>
        <a:lstStyle/>
        <a:p>
          <a:endParaRPr lang="en-US"/>
        </a:p>
      </dgm:t>
    </dgm:pt>
    <dgm:pt modelId="{71991D1A-2730-4B33-B215-CD482D26C11E}" type="sibTrans" cxnId="{6279276B-8308-4404-ABD1-B7E131CF838B}">
      <dgm:prSet/>
      <dgm:spPr/>
      <dgm:t>
        <a:bodyPr/>
        <a:lstStyle/>
        <a:p>
          <a:endParaRPr lang="en-US"/>
        </a:p>
      </dgm:t>
    </dgm:pt>
    <dgm:pt modelId="{5E695D43-E939-4933-B03F-DCA7E12DADAE}">
      <dgm:prSet/>
      <dgm:spPr/>
      <dgm:t>
        <a:bodyPr/>
        <a:lstStyle/>
        <a:p>
          <a:r>
            <a:rPr lang="en-US" b="0" i="0"/>
            <a:t>The nice thing about Canvas versus a plain iframe is that Canvas has a JavaScript bridge which enables secure communication between the external iframe and Salesforce. </a:t>
          </a:r>
          <a:endParaRPr lang="en-US"/>
        </a:p>
      </dgm:t>
    </dgm:pt>
    <dgm:pt modelId="{B15E81E6-EADF-4882-B52A-F4A9FDEFE276}" type="parTrans" cxnId="{582601B5-29D2-4817-9DB8-9F791A35831B}">
      <dgm:prSet/>
      <dgm:spPr/>
      <dgm:t>
        <a:bodyPr/>
        <a:lstStyle/>
        <a:p>
          <a:endParaRPr lang="en-US"/>
        </a:p>
      </dgm:t>
    </dgm:pt>
    <dgm:pt modelId="{39454778-B8B7-4F21-AE7E-E61DE1D66A99}" type="sibTrans" cxnId="{582601B5-29D2-4817-9DB8-9F791A35831B}">
      <dgm:prSet/>
      <dgm:spPr/>
      <dgm:t>
        <a:bodyPr/>
        <a:lstStyle/>
        <a:p>
          <a:endParaRPr lang="en-US"/>
        </a:p>
      </dgm:t>
    </dgm:pt>
    <dgm:pt modelId="{5134E366-26F2-4961-B684-242564CDFAB1}">
      <dgm:prSet/>
      <dgm:spPr/>
      <dgm:t>
        <a:bodyPr/>
        <a:lstStyle/>
        <a:p>
          <a:r>
            <a:rPr lang="en-US" b="0" i="0"/>
            <a:t>This communication happens in the context of the Salesforce user and doesn’t require the typical OAuth handshake. </a:t>
          </a:r>
          <a:endParaRPr lang="en-US"/>
        </a:p>
      </dgm:t>
    </dgm:pt>
    <dgm:pt modelId="{C8F6701A-0C10-4E9B-81E0-05AA29F9F761}" type="parTrans" cxnId="{0A1562E8-D918-4DFD-A66A-69CF783AB4A8}">
      <dgm:prSet/>
      <dgm:spPr/>
      <dgm:t>
        <a:bodyPr/>
        <a:lstStyle/>
        <a:p>
          <a:endParaRPr lang="en-US"/>
        </a:p>
      </dgm:t>
    </dgm:pt>
    <dgm:pt modelId="{0F70DCCD-38BA-4AC3-A3B4-0B79E7491DD2}" type="sibTrans" cxnId="{0A1562E8-D918-4DFD-A66A-69CF783AB4A8}">
      <dgm:prSet/>
      <dgm:spPr/>
      <dgm:t>
        <a:bodyPr/>
        <a:lstStyle/>
        <a:p>
          <a:endParaRPr lang="en-US"/>
        </a:p>
      </dgm:t>
    </dgm:pt>
    <dgm:pt modelId="{3DCBA5D2-6104-469A-85EE-BD07952D6B13}">
      <dgm:prSet/>
      <dgm:spPr/>
      <dgm:t>
        <a:bodyPr/>
        <a:lstStyle/>
        <a:p>
          <a:r>
            <a:rPr lang="en-US" b="0" i="0"/>
            <a:t>As Canvas apps live outside of Salesforce they can be built with any language and run anywhere, including Heroku.</a:t>
          </a:r>
          <a:endParaRPr lang="en-US"/>
        </a:p>
      </dgm:t>
    </dgm:pt>
    <dgm:pt modelId="{D1BB04A4-CDF9-4A08-BAB8-6D8472BCB087}" type="parTrans" cxnId="{5A040194-C18C-4309-BCE7-244F98102472}">
      <dgm:prSet/>
      <dgm:spPr/>
      <dgm:t>
        <a:bodyPr/>
        <a:lstStyle/>
        <a:p>
          <a:endParaRPr lang="en-US"/>
        </a:p>
      </dgm:t>
    </dgm:pt>
    <dgm:pt modelId="{335A675B-4573-483A-8734-D76B918FAFDC}" type="sibTrans" cxnId="{5A040194-C18C-4309-BCE7-244F98102472}">
      <dgm:prSet/>
      <dgm:spPr/>
      <dgm:t>
        <a:bodyPr/>
        <a:lstStyle/>
        <a:p>
          <a:endParaRPr lang="en-US"/>
        </a:p>
      </dgm:t>
    </dgm:pt>
    <dgm:pt modelId="{85FA00E4-C57D-4649-B2E8-3EA547D858FB}" type="pres">
      <dgm:prSet presAssocID="{A6CCB2E0-D8A1-45B4-A4EF-99D063571E0B}" presName="linear" presStyleCnt="0">
        <dgm:presLayoutVars>
          <dgm:animLvl val="lvl"/>
          <dgm:resizeHandles val="exact"/>
        </dgm:presLayoutVars>
      </dgm:prSet>
      <dgm:spPr/>
    </dgm:pt>
    <dgm:pt modelId="{C27C053A-E49F-406F-9DD5-D760DEC97E38}" type="pres">
      <dgm:prSet presAssocID="{B8DA032E-D59D-4FA3-8605-D984F2EBB598}" presName="parentText" presStyleLbl="node1" presStyleIdx="0" presStyleCnt="5">
        <dgm:presLayoutVars>
          <dgm:chMax val="0"/>
          <dgm:bulletEnabled val="1"/>
        </dgm:presLayoutVars>
      </dgm:prSet>
      <dgm:spPr/>
    </dgm:pt>
    <dgm:pt modelId="{B341B955-6667-4F9F-9436-F515CF26A614}" type="pres">
      <dgm:prSet presAssocID="{7EE3066E-9AB8-4D8D-87E5-5BBF2CAF9502}" presName="spacer" presStyleCnt="0"/>
      <dgm:spPr/>
    </dgm:pt>
    <dgm:pt modelId="{9F7BAF6E-F7C1-4E3E-9F05-65CCC2082530}" type="pres">
      <dgm:prSet presAssocID="{A77FF3E8-B93D-45A7-B937-8947BE955987}" presName="parentText" presStyleLbl="node1" presStyleIdx="1" presStyleCnt="5">
        <dgm:presLayoutVars>
          <dgm:chMax val="0"/>
          <dgm:bulletEnabled val="1"/>
        </dgm:presLayoutVars>
      </dgm:prSet>
      <dgm:spPr/>
    </dgm:pt>
    <dgm:pt modelId="{01E2D6FE-F19D-492A-8EF3-B43F05F3FF85}" type="pres">
      <dgm:prSet presAssocID="{71991D1A-2730-4B33-B215-CD482D26C11E}" presName="spacer" presStyleCnt="0"/>
      <dgm:spPr/>
    </dgm:pt>
    <dgm:pt modelId="{569F1900-4EF2-4E1E-866C-A9AADFDFB377}" type="pres">
      <dgm:prSet presAssocID="{5E695D43-E939-4933-B03F-DCA7E12DADAE}" presName="parentText" presStyleLbl="node1" presStyleIdx="2" presStyleCnt="5">
        <dgm:presLayoutVars>
          <dgm:chMax val="0"/>
          <dgm:bulletEnabled val="1"/>
        </dgm:presLayoutVars>
      </dgm:prSet>
      <dgm:spPr/>
    </dgm:pt>
    <dgm:pt modelId="{8F9AECBD-71B1-4726-A22B-5F7C0CD6C3D2}" type="pres">
      <dgm:prSet presAssocID="{39454778-B8B7-4F21-AE7E-E61DE1D66A99}" presName="spacer" presStyleCnt="0"/>
      <dgm:spPr/>
    </dgm:pt>
    <dgm:pt modelId="{9C2A492D-81BA-4853-867B-A3243127131A}" type="pres">
      <dgm:prSet presAssocID="{5134E366-26F2-4961-B684-242564CDFAB1}" presName="parentText" presStyleLbl="node1" presStyleIdx="3" presStyleCnt="5">
        <dgm:presLayoutVars>
          <dgm:chMax val="0"/>
          <dgm:bulletEnabled val="1"/>
        </dgm:presLayoutVars>
      </dgm:prSet>
      <dgm:spPr/>
    </dgm:pt>
    <dgm:pt modelId="{FD6BFA2D-3F01-43D8-A44A-E4EBDC163DC6}" type="pres">
      <dgm:prSet presAssocID="{0F70DCCD-38BA-4AC3-A3B4-0B79E7491DD2}" presName="spacer" presStyleCnt="0"/>
      <dgm:spPr/>
    </dgm:pt>
    <dgm:pt modelId="{A92390A1-5C5B-4AFB-8513-1BBB6E9119B2}" type="pres">
      <dgm:prSet presAssocID="{3DCBA5D2-6104-469A-85EE-BD07952D6B13}" presName="parentText" presStyleLbl="node1" presStyleIdx="4" presStyleCnt="5">
        <dgm:presLayoutVars>
          <dgm:chMax val="0"/>
          <dgm:bulletEnabled val="1"/>
        </dgm:presLayoutVars>
      </dgm:prSet>
      <dgm:spPr/>
    </dgm:pt>
  </dgm:ptLst>
  <dgm:cxnLst>
    <dgm:cxn modelId="{46B04D30-B379-4F36-A7E3-8433723BAD48}" type="presOf" srcId="{5E695D43-E939-4933-B03F-DCA7E12DADAE}" destId="{569F1900-4EF2-4E1E-866C-A9AADFDFB377}" srcOrd="0" destOrd="0" presId="urn:microsoft.com/office/officeart/2005/8/layout/vList2"/>
    <dgm:cxn modelId="{1BB15943-927A-44F6-AFB6-F390727A6C3C}" type="presOf" srcId="{A77FF3E8-B93D-45A7-B937-8947BE955987}" destId="{9F7BAF6E-F7C1-4E3E-9F05-65CCC2082530}" srcOrd="0" destOrd="0" presId="urn:microsoft.com/office/officeart/2005/8/layout/vList2"/>
    <dgm:cxn modelId="{6279276B-8308-4404-ABD1-B7E131CF838B}" srcId="{A6CCB2E0-D8A1-45B4-A4EF-99D063571E0B}" destId="{A77FF3E8-B93D-45A7-B937-8947BE955987}" srcOrd="1" destOrd="0" parTransId="{D5BCFAF2-C578-4393-8E8B-C50E412D15B4}" sibTransId="{71991D1A-2730-4B33-B215-CD482D26C11E}"/>
    <dgm:cxn modelId="{737D404C-E498-4204-8348-704F4C34458B}" type="presOf" srcId="{3DCBA5D2-6104-469A-85EE-BD07952D6B13}" destId="{A92390A1-5C5B-4AFB-8513-1BBB6E9119B2}" srcOrd="0" destOrd="0" presId="urn:microsoft.com/office/officeart/2005/8/layout/vList2"/>
    <dgm:cxn modelId="{766EA674-7189-4922-82ED-398353536233}" srcId="{A6CCB2E0-D8A1-45B4-A4EF-99D063571E0B}" destId="{B8DA032E-D59D-4FA3-8605-D984F2EBB598}" srcOrd="0" destOrd="0" parTransId="{08580F37-618A-4C8C-8E5F-E2ACB03D4C2F}" sibTransId="{7EE3066E-9AB8-4D8D-87E5-5BBF2CAF9502}"/>
    <dgm:cxn modelId="{5A040194-C18C-4309-BCE7-244F98102472}" srcId="{A6CCB2E0-D8A1-45B4-A4EF-99D063571E0B}" destId="{3DCBA5D2-6104-469A-85EE-BD07952D6B13}" srcOrd="4" destOrd="0" parTransId="{D1BB04A4-CDF9-4A08-BAB8-6D8472BCB087}" sibTransId="{335A675B-4573-483A-8734-D76B918FAFDC}"/>
    <dgm:cxn modelId="{B157099D-637E-4AAC-B7F2-58505E55A6DC}" type="presOf" srcId="{B8DA032E-D59D-4FA3-8605-D984F2EBB598}" destId="{C27C053A-E49F-406F-9DD5-D760DEC97E38}" srcOrd="0" destOrd="0" presId="urn:microsoft.com/office/officeart/2005/8/layout/vList2"/>
    <dgm:cxn modelId="{041839A9-4C87-4268-97B5-D9FDA23B3880}" type="presOf" srcId="{A6CCB2E0-D8A1-45B4-A4EF-99D063571E0B}" destId="{85FA00E4-C57D-4649-B2E8-3EA547D858FB}" srcOrd="0" destOrd="0" presId="urn:microsoft.com/office/officeart/2005/8/layout/vList2"/>
    <dgm:cxn modelId="{582601B5-29D2-4817-9DB8-9F791A35831B}" srcId="{A6CCB2E0-D8A1-45B4-A4EF-99D063571E0B}" destId="{5E695D43-E939-4933-B03F-DCA7E12DADAE}" srcOrd="2" destOrd="0" parTransId="{B15E81E6-EADF-4882-B52A-F4A9FDEFE276}" sibTransId="{39454778-B8B7-4F21-AE7E-E61DE1D66A99}"/>
    <dgm:cxn modelId="{DAA741D0-F763-47DE-BBAD-56DAC3C6BDFE}" type="presOf" srcId="{5134E366-26F2-4961-B684-242564CDFAB1}" destId="{9C2A492D-81BA-4853-867B-A3243127131A}" srcOrd="0" destOrd="0" presId="urn:microsoft.com/office/officeart/2005/8/layout/vList2"/>
    <dgm:cxn modelId="{0A1562E8-D918-4DFD-A66A-69CF783AB4A8}" srcId="{A6CCB2E0-D8A1-45B4-A4EF-99D063571E0B}" destId="{5134E366-26F2-4961-B684-242564CDFAB1}" srcOrd="3" destOrd="0" parTransId="{C8F6701A-0C10-4E9B-81E0-05AA29F9F761}" sibTransId="{0F70DCCD-38BA-4AC3-A3B4-0B79E7491DD2}"/>
    <dgm:cxn modelId="{B9436405-6D17-4B92-9F1E-3698A1794151}" type="presParOf" srcId="{85FA00E4-C57D-4649-B2E8-3EA547D858FB}" destId="{C27C053A-E49F-406F-9DD5-D760DEC97E38}" srcOrd="0" destOrd="0" presId="urn:microsoft.com/office/officeart/2005/8/layout/vList2"/>
    <dgm:cxn modelId="{32B09D7F-732E-44CA-BDF4-09E6B940FFA0}" type="presParOf" srcId="{85FA00E4-C57D-4649-B2E8-3EA547D858FB}" destId="{B341B955-6667-4F9F-9436-F515CF26A614}" srcOrd="1" destOrd="0" presId="urn:microsoft.com/office/officeart/2005/8/layout/vList2"/>
    <dgm:cxn modelId="{D8220025-C7A1-43D5-98C0-756186BF8686}" type="presParOf" srcId="{85FA00E4-C57D-4649-B2E8-3EA547D858FB}" destId="{9F7BAF6E-F7C1-4E3E-9F05-65CCC2082530}" srcOrd="2" destOrd="0" presId="urn:microsoft.com/office/officeart/2005/8/layout/vList2"/>
    <dgm:cxn modelId="{FB96E7FE-42F4-4AF3-8F54-6F765398211D}" type="presParOf" srcId="{85FA00E4-C57D-4649-B2E8-3EA547D858FB}" destId="{01E2D6FE-F19D-492A-8EF3-B43F05F3FF85}" srcOrd="3" destOrd="0" presId="urn:microsoft.com/office/officeart/2005/8/layout/vList2"/>
    <dgm:cxn modelId="{C0D86C1C-3103-4074-A998-346430A63579}" type="presParOf" srcId="{85FA00E4-C57D-4649-B2E8-3EA547D858FB}" destId="{569F1900-4EF2-4E1E-866C-A9AADFDFB377}" srcOrd="4" destOrd="0" presId="urn:microsoft.com/office/officeart/2005/8/layout/vList2"/>
    <dgm:cxn modelId="{1AC00297-8DE6-45D3-B607-EB22D7A9E0A1}" type="presParOf" srcId="{85FA00E4-C57D-4649-B2E8-3EA547D858FB}" destId="{8F9AECBD-71B1-4726-A22B-5F7C0CD6C3D2}" srcOrd="5" destOrd="0" presId="urn:microsoft.com/office/officeart/2005/8/layout/vList2"/>
    <dgm:cxn modelId="{22AFE7EF-2C71-4BDD-A8DF-62F7DAA87583}" type="presParOf" srcId="{85FA00E4-C57D-4649-B2E8-3EA547D858FB}" destId="{9C2A492D-81BA-4853-867B-A3243127131A}" srcOrd="6" destOrd="0" presId="urn:microsoft.com/office/officeart/2005/8/layout/vList2"/>
    <dgm:cxn modelId="{DC0F6F97-9E67-4135-B37D-CDB4767960F6}" type="presParOf" srcId="{85FA00E4-C57D-4649-B2E8-3EA547D858FB}" destId="{FD6BFA2D-3F01-43D8-A44A-E4EBDC163DC6}" srcOrd="7" destOrd="0" presId="urn:microsoft.com/office/officeart/2005/8/layout/vList2"/>
    <dgm:cxn modelId="{5CB7D3CD-CE66-4DB5-9919-4B072BF418E3}" type="presParOf" srcId="{85FA00E4-C57D-4649-B2E8-3EA547D858FB}" destId="{A92390A1-5C5B-4AFB-8513-1BBB6E9119B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7511C52-7EB8-4512-9FBC-9EE356F348FA}"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16C4A3A-80B3-46D2-94EC-4CCCDD937E54}">
      <dgm:prSet custT="1"/>
      <dgm:spPr/>
      <dgm:t>
        <a:bodyPr/>
        <a:lstStyle/>
        <a:p>
          <a:pPr>
            <a:lnSpc>
              <a:spcPct val="100000"/>
            </a:lnSpc>
            <a:defRPr cap="all"/>
          </a:pPr>
          <a:r>
            <a:rPr lang="en-US" sz="1800" b="1" i="0"/>
            <a:t>Deploying a Canvas App on Heroku</a:t>
          </a:r>
          <a:endParaRPr lang="en-US" sz="1800"/>
        </a:p>
      </dgm:t>
    </dgm:pt>
    <dgm:pt modelId="{2B1C1E36-66B8-4E1D-B2DF-1BBA658AC058}" type="parTrans" cxnId="{6964F683-9F84-4431-A430-2C822B4C2C7F}">
      <dgm:prSet/>
      <dgm:spPr/>
      <dgm:t>
        <a:bodyPr/>
        <a:lstStyle/>
        <a:p>
          <a:endParaRPr lang="en-US" sz="1800"/>
        </a:p>
      </dgm:t>
    </dgm:pt>
    <dgm:pt modelId="{7EFAEE02-3C98-478E-B0B3-627787B94F5A}" type="sibTrans" cxnId="{6964F683-9F84-4431-A430-2C822B4C2C7F}">
      <dgm:prSet/>
      <dgm:spPr/>
      <dgm:t>
        <a:bodyPr/>
        <a:lstStyle/>
        <a:p>
          <a:endParaRPr lang="en-US" sz="1800"/>
        </a:p>
      </dgm:t>
    </dgm:pt>
    <dgm:pt modelId="{CF083FE2-28E1-4095-BB17-1995FBD30F7B}">
      <dgm:prSet custT="1"/>
      <dgm:spPr/>
      <dgm:t>
        <a:bodyPr/>
        <a:lstStyle/>
        <a:p>
          <a:pPr>
            <a:lnSpc>
              <a:spcPct val="100000"/>
            </a:lnSpc>
            <a:defRPr cap="all"/>
          </a:pPr>
          <a:r>
            <a:rPr lang="en-US" sz="1800"/>
            <a:t>Here , we have a </a:t>
          </a:r>
          <a:r>
            <a:rPr lang="en-US" sz="1800" b="0" i="0"/>
            <a:t> Canvas-ready Java app using Play Framework and set it up for instant deployment.</a:t>
          </a:r>
          <a:endParaRPr lang="en-US" sz="1800"/>
        </a:p>
      </dgm:t>
    </dgm:pt>
    <dgm:pt modelId="{8A652184-232E-469F-A4A7-494D6808BA49}" type="parTrans" cxnId="{13A831F0-B3B7-45EB-B22D-B8986866053C}">
      <dgm:prSet/>
      <dgm:spPr/>
      <dgm:t>
        <a:bodyPr/>
        <a:lstStyle/>
        <a:p>
          <a:endParaRPr lang="en-US" sz="1800"/>
        </a:p>
      </dgm:t>
    </dgm:pt>
    <dgm:pt modelId="{08F5FDBC-2DA0-4A53-8E1B-37841A5D608B}" type="sibTrans" cxnId="{13A831F0-B3B7-45EB-B22D-B8986866053C}">
      <dgm:prSet/>
      <dgm:spPr/>
      <dgm:t>
        <a:bodyPr/>
        <a:lstStyle/>
        <a:p>
          <a:endParaRPr lang="en-US" sz="1800"/>
        </a:p>
      </dgm:t>
    </dgm:pt>
    <dgm:pt modelId="{F5B4A5A4-CCAE-45FE-BFEF-0E9F0E1A8D5B}">
      <dgm:prSet custT="1"/>
      <dgm:spPr/>
      <dgm:t>
        <a:bodyPr/>
        <a:lstStyle/>
        <a:p>
          <a:pPr>
            <a:lnSpc>
              <a:spcPct val="100000"/>
            </a:lnSpc>
            <a:defRPr cap="all"/>
          </a:pPr>
          <a:r>
            <a:rPr lang="en-US" sz="1800" b="0" i="0"/>
            <a:t>Once the app has been deployed, </a:t>
          </a:r>
          <a:endParaRPr lang="en-US" sz="1800"/>
        </a:p>
      </dgm:t>
    </dgm:pt>
    <dgm:pt modelId="{9A0A85DB-564B-41A5-B593-EAED86D5D5DF}" type="parTrans" cxnId="{1EB98393-5198-494C-82BE-F7794BA66987}">
      <dgm:prSet/>
      <dgm:spPr/>
      <dgm:t>
        <a:bodyPr/>
        <a:lstStyle/>
        <a:p>
          <a:endParaRPr lang="en-US" sz="1800"/>
        </a:p>
      </dgm:t>
    </dgm:pt>
    <dgm:pt modelId="{457530CA-6538-4E9C-A09C-E69C3869C21C}" type="sibTrans" cxnId="{1EB98393-5198-494C-82BE-F7794BA66987}">
      <dgm:prSet/>
      <dgm:spPr/>
      <dgm:t>
        <a:bodyPr/>
        <a:lstStyle/>
        <a:p>
          <a:endParaRPr lang="en-US" sz="1800"/>
        </a:p>
      </dgm:t>
    </dgm:pt>
    <dgm:pt modelId="{D54B02C3-B069-481B-A704-22EC8FECA7BD}">
      <dgm:prSet custT="1"/>
      <dgm:spPr/>
      <dgm:t>
        <a:bodyPr/>
        <a:lstStyle/>
        <a:p>
          <a:pPr>
            <a:lnSpc>
              <a:spcPct val="100000"/>
            </a:lnSpc>
            <a:defRPr cap="all"/>
          </a:pPr>
          <a:r>
            <a:rPr lang="en-US" sz="1800"/>
            <a:t>O</a:t>
          </a:r>
          <a:r>
            <a:rPr lang="en-US" sz="1800" b="0" i="0"/>
            <a:t>pen / view the app and follow the instructions to complete the setup process. </a:t>
          </a:r>
          <a:endParaRPr lang="en-US" sz="1800"/>
        </a:p>
      </dgm:t>
    </dgm:pt>
    <dgm:pt modelId="{866273ED-DEE0-4B01-A863-27ED1BE4F4B4}" type="parTrans" cxnId="{C73C33F4-70E0-4368-9C04-6689E6BDFD8E}">
      <dgm:prSet/>
      <dgm:spPr/>
      <dgm:t>
        <a:bodyPr/>
        <a:lstStyle/>
        <a:p>
          <a:endParaRPr lang="en-US" sz="1800"/>
        </a:p>
      </dgm:t>
    </dgm:pt>
    <dgm:pt modelId="{4BC4889F-1EDF-40E4-931B-4321267688B5}" type="sibTrans" cxnId="{C73C33F4-70E0-4368-9C04-6689E6BDFD8E}">
      <dgm:prSet/>
      <dgm:spPr/>
      <dgm:t>
        <a:bodyPr/>
        <a:lstStyle/>
        <a:p>
          <a:endParaRPr lang="en-US" sz="1800"/>
        </a:p>
      </dgm:t>
    </dgm:pt>
    <dgm:pt modelId="{CA8A44A4-9953-4632-9DAE-A3AF757BDB2F}">
      <dgm:prSet custT="1"/>
      <dgm:spPr/>
      <dgm:t>
        <a:bodyPr/>
        <a:lstStyle/>
        <a:p>
          <a:pPr>
            <a:lnSpc>
              <a:spcPct val="100000"/>
            </a:lnSpc>
            <a:defRPr cap="all"/>
          </a:pPr>
          <a:r>
            <a:rPr lang="en-US" sz="1800" b="0" i="0"/>
            <a:t>We will create a new Connected App on Salesforce that is used to identify the external app. </a:t>
          </a:r>
          <a:endParaRPr lang="en-US" sz="1800"/>
        </a:p>
      </dgm:t>
    </dgm:pt>
    <dgm:pt modelId="{5706D3E8-988F-42DB-8430-B386322AE6EC}" type="parTrans" cxnId="{339DE671-E0AA-4FEF-8601-02FF7B4FB0AB}">
      <dgm:prSet/>
      <dgm:spPr/>
      <dgm:t>
        <a:bodyPr/>
        <a:lstStyle/>
        <a:p>
          <a:endParaRPr lang="en-US" sz="1800"/>
        </a:p>
      </dgm:t>
    </dgm:pt>
    <dgm:pt modelId="{9F579987-0C21-472A-AB8B-49999C5D6E26}" type="sibTrans" cxnId="{339DE671-E0AA-4FEF-8601-02FF7B4FB0AB}">
      <dgm:prSet/>
      <dgm:spPr/>
      <dgm:t>
        <a:bodyPr/>
        <a:lstStyle/>
        <a:p>
          <a:endParaRPr lang="en-US" sz="1800"/>
        </a:p>
      </dgm:t>
    </dgm:pt>
    <dgm:pt modelId="{D6EC9032-AA63-4396-AA61-9078C153D502}">
      <dgm:prSet custT="1"/>
      <dgm:spPr/>
      <dgm:t>
        <a:bodyPr/>
        <a:lstStyle/>
        <a:p>
          <a:pPr>
            <a:lnSpc>
              <a:spcPct val="100000"/>
            </a:lnSpc>
            <a:defRPr cap="all"/>
          </a:pPr>
          <a:r>
            <a:rPr lang="en-US" sz="1800" b="0" i="0"/>
            <a:t>Once we have completed the instructions you will now have a fully functional Canvas app, running on Heroku, and written in Java.</a:t>
          </a:r>
          <a:endParaRPr lang="en-US" sz="1800"/>
        </a:p>
      </dgm:t>
    </dgm:pt>
    <dgm:pt modelId="{A5A5AE5B-9963-4230-B488-476377879261}" type="parTrans" cxnId="{56808668-7CFC-4BB4-97E5-42EF8B16BBDD}">
      <dgm:prSet/>
      <dgm:spPr/>
      <dgm:t>
        <a:bodyPr/>
        <a:lstStyle/>
        <a:p>
          <a:endParaRPr lang="en-US" sz="1800"/>
        </a:p>
      </dgm:t>
    </dgm:pt>
    <dgm:pt modelId="{B9FEA1A6-5E7A-449B-8E30-4AACFA3FD390}" type="sibTrans" cxnId="{56808668-7CFC-4BB4-97E5-42EF8B16BBDD}">
      <dgm:prSet/>
      <dgm:spPr/>
      <dgm:t>
        <a:bodyPr/>
        <a:lstStyle/>
        <a:p>
          <a:endParaRPr lang="en-US" sz="1800"/>
        </a:p>
      </dgm:t>
    </dgm:pt>
    <dgm:pt modelId="{8588DDCD-8325-4AA3-BD58-FD1B7165A3B9}" type="pres">
      <dgm:prSet presAssocID="{D7511C52-7EB8-4512-9FBC-9EE356F348FA}" presName="root" presStyleCnt="0">
        <dgm:presLayoutVars>
          <dgm:dir/>
          <dgm:resizeHandles val="exact"/>
        </dgm:presLayoutVars>
      </dgm:prSet>
      <dgm:spPr/>
    </dgm:pt>
    <dgm:pt modelId="{A5F1F7D5-08E2-4705-9A88-72E4A4A01A85}" type="pres">
      <dgm:prSet presAssocID="{616C4A3A-80B3-46D2-94EC-4CCCDD937E54}" presName="compNode" presStyleCnt="0"/>
      <dgm:spPr/>
    </dgm:pt>
    <dgm:pt modelId="{63FCAC2D-99E1-493A-8108-844C34636572}" type="pres">
      <dgm:prSet presAssocID="{616C4A3A-80B3-46D2-94EC-4CCCDD937E54}" presName="iconBgRect" presStyleLbl="bgShp" presStyleIdx="0" presStyleCnt="6"/>
      <dgm:spPr/>
    </dgm:pt>
    <dgm:pt modelId="{C1C95CB5-CC59-43A3-8584-6BA052A5E801}" type="pres">
      <dgm:prSet presAssocID="{616C4A3A-80B3-46D2-94EC-4CCCDD937E5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46A395B8-C011-4680-B7FA-37F39DF22795}" type="pres">
      <dgm:prSet presAssocID="{616C4A3A-80B3-46D2-94EC-4CCCDD937E54}" presName="spaceRect" presStyleCnt="0"/>
      <dgm:spPr/>
    </dgm:pt>
    <dgm:pt modelId="{3A894E34-6F5C-48DB-B205-11E6D0F89D8C}" type="pres">
      <dgm:prSet presAssocID="{616C4A3A-80B3-46D2-94EC-4CCCDD937E54}" presName="textRect" presStyleLbl="revTx" presStyleIdx="0" presStyleCnt="6">
        <dgm:presLayoutVars>
          <dgm:chMax val="1"/>
          <dgm:chPref val="1"/>
        </dgm:presLayoutVars>
      </dgm:prSet>
      <dgm:spPr/>
    </dgm:pt>
    <dgm:pt modelId="{022A7B37-C782-45E9-BEF5-4D67545F3B1F}" type="pres">
      <dgm:prSet presAssocID="{7EFAEE02-3C98-478E-B0B3-627787B94F5A}" presName="sibTrans" presStyleCnt="0"/>
      <dgm:spPr/>
    </dgm:pt>
    <dgm:pt modelId="{74D4E2DF-74A0-47E5-A27C-D93FE98913D0}" type="pres">
      <dgm:prSet presAssocID="{CF083FE2-28E1-4095-BB17-1995FBD30F7B}" presName="compNode" presStyleCnt="0"/>
      <dgm:spPr/>
    </dgm:pt>
    <dgm:pt modelId="{58A3CBE5-7132-4556-8855-FE59581D23C1}" type="pres">
      <dgm:prSet presAssocID="{CF083FE2-28E1-4095-BB17-1995FBD30F7B}" presName="iconBgRect" presStyleLbl="bgShp" presStyleIdx="1" presStyleCnt="6"/>
      <dgm:spPr/>
    </dgm:pt>
    <dgm:pt modelId="{E7CB95F6-230F-405B-B524-E54139326905}" type="pres">
      <dgm:prSet presAssocID="{CF083FE2-28E1-4095-BB17-1995FBD30F7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58023C76-9B78-462B-A90F-2D19AC69CAA2}" type="pres">
      <dgm:prSet presAssocID="{CF083FE2-28E1-4095-BB17-1995FBD30F7B}" presName="spaceRect" presStyleCnt="0"/>
      <dgm:spPr/>
    </dgm:pt>
    <dgm:pt modelId="{ECB58E3F-1677-4EB7-B981-E72A293914AF}" type="pres">
      <dgm:prSet presAssocID="{CF083FE2-28E1-4095-BB17-1995FBD30F7B}" presName="textRect" presStyleLbl="revTx" presStyleIdx="1" presStyleCnt="6">
        <dgm:presLayoutVars>
          <dgm:chMax val="1"/>
          <dgm:chPref val="1"/>
        </dgm:presLayoutVars>
      </dgm:prSet>
      <dgm:spPr/>
    </dgm:pt>
    <dgm:pt modelId="{D612387F-F8EC-4C60-94DE-37185FF22784}" type="pres">
      <dgm:prSet presAssocID="{08F5FDBC-2DA0-4A53-8E1B-37841A5D608B}" presName="sibTrans" presStyleCnt="0"/>
      <dgm:spPr/>
    </dgm:pt>
    <dgm:pt modelId="{A7EC70F1-9E7A-4C80-984E-DC6AA4B406C8}" type="pres">
      <dgm:prSet presAssocID="{F5B4A5A4-CCAE-45FE-BFEF-0E9F0E1A8D5B}" presName="compNode" presStyleCnt="0"/>
      <dgm:spPr/>
    </dgm:pt>
    <dgm:pt modelId="{C5F95A0E-86BB-4783-8ABB-F42A875B1D02}" type="pres">
      <dgm:prSet presAssocID="{F5B4A5A4-CCAE-45FE-BFEF-0E9F0E1A8D5B}" presName="iconBgRect" presStyleLbl="bgShp" presStyleIdx="2" presStyleCnt="6"/>
      <dgm:spPr/>
    </dgm:pt>
    <dgm:pt modelId="{8536091F-D8E4-4BA2-BB34-1485D34579A2}" type="pres">
      <dgm:prSet presAssocID="{F5B4A5A4-CCAE-45FE-BFEF-0E9F0E1A8D5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EEE429A-E6B8-42A8-B9BA-7E78CC52778F}" type="pres">
      <dgm:prSet presAssocID="{F5B4A5A4-CCAE-45FE-BFEF-0E9F0E1A8D5B}" presName="spaceRect" presStyleCnt="0"/>
      <dgm:spPr/>
    </dgm:pt>
    <dgm:pt modelId="{F5F5269B-E250-44E0-8E92-446B13DD6282}" type="pres">
      <dgm:prSet presAssocID="{F5B4A5A4-CCAE-45FE-BFEF-0E9F0E1A8D5B}" presName="textRect" presStyleLbl="revTx" presStyleIdx="2" presStyleCnt="6">
        <dgm:presLayoutVars>
          <dgm:chMax val="1"/>
          <dgm:chPref val="1"/>
        </dgm:presLayoutVars>
      </dgm:prSet>
      <dgm:spPr/>
    </dgm:pt>
    <dgm:pt modelId="{59DD4B45-7829-42FA-9AD0-F8AE24A55403}" type="pres">
      <dgm:prSet presAssocID="{457530CA-6538-4E9C-A09C-E69C3869C21C}" presName="sibTrans" presStyleCnt="0"/>
      <dgm:spPr/>
    </dgm:pt>
    <dgm:pt modelId="{FAC139D4-BFD1-47B1-BFEB-3910929B89E1}" type="pres">
      <dgm:prSet presAssocID="{D54B02C3-B069-481B-A704-22EC8FECA7BD}" presName="compNode" presStyleCnt="0"/>
      <dgm:spPr/>
    </dgm:pt>
    <dgm:pt modelId="{24209977-1993-4111-ADBA-111817AC9DBB}" type="pres">
      <dgm:prSet presAssocID="{D54B02C3-B069-481B-A704-22EC8FECA7BD}" presName="iconBgRect" presStyleLbl="bgShp" presStyleIdx="3" presStyleCnt="6"/>
      <dgm:spPr/>
    </dgm:pt>
    <dgm:pt modelId="{69DA2BA5-54F3-4109-AE00-F44B45106BBE}" type="pres">
      <dgm:prSet presAssocID="{D54B02C3-B069-481B-A704-22EC8FECA7B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75F48A21-19B0-4C69-8AA3-17A51DB6399B}" type="pres">
      <dgm:prSet presAssocID="{D54B02C3-B069-481B-A704-22EC8FECA7BD}" presName="spaceRect" presStyleCnt="0"/>
      <dgm:spPr/>
    </dgm:pt>
    <dgm:pt modelId="{E06C420C-32E0-4099-BC17-858A9B775B0C}" type="pres">
      <dgm:prSet presAssocID="{D54B02C3-B069-481B-A704-22EC8FECA7BD}" presName="textRect" presStyleLbl="revTx" presStyleIdx="3" presStyleCnt="6">
        <dgm:presLayoutVars>
          <dgm:chMax val="1"/>
          <dgm:chPref val="1"/>
        </dgm:presLayoutVars>
      </dgm:prSet>
      <dgm:spPr/>
    </dgm:pt>
    <dgm:pt modelId="{A97626F8-2AB9-4532-9DF7-E1191B5D6BA2}" type="pres">
      <dgm:prSet presAssocID="{4BC4889F-1EDF-40E4-931B-4321267688B5}" presName="sibTrans" presStyleCnt="0"/>
      <dgm:spPr/>
    </dgm:pt>
    <dgm:pt modelId="{5650A8F4-A5A7-4CD5-A124-98363FD2EE7F}" type="pres">
      <dgm:prSet presAssocID="{CA8A44A4-9953-4632-9DAE-A3AF757BDB2F}" presName="compNode" presStyleCnt="0"/>
      <dgm:spPr/>
    </dgm:pt>
    <dgm:pt modelId="{7236CC46-E7D8-4199-8044-1DB7BEDBF589}" type="pres">
      <dgm:prSet presAssocID="{CA8A44A4-9953-4632-9DAE-A3AF757BDB2F}" presName="iconBgRect" presStyleLbl="bgShp" presStyleIdx="4" presStyleCnt="6"/>
      <dgm:spPr/>
    </dgm:pt>
    <dgm:pt modelId="{B57C3D64-451F-4F45-9F9B-86FC13DD2B4A}" type="pres">
      <dgm:prSet presAssocID="{CA8A44A4-9953-4632-9DAE-A3AF757BDB2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Computing"/>
        </a:ext>
      </dgm:extLst>
    </dgm:pt>
    <dgm:pt modelId="{F32C486B-9052-4755-A7CC-6D03C605DE13}" type="pres">
      <dgm:prSet presAssocID="{CA8A44A4-9953-4632-9DAE-A3AF757BDB2F}" presName="spaceRect" presStyleCnt="0"/>
      <dgm:spPr/>
    </dgm:pt>
    <dgm:pt modelId="{F426A211-58C8-48C1-A1E9-42302C94A831}" type="pres">
      <dgm:prSet presAssocID="{CA8A44A4-9953-4632-9DAE-A3AF757BDB2F}" presName="textRect" presStyleLbl="revTx" presStyleIdx="4" presStyleCnt="6">
        <dgm:presLayoutVars>
          <dgm:chMax val="1"/>
          <dgm:chPref val="1"/>
        </dgm:presLayoutVars>
      </dgm:prSet>
      <dgm:spPr/>
    </dgm:pt>
    <dgm:pt modelId="{3F16D313-3A6B-4791-817F-268DA076BE16}" type="pres">
      <dgm:prSet presAssocID="{9F579987-0C21-472A-AB8B-49999C5D6E26}" presName="sibTrans" presStyleCnt="0"/>
      <dgm:spPr/>
    </dgm:pt>
    <dgm:pt modelId="{C3C047CD-441D-4555-A49B-6CC4201CC2D2}" type="pres">
      <dgm:prSet presAssocID="{D6EC9032-AA63-4396-AA61-9078C153D502}" presName="compNode" presStyleCnt="0"/>
      <dgm:spPr/>
    </dgm:pt>
    <dgm:pt modelId="{C0814DC7-5CA3-43F2-BD5C-B3C3038FC95B}" type="pres">
      <dgm:prSet presAssocID="{D6EC9032-AA63-4396-AA61-9078C153D502}" presName="iconBgRect" presStyleLbl="bgShp" presStyleIdx="5" presStyleCnt="6"/>
      <dgm:spPr/>
    </dgm:pt>
    <dgm:pt modelId="{91AB9293-7504-40F1-8B00-EA3EA727CB6B}" type="pres">
      <dgm:prSet presAssocID="{D6EC9032-AA63-4396-AA61-9078C153D50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3CA0DAAE-E759-41DC-B963-DAB724B6ECBA}" type="pres">
      <dgm:prSet presAssocID="{D6EC9032-AA63-4396-AA61-9078C153D502}" presName="spaceRect" presStyleCnt="0"/>
      <dgm:spPr/>
    </dgm:pt>
    <dgm:pt modelId="{29BD016E-7474-4BC5-B8CA-F56DBBFBBE92}" type="pres">
      <dgm:prSet presAssocID="{D6EC9032-AA63-4396-AA61-9078C153D502}" presName="textRect" presStyleLbl="revTx" presStyleIdx="5" presStyleCnt="6">
        <dgm:presLayoutVars>
          <dgm:chMax val="1"/>
          <dgm:chPref val="1"/>
        </dgm:presLayoutVars>
      </dgm:prSet>
      <dgm:spPr/>
    </dgm:pt>
  </dgm:ptLst>
  <dgm:cxnLst>
    <dgm:cxn modelId="{43240605-37E5-4822-A458-C158DBD66451}" type="presOf" srcId="{D54B02C3-B069-481B-A704-22EC8FECA7BD}" destId="{E06C420C-32E0-4099-BC17-858A9B775B0C}" srcOrd="0" destOrd="0" presId="urn:microsoft.com/office/officeart/2018/5/layout/IconCircleLabelList"/>
    <dgm:cxn modelId="{353ECA0F-D9D1-4BFC-9BF0-571F32B495AB}" type="presOf" srcId="{D6EC9032-AA63-4396-AA61-9078C153D502}" destId="{29BD016E-7474-4BC5-B8CA-F56DBBFBBE92}" srcOrd="0" destOrd="0" presId="urn:microsoft.com/office/officeart/2018/5/layout/IconCircleLabelList"/>
    <dgm:cxn modelId="{B5280F24-357B-4B83-A2A2-B95BCAFD5A1B}" type="presOf" srcId="{CA8A44A4-9953-4632-9DAE-A3AF757BDB2F}" destId="{F426A211-58C8-48C1-A1E9-42302C94A831}" srcOrd="0" destOrd="0" presId="urn:microsoft.com/office/officeart/2018/5/layout/IconCircleLabelList"/>
    <dgm:cxn modelId="{E4CAA765-37F1-4A01-B530-9A15FA98136B}" type="presOf" srcId="{D7511C52-7EB8-4512-9FBC-9EE356F348FA}" destId="{8588DDCD-8325-4AA3-BD58-FD1B7165A3B9}" srcOrd="0" destOrd="0" presId="urn:microsoft.com/office/officeart/2018/5/layout/IconCircleLabelList"/>
    <dgm:cxn modelId="{56808668-7CFC-4BB4-97E5-42EF8B16BBDD}" srcId="{D7511C52-7EB8-4512-9FBC-9EE356F348FA}" destId="{D6EC9032-AA63-4396-AA61-9078C153D502}" srcOrd="5" destOrd="0" parTransId="{A5A5AE5B-9963-4230-B488-476377879261}" sibTransId="{B9FEA1A6-5E7A-449B-8E30-4AACFA3FD390}"/>
    <dgm:cxn modelId="{339DE671-E0AA-4FEF-8601-02FF7B4FB0AB}" srcId="{D7511C52-7EB8-4512-9FBC-9EE356F348FA}" destId="{CA8A44A4-9953-4632-9DAE-A3AF757BDB2F}" srcOrd="4" destOrd="0" parTransId="{5706D3E8-988F-42DB-8430-B386322AE6EC}" sibTransId="{9F579987-0C21-472A-AB8B-49999C5D6E26}"/>
    <dgm:cxn modelId="{3388EB52-BCCF-4DE3-B615-992919C0DF47}" type="presOf" srcId="{CF083FE2-28E1-4095-BB17-1995FBD30F7B}" destId="{ECB58E3F-1677-4EB7-B981-E72A293914AF}" srcOrd="0" destOrd="0" presId="urn:microsoft.com/office/officeart/2018/5/layout/IconCircleLabelList"/>
    <dgm:cxn modelId="{6964F683-9F84-4431-A430-2C822B4C2C7F}" srcId="{D7511C52-7EB8-4512-9FBC-9EE356F348FA}" destId="{616C4A3A-80B3-46D2-94EC-4CCCDD937E54}" srcOrd="0" destOrd="0" parTransId="{2B1C1E36-66B8-4E1D-B2DF-1BBA658AC058}" sibTransId="{7EFAEE02-3C98-478E-B0B3-627787B94F5A}"/>
    <dgm:cxn modelId="{1EB98393-5198-494C-82BE-F7794BA66987}" srcId="{D7511C52-7EB8-4512-9FBC-9EE356F348FA}" destId="{F5B4A5A4-CCAE-45FE-BFEF-0E9F0E1A8D5B}" srcOrd="2" destOrd="0" parTransId="{9A0A85DB-564B-41A5-B593-EAED86D5D5DF}" sibTransId="{457530CA-6538-4E9C-A09C-E69C3869C21C}"/>
    <dgm:cxn modelId="{34D0B3CD-40E6-458D-9B93-223EDDE84D87}" type="presOf" srcId="{616C4A3A-80B3-46D2-94EC-4CCCDD937E54}" destId="{3A894E34-6F5C-48DB-B205-11E6D0F89D8C}" srcOrd="0" destOrd="0" presId="urn:microsoft.com/office/officeart/2018/5/layout/IconCircleLabelList"/>
    <dgm:cxn modelId="{1434EDE4-21D7-45F3-978C-445F6B50A854}" type="presOf" srcId="{F5B4A5A4-CCAE-45FE-BFEF-0E9F0E1A8D5B}" destId="{F5F5269B-E250-44E0-8E92-446B13DD6282}" srcOrd="0" destOrd="0" presId="urn:microsoft.com/office/officeart/2018/5/layout/IconCircleLabelList"/>
    <dgm:cxn modelId="{13A831F0-B3B7-45EB-B22D-B8986866053C}" srcId="{D7511C52-7EB8-4512-9FBC-9EE356F348FA}" destId="{CF083FE2-28E1-4095-BB17-1995FBD30F7B}" srcOrd="1" destOrd="0" parTransId="{8A652184-232E-469F-A4A7-494D6808BA49}" sibTransId="{08F5FDBC-2DA0-4A53-8E1B-37841A5D608B}"/>
    <dgm:cxn modelId="{C73C33F4-70E0-4368-9C04-6689E6BDFD8E}" srcId="{D7511C52-7EB8-4512-9FBC-9EE356F348FA}" destId="{D54B02C3-B069-481B-A704-22EC8FECA7BD}" srcOrd="3" destOrd="0" parTransId="{866273ED-DEE0-4B01-A863-27ED1BE4F4B4}" sibTransId="{4BC4889F-1EDF-40E4-931B-4321267688B5}"/>
    <dgm:cxn modelId="{F7F6ACDB-29C9-410A-A2F0-E309D0070B14}" type="presParOf" srcId="{8588DDCD-8325-4AA3-BD58-FD1B7165A3B9}" destId="{A5F1F7D5-08E2-4705-9A88-72E4A4A01A85}" srcOrd="0" destOrd="0" presId="urn:microsoft.com/office/officeart/2018/5/layout/IconCircleLabelList"/>
    <dgm:cxn modelId="{45C937DF-9DFD-4762-B954-3B03915278DA}" type="presParOf" srcId="{A5F1F7D5-08E2-4705-9A88-72E4A4A01A85}" destId="{63FCAC2D-99E1-493A-8108-844C34636572}" srcOrd="0" destOrd="0" presId="urn:microsoft.com/office/officeart/2018/5/layout/IconCircleLabelList"/>
    <dgm:cxn modelId="{5D5126C3-025F-4275-952C-56A99487C6DC}" type="presParOf" srcId="{A5F1F7D5-08E2-4705-9A88-72E4A4A01A85}" destId="{C1C95CB5-CC59-43A3-8584-6BA052A5E801}" srcOrd="1" destOrd="0" presId="urn:microsoft.com/office/officeart/2018/5/layout/IconCircleLabelList"/>
    <dgm:cxn modelId="{4403659C-6219-4C4A-8D6B-729AFA08F78F}" type="presParOf" srcId="{A5F1F7D5-08E2-4705-9A88-72E4A4A01A85}" destId="{46A395B8-C011-4680-B7FA-37F39DF22795}" srcOrd="2" destOrd="0" presId="urn:microsoft.com/office/officeart/2018/5/layout/IconCircleLabelList"/>
    <dgm:cxn modelId="{A46E7C07-FBEC-4D24-BE14-8C2E66ADB527}" type="presParOf" srcId="{A5F1F7D5-08E2-4705-9A88-72E4A4A01A85}" destId="{3A894E34-6F5C-48DB-B205-11E6D0F89D8C}" srcOrd="3" destOrd="0" presId="urn:microsoft.com/office/officeart/2018/5/layout/IconCircleLabelList"/>
    <dgm:cxn modelId="{DD66EF63-2B68-474D-810E-CFD1E7447138}" type="presParOf" srcId="{8588DDCD-8325-4AA3-BD58-FD1B7165A3B9}" destId="{022A7B37-C782-45E9-BEF5-4D67545F3B1F}" srcOrd="1" destOrd="0" presId="urn:microsoft.com/office/officeart/2018/5/layout/IconCircleLabelList"/>
    <dgm:cxn modelId="{EFCE1F6A-59B8-449F-B8E2-5343D763E592}" type="presParOf" srcId="{8588DDCD-8325-4AA3-BD58-FD1B7165A3B9}" destId="{74D4E2DF-74A0-47E5-A27C-D93FE98913D0}" srcOrd="2" destOrd="0" presId="urn:microsoft.com/office/officeart/2018/5/layout/IconCircleLabelList"/>
    <dgm:cxn modelId="{1517F680-CFFC-4DEF-B8DA-55D1FDB9FBD8}" type="presParOf" srcId="{74D4E2DF-74A0-47E5-A27C-D93FE98913D0}" destId="{58A3CBE5-7132-4556-8855-FE59581D23C1}" srcOrd="0" destOrd="0" presId="urn:microsoft.com/office/officeart/2018/5/layout/IconCircleLabelList"/>
    <dgm:cxn modelId="{929D72AF-C16E-4633-B140-271DE9BC5297}" type="presParOf" srcId="{74D4E2DF-74A0-47E5-A27C-D93FE98913D0}" destId="{E7CB95F6-230F-405B-B524-E54139326905}" srcOrd="1" destOrd="0" presId="urn:microsoft.com/office/officeart/2018/5/layout/IconCircleLabelList"/>
    <dgm:cxn modelId="{D7402FD0-92C3-4A67-8888-5C98AAF59268}" type="presParOf" srcId="{74D4E2DF-74A0-47E5-A27C-D93FE98913D0}" destId="{58023C76-9B78-462B-A90F-2D19AC69CAA2}" srcOrd="2" destOrd="0" presId="urn:microsoft.com/office/officeart/2018/5/layout/IconCircleLabelList"/>
    <dgm:cxn modelId="{715BD4FF-7922-4871-9571-29B78C11870D}" type="presParOf" srcId="{74D4E2DF-74A0-47E5-A27C-D93FE98913D0}" destId="{ECB58E3F-1677-4EB7-B981-E72A293914AF}" srcOrd="3" destOrd="0" presId="urn:microsoft.com/office/officeart/2018/5/layout/IconCircleLabelList"/>
    <dgm:cxn modelId="{AA58EC1E-EFCF-477A-AE80-9A21C92D6DE6}" type="presParOf" srcId="{8588DDCD-8325-4AA3-BD58-FD1B7165A3B9}" destId="{D612387F-F8EC-4C60-94DE-37185FF22784}" srcOrd="3" destOrd="0" presId="urn:microsoft.com/office/officeart/2018/5/layout/IconCircleLabelList"/>
    <dgm:cxn modelId="{56D7B0D9-97FD-4019-A3A1-CCB904201F7A}" type="presParOf" srcId="{8588DDCD-8325-4AA3-BD58-FD1B7165A3B9}" destId="{A7EC70F1-9E7A-4C80-984E-DC6AA4B406C8}" srcOrd="4" destOrd="0" presId="urn:microsoft.com/office/officeart/2018/5/layout/IconCircleLabelList"/>
    <dgm:cxn modelId="{0F6439D5-BE96-4F13-B692-56B2EEED8FCB}" type="presParOf" srcId="{A7EC70F1-9E7A-4C80-984E-DC6AA4B406C8}" destId="{C5F95A0E-86BB-4783-8ABB-F42A875B1D02}" srcOrd="0" destOrd="0" presId="urn:microsoft.com/office/officeart/2018/5/layout/IconCircleLabelList"/>
    <dgm:cxn modelId="{48164FA2-04BE-43F9-9042-0D9A425D55D8}" type="presParOf" srcId="{A7EC70F1-9E7A-4C80-984E-DC6AA4B406C8}" destId="{8536091F-D8E4-4BA2-BB34-1485D34579A2}" srcOrd="1" destOrd="0" presId="urn:microsoft.com/office/officeart/2018/5/layout/IconCircleLabelList"/>
    <dgm:cxn modelId="{C3651BAC-F5EA-40E7-A5D2-2E48673E2EF4}" type="presParOf" srcId="{A7EC70F1-9E7A-4C80-984E-DC6AA4B406C8}" destId="{DEEE429A-E6B8-42A8-B9BA-7E78CC52778F}" srcOrd="2" destOrd="0" presId="urn:microsoft.com/office/officeart/2018/5/layout/IconCircleLabelList"/>
    <dgm:cxn modelId="{DBE3AC80-5B83-49F3-800A-33F42311017F}" type="presParOf" srcId="{A7EC70F1-9E7A-4C80-984E-DC6AA4B406C8}" destId="{F5F5269B-E250-44E0-8E92-446B13DD6282}" srcOrd="3" destOrd="0" presId="urn:microsoft.com/office/officeart/2018/5/layout/IconCircleLabelList"/>
    <dgm:cxn modelId="{A749F415-8205-4AF0-AE76-F53A78E42E82}" type="presParOf" srcId="{8588DDCD-8325-4AA3-BD58-FD1B7165A3B9}" destId="{59DD4B45-7829-42FA-9AD0-F8AE24A55403}" srcOrd="5" destOrd="0" presId="urn:microsoft.com/office/officeart/2018/5/layout/IconCircleLabelList"/>
    <dgm:cxn modelId="{C088C4F1-C66B-4235-AB6A-EF326765C4ED}" type="presParOf" srcId="{8588DDCD-8325-4AA3-BD58-FD1B7165A3B9}" destId="{FAC139D4-BFD1-47B1-BFEB-3910929B89E1}" srcOrd="6" destOrd="0" presId="urn:microsoft.com/office/officeart/2018/5/layout/IconCircleLabelList"/>
    <dgm:cxn modelId="{7DB7FA66-956C-429F-A78D-60224A12B9D0}" type="presParOf" srcId="{FAC139D4-BFD1-47B1-BFEB-3910929B89E1}" destId="{24209977-1993-4111-ADBA-111817AC9DBB}" srcOrd="0" destOrd="0" presId="urn:microsoft.com/office/officeart/2018/5/layout/IconCircleLabelList"/>
    <dgm:cxn modelId="{B024EECB-65D3-4CF4-8C88-9A1741235304}" type="presParOf" srcId="{FAC139D4-BFD1-47B1-BFEB-3910929B89E1}" destId="{69DA2BA5-54F3-4109-AE00-F44B45106BBE}" srcOrd="1" destOrd="0" presId="urn:microsoft.com/office/officeart/2018/5/layout/IconCircleLabelList"/>
    <dgm:cxn modelId="{0665ADFB-019F-4F56-A1E2-535E323FD525}" type="presParOf" srcId="{FAC139D4-BFD1-47B1-BFEB-3910929B89E1}" destId="{75F48A21-19B0-4C69-8AA3-17A51DB6399B}" srcOrd="2" destOrd="0" presId="urn:microsoft.com/office/officeart/2018/5/layout/IconCircleLabelList"/>
    <dgm:cxn modelId="{40A72008-0F76-49F4-9D13-F7EE82BC89D5}" type="presParOf" srcId="{FAC139D4-BFD1-47B1-BFEB-3910929B89E1}" destId="{E06C420C-32E0-4099-BC17-858A9B775B0C}" srcOrd="3" destOrd="0" presId="urn:microsoft.com/office/officeart/2018/5/layout/IconCircleLabelList"/>
    <dgm:cxn modelId="{BE60C2EF-9982-4BC3-BFE6-E8BCB0BD2AED}" type="presParOf" srcId="{8588DDCD-8325-4AA3-BD58-FD1B7165A3B9}" destId="{A97626F8-2AB9-4532-9DF7-E1191B5D6BA2}" srcOrd="7" destOrd="0" presId="urn:microsoft.com/office/officeart/2018/5/layout/IconCircleLabelList"/>
    <dgm:cxn modelId="{A43FC9FE-0716-41F9-A622-92499C028F90}" type="presParOf" srcId="{8588DDCD-8325-4AA3-BD58-FD1B7165A3B9}" destId="{5650A8F4-A5A7-4CD5-A124-98363FD2EE7F}" srcOrd="8" destOrd="0" presId="urn:microsoft.com/office/officeart/2018/5/layout/IconCircleLabelList"/>
    <dgm:cxn modelId="{34447375-9E75-4BDE-8A23-4CB74F44F346}" type="presParOf" srcId="{5650A8F4-A5A7-4CD5-A124-98363FD2EE7F}" destId="{7236CC46-E7D8-4199-8044-1DB7BEDBF589}" srcOrd="0" destOrd="0" presId="urn:microsoft.com/office/officeart/2018/5/layout/IconCircleLabelList"/>
    <dgm:cxn modelId="{4C8F1F37-1DA4-4265-8DCE-B37D7B96A61E}" type="presParOf" srcId="{5650A8F4-A5A7-4CD5-A124-98363FD2EE7F}" destId="{B57C3D64-451F-4F45-9F9B-86FC13DD2B4A}" srcOrd="1" destOrd="0" presId="urn:microsoft.com/office/officeart/2018/5/layout/IconCircleLabelList"/>
    <dgm:cxn modelId="{E0D93095-6510-49C5-A9D5-5D73A48D8588}" type="presParOf" srcId="{5650A8F4-A5A7-4CD5-A124-98363FD2EE7F}" destId="{F32C486B-9052-4755-A7CC-6D03C605DE13}" srcOrd="2" destOrd="0" presId="urn:microsoft.com/office/officeart/2018/5/layout/IconCircleLabelList"/>
    <dgm:cxn modelId="{DB00F1E7-7F43-4877-9B00-8924EBFC9B7D}" type="presParOf" srcId="{5650A8F4-A5A7-4CD5-A124-98363FD2EE7F}" destId="{F426A211-58C8-48C1-A1E9-42302C94A831}" srcOrd="3" destOrd="0" presId="urn:microsoft.com/office/officeart/2018/5/layout/IconCircleLabelList"/>
    <dgm:cxn modelId="{B9697F6F-799E-49DA-9F7C-B396349E9CA3}" type="presParOf" srcId="{8588DDCD-8325-4AA3-BD58-FD1B7165A3B9}" destId="{3F16D313-3A6B-4791-817F-268DA076BE16}" srcOrd="9" destOrd="0" presId="urn:microsoft.com/office/officeart/2018/5/layout/IconCircleLabelList"/>
    <dgm:cxn modelId="{C29602B1-0C7C-49D7-A7B3-4FCDD3BC0EDB}" type="presParOf" srcId="{8588DDCD-8325-4AA3-BD58-FD1B7165A3B9}" destId="{C3C047CD-441D-4555-A49B-6CC4201CC2D2}" srcOrd="10" destOrd="0" presId="urn:microsoft.com/office/officeart/2018/5/layout/IconCircleLabelList"/>
    <dgm:cxn modelId="{031C4CD9-997B-4C5B-9B0C-1795D44868C7}" type="presParOf" srcId="{C3C047CD-441D-4555-A49B-6CC4201CC2D2}" destId="{C0814DC7-5CA3-43F2-BD5C-B3C3038FC95B}" srcOrd="0" destOrd="0" presId="urn:microsoft.com/office/officeart/2018/5/layout/IconCircleLabelList"/>
    <dgm:cxn modelId="{276DD85D-2D69-41A7-9A0B-B43EEEADFE4E}" type="presParOf" srcId="{C3C047CD-441D-4555-A49B-6CC4201CC2D2}" destId="{91AB9293-7504-40F1-8B00-EA3EA727CB6B}" srcOrd="1" destOrd="0" presId="urn:microsoft.com/office/officeart/2018/5/layout/IconCircleLabelList"/>
    <dgm:cxn modelId="{8B9660A8-D4EE-4B41-ACBD-EAC5C1CD2C79}" type="presParOf" srcId="{C3C047CD-441D-4555-A49B-6CC4201CC2D2}" destId="{3CA0DAAE-E759-41DC-B963-DAB724B6ECBA}" srcOrd="2" destOrd="0" presId="urn:microsoft.com/office/officeart/2018/5/layout/IconCircleLabelList"/>
    <dgm:cxn modelId="{DB02FB56-6513-418E-AA0D-D531E4A8811C}" type="presParOf" srcId="{C3C047CD-441D-4555-A49B-6CC4201CC2D2}" destId="{29BD016E-7474-4BC5-B8CA-F56DBBFBBE9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69E22D05-C223-4E95-92B7-03B945E3BD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FAA659D-2307-4ADF-8DB6-4D22C97B7346}">
      <dgm:prSet custT="1"/>
      <dgm:spPr/>
      <dgm:t>
        <a:bodyPr/>
        <a:lstStyle/>
        <a:p>
          <a:r>
            <a:rPr lang="en-US" sz="2400"/>
            <a:t>Events are everywhere — user activity streams, log events, telemetry from embedded devices and mobile phones, and more. </a:t>
          </a:r>
        </a:p>
      </dgm:t>
    </dgm:pt>
    <dgm:pt modelId="{501A906D-CE11-422F-940A-C0324E66ED19}" type="parTrans" cxnId="{65AB52BE-DB38-4E4E-872F-BB6756278C91}">
      <dgm:prSet/>
      <dgm:spPr/>
      <dgm:t>
        <a:bodyPr/>
        <a:lstStyle/>
        <a:p>
          <a:endParaRPr lang="en-US" sz="2400"/>
        </a:p>
      </dgm:t>
    </dgm:pt>
    <dgm:pt modelId="{D43A44CC-2015-40E8-80AD-116D5685CF02}" type="sibTrans" cxnId="{65AB52BE-DB38-4E4E-872F-BB6756278C91}">
      <dgm:prSet/>
      <dgm:spPr/>
      <dgm:t>
        <a:bodyPr/>
        <a:lstStyle/>
        <a:p>
          <a:endParaRPr lang="en-US" sz="2400"/>
        </a:p>
      </dgm:t>
    </dgm:pt>
    <dgm:pt modelId="{0CC2F0B7-2064-4B5E-A7E5-03C61F8901A3}">
      <dgm:prSet custT="1"/>
      <dgm:spPr/>
      <dgm:t>
        <a:bodyPr/>
        <a:lstStyle/>
        <a:p>
          <a:r>
            <a:rPr lang="en-US" sz="2400"/>
            <a:t>Kafka flips the script from push to pull, letting you take control of high volume event streams in your applications to transform the customer experience. </a:t>
          </a:r>
        </a:p>
      </dgm:t>
    </dgm:pt>
    <dgm:pt modelId="{2AF83483-CB7E-4599-B7E1-BFF5B561D9A5}" type="parTrans" cxnId="{33986E78-DF2E-49AD-B053-3AD9DC87E0CC}">
      <dgm:prSet/>
      <dgm:spPr/>
      <dgm:t>
        <a:bodyPr/>
        <a:lstStyle/>
        <a:p>
          <a:endParaRPr lang="en-US" sz="2400"/>
        </a:p>
      </dgm:t>
    </dgm:pt>
    <dgm:pt modelId="{A6A9FEF4-A36F-4D15-A8EA-6F8D261FDE33}" type="sibTrans" cxnId="{33986E78-DF2E-49AD-B053-3AD9DC87E0CC}">
      <dgm:prSet/>
      <dgm:spPr/>
      <dgm:t>
        <a:bodyPr/>
        <a:lstStyle/>
        <a:p>
          <a:endParaRPr lang="en-US" sz="2400"/>
        </a:p>
      </dgm:t>
    </dgm:pt>
    <dgm:pt modelId="{91F2DC8C-05BC-41DE-AB49-83EC87504C6E}">
      <dgm:prSet custT="1"/>
      <dgm:spPr/>
      <dgm:t>
        <a:bodyPr/>
        <a:lstStyle/>
        <a:p>
          <a:r>
            <a:rPr lang="en-US" sz="2400" dirty="0"/>
            <a:t>With Kafka, you can accept inbound events at any scale with ease and route them to key-based partitions, providing a clear path to real-time stream processing for user activity tracking, ad tracking, IoT, mobile sync and messaging systems.</a:t>
          </a:r>
        </a:p>
      </dgm:t>
    </dgm:pt>
    <dgm:pt modelId="{E02A4079-0904-4ACC-AD62-E2250668C66C}" type="parTrans" cxnId="{93190E76-7399-4411-8548-B9C7ED096B8F}">
      <dgm:prSet/>
      <dgm:spPr/>
      <dgm:t>
        <a:bodyPr/>
        <a:lstStyle/>
        <a:p>
          <a:endParaRPr lang="en-US" sz="2400"/>
        </a:p>
      </dgm:t>
    </dgm:pt>
    <dgm:pt modelId="{88C817A6-9BBB-4DE5-91EF-4FBCDFADBBD7}" type="sibTrans" cxnId="{93190E76-7399-4411-8548-B9C7ED096B8F}">
      <dgm:prSet/>
      <dgm:spPr/>
      <dgm:t>
        <a:bodyPr/>
        <a:lstStyle/>
        <a:p>
          <a:endParaRPr lang="en-US" sz="2400"/>
        </a:p>
      </dgm:t>
    </dgm:pt>
    <dgm:pt modelId="{99CCD11E-F8FA-4911-B199-E4805691A56A}" type="pres">
      <dgm:prSet presAssocID="{69E22D05-C223-4E95-92B7-03B945E3BD84}" presName="root" presStyleCnt="0">
        <dgm:presLayoutVars>
          <dgm:dir/>
          <dgm:resizeHandles val="exact"/>
        </dgm:presLayoutVars>
      </dgm:prSet>
      <dgm:spPr/>
    </dgm:pt>
    <dgm:pt modelId="{D99F9AA7-4731-4BB5-B724-E5E0A68CB07A}" type="pres">
      <dgm:prSet presAssocID="{5FAA659D-2307-4ADF-8DB6-4D22C97B7346}" presName="compNode" presStyleCnt="0"/>
      <dgm:spPr/>
    </dgm:pt>
    <dgm:pt modelId="{12A52F16-279A-4E42-9796-BCEBB42E9D60}" type="pres">
      <dgm:prSet presAssocID="{5FAA659D-2307-4ADF-8DB6-4D22C97B7346}" presName="bgRect" presStyleLbl="bgShp" presStyleIdx="0" presStyleCnt="3"/>
      <dgm:spPr/>
    </dgm:pt>
    <dgm:pt modelId="{D3BD57BF-3940-4504-99E9-237EED542B13}" type="pres">
      <dgm:prSet presAssocID="{5FAA659D-2307-4ADF-8DB6-4D22C97B73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D09427D1-7D42-4561-939C-7CB3C6D94B73}" type="pres">
      <dgm:prSet presAssocID="{5FAA659D-2307-4ADF-8DB6-4D22C97B7346}" presName="spaceRect" presStyleCnt="0"/>
      <dgm:spPr/>
    </dgm:pt>
    <dgm:pt modelId="{9CA14F01-40B9-424D-A95A-C095D3A41B25}" type="pres">
      <dgm:prSet presAssocID="{5FAA659D-2307-4ADF-8DB6-4D22C97B7346}" presName="parTx" presStyleLbl="revTx" presStyleIdx="0" presStyleCnt="3">
        <dgm:presLayoutVars>
          <dgm:chMax val="0"/>
          <dgm:chPref val="0"/>
        </dgm:presLayoutVars>
      </dgm:prSet>
      <dgm:spPr/>
    </dgm:pt>
    <dgm:pt modelId="{FAE576EC-946B-4588-9B0F-DDCB5599F0E1}" type="pres">
      <dgm:prSet presAssocID="{D43A44CC-2015-40E8-80AD-116D5685CF02}" presName="sibTrans" presStyleCnt="0"/>
      <dgm:spPr/>
    </dgm:pt>
    <dgm:pt modelId="{001BE4B8-294A-40C0-BEB5-6E6BAE9567EC}" type="pres">
      <dgm:prSet presAssocID="{0CC2F0B7-2064-4B5E-A7E5-03C61F8901A3}" presName="compNode" presStyleCnt="0"/>
      <dgm:spPr/>
    </dgm:pt>
    <dgm:pt modelId="{043D1733-6DD4-4340-AFD9-801D675BB505}" type="pres">
      <dgm:prSet presAssocID="{0CC2F0B7-2064-4B5E-A7E5-03C61F8901A3}" presName="bgRect" presStyleLbl="bgShp" presStyleIdx="1" presStyleCnt="3"/>
      <dgm:spPr>
        <a:solidFill>
          <a:schemeClr val="accent6">
            <a:lumMod val="50000"/>
          </a:schemeClr>
        </a:solidFill>
      </dgm:spPr>
    </dgm:pt>
    <dgm:pt modelId="{68D9B613-25BF-4C14-9266-93CE80C4BD94}" type="pres">
      <dgm:prSet presAssocID="{0CC2F0B7-2064-4B5E-A7E5-03C61F8901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und(soft)"/>
        </a:ext>
      </dgm:extLst>
    </dgm:pt>
    <dgm:pt modelId="{E4BFD29C-EB0D-4712-8EFD-97E8628D9F13}" type="pres">
      <dgm:prSet presAssocID="{0CC2F0B7-2064-4B5E-A7E5-03C61F8901A3}" presName="spaceRect" presStyleCnt="0"/>
      <dgm:spPr/>
    </dgm:pt>
    <dgm:pt modelId="{3C848929-28EA-474F-AA5D-F226EDC2EBE9}" type="pres">
      <dgm:prSet presAssocID="{0CC2F0B7-2064-4B5E-A7E5-03C61F8901A3}" presName="parTx" presStyleLbl="revTx" presStyleIdx="1" presStyleCnt="3">
        <dgm:presLayoutVars>
          <dgm:chMax val="0"/>
          <dgm:chPref val="0"/>
        </dgm:presLayoutVars>
      </dgm:prSet>
      <dgm:spPr/>
    </dgm:pt>
    <dgm:pt modelId="{26DB5B25-75E4-4F21-BE9B-424D2D8F1CC2}" type="pres">
      <dgm:prSet presAssocID="{A6A9FEF4-A36F-4D15-A8EA-6F8D261FDE33}" presName="sibTrans" presStyleCnt="0"/>
      <dgm:spPr/>
    </dgm:pt>
    <dgm:pt modelId="{2B985BE5-0EB7-4B0B-A9FB-C800D89F3AA9}" type="pres">
      <dgm:prSet presAssocID="{91F2DC8C-05BC-41DE-AB49-83EC87504C6E}" presName="compNode" presStyleCnt="0"/>
      <dgm:spPr/>
    </dgm:pt>
    <dgm:pt modelId="{856A25F9-9DA7-4094-8B30-58AC8C3ECE34}" type="pres">
      <dgm:prSet presAssocID="{91F2DC8C-05BC-41DE-AB49-83EC87504C6E}" presName="bgRect" presStyleLbl="bgShp" presStyleIdx="2" presStyleCnt="3"/>
      <dgm:spPr>
        <a:solidFill>
          <a:schemeClr val="accent2">
            <a:lumMod val="50000"/>
          </a:schemeClr>
        </a:solidFill>
      </dgm:spPr>
    </dgm:pt>
    <dgm:pt modelId="{AEB576FF-A2A5-4489-BE26-ED98CB108052}" type="pres">
      <dgm:prSet presAssocID="{91F2DC8C-05BC-41DE-AB49-83EC87504C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6FA9E07D-A6D8-47BC-818E-5F31E93C1128}" type="pres">
      <dgm:prSet presAssocID="{91F2DC8C-05BC-41DE-AB49-83EC87504C6E}" presName="spaceRect" presStyleCnt="0"/>
      <dgm:spPr/>
    </dgm:pt>
    <dgm:pt modelId="{ED132E4C-7547-49B3-94B6-A79AE9058A1E}" type="pres">
      <dgm:prSet presAssocID="{91F2DC8C-05BC-41DE-AB49-83EC87504C6E}" presName="parTx" presStyleLbl="revTx" presStyleIdx="2" presStyleCnt="3">
        <dgm:presLayoutVars>
          <dgm:chMax val="0"/>
          <dgm:chPref val="0"/>
        </dgm:presLayoutVars>
      </dgm:prSet>
      <dgm:spPr/>
    </dgm:pt>
  </dgm:ptLst>
  <dgm:cxnLst>
    <dgm:cxn modelId="{D4CAF518-0802-4256-8301-8FAEE369C8BB}" type="presOf" srcId="{91F2DC8C-05BC-41DE-AB49-83EC87504C6E}" destId="{ED132E4C-7547-49B3-94B6-A79AE9058A1E}" srcOrd="0" destOrd="0" presId="urn:microsoft.com/office/officeart/2018/2/layout/IconVerticalSolidList"/>
    <dgm:cxn modelId="{93190E76-7399-4411-8548-B9C7ED096B8F}" srcId="{69E22D05-C223-4E95-92B7-03B945E3BD84}" destId="{91F2DC8C-05BC-41DE-AB49-83EC87504C6E}" srcOrd="2" destOrd="0" parTransId="{E02A4079-0904-4ACC-AD62-E2250668C66C}" sibTransId="{88C817A6-9BBB-4DE5-91EF-4FBCDFADBBD7}"/>
    <dgm:cxn modelId="{33986E78-DF2E-49AD-B053-3AD9DC87E0CC}" srcId="{69E22D05-C223-4E95-92B7-03B945E3BD84}" destId="{0CC2F0B7-2064-4B5E-A7E5-03C61F8901A3}" srcOrd="1" destOrd="0" parTransId="{2AF83483-CB7E-4599-B7E1-BFF5B561D9A5}" sibTransId="{A6A9FEF4-A36F-4D15-A8EA-6F8D261FDE33}"/>
    <dgm:cxn modelId="{32212DA3-FEE9-4649-AEAA-439ACBD5E4C0}" type="presOf" srcId="{0CC2F0B7-2064-4B5E-A7E5-03C61F8901A3}" destId="{3C848929-28EA-474F-AA5D-F226EDC2EBE9}" srcOrd="0" destOrd="0" presId="urn:microsoft.com/office/officeart/2018/2/layout/IconVerticalSolidList"/>
    <dgm:cxn modelId="{026EB7BC-10B7-49EE-A6CD-FB6FEB66232E}" type="presOf" srcId="{5FAA659D-2307-4ADF-8DB6-4D22C97B7346}" destId="{9CA14F01-40B9-424D-A95A-C095D3A41B25}" srcOrd="0" destOrd="0" presId="urn:microsoft.com/office/officeart/2018/2/layout/IconVerticalSolidList"/>
    <dgm:cxn modelId="{65AB52BE-DB38-4E4E-872F-BB6756278C91}" srcId="{69E22D05-C223-4E95-92B7-03B945E3BD84}" destId="{5FAA659D-2307-4ADF-8DB6-4D22C97B7346}" srcOrd="0" destOrd="0" parTransId="{501A906D-CE11-422F-940A-C0324E66ED19}" sibTransId="{D43A44CC-2015-40E8-80AD-116D5685CF02}"/>
    <dgm:cxn modelId="{2FEDAAD4-A4CF-41B7-AC94-94D12193416B}" type="presOf" srcId="{69E22D05-C223-4E95-92B7-03B945E3BD84}" destId="{99CCD11E-F8FA-4911-B199-E4805691A56A}" srcOrd="0" destOrd="0" presId="urn:microsoft.com/office/officeart/2018/2/layout/IconVerticalSolidList"/>
    <dgm:cxn modelId="{8B2DD726-70EC-4710-852D-659DBD2BFC06}" type="presParOf" srcId="{99CCD11E-F8FA-4911-B199-E4805691A56A}" destId="{D99F9AA7-4731-4BB5-B724-E5E0A68CB07A}" srcOrd="0" destOrd="0" presId="urn:microsoft.com/office/officeart/2018/2/layout/IconVerticalSolidList"/>
    <dgm:cxn modelId="{CDB6E361-D176-4F0D-8155-D6AEA9FD0A37}" type="presParOf" srcId="{D99F9AA7-4731-4BB5-B724-E5E0A68CB07A}" destId="{12A52F16-279A-4E42-9796-BCEBB42E9D60}" srcOrd="0" destOrd="0" presId="urn:microsoft.com/office/officeart/2018/2/layout/IconVerticalSolidList"/>
    <dgm:cxn modelId="{B8FFC9C0-A361-4641-9AAC-52C31F45CCE8}" type="presParOf" srcId="{D99F9AA7-4731-4BB5-B724-E5E0A68CB07A}" destId="{D3BD57BF-3940-4504-99E9-237EED542B13}" srcOrd="1" destOrd="0" presId="urn:microsoft.com/office/officeart/2018/2/layout/IconVerticalSolidList"/>
    <dgm:cxn modelId="{53C61AF7-5538-48FD-B679-5E7A35B192D4}" type="presParOf" srcId="{D99F9AA7-4731-4BB5-B724-E5E0A68CB07A}" destId="{D09427D1-7D42-4561-939C-7CB3C6D94B73}" srcOrd="2" destOrd="0" presId="urn:microsoft.com/office/officeart/2018/2/layout/IconVerticalSolidList"/>
    <dgm:cxn modelId="{5FEB49F8-23CD-4D61-894B-A2B06DEBD159}" type="presParOf" srcId="{D99F9AA7-4731-4BB5-B724-E5E0A68CB07A}" destId="{9CA14F01-40B9-424D-A95A-C095D3A41B25}" srcOrd="3" destOrd="0" presId="urn:microsoft.com/office/officeart/2018/2/layout/IconVerticalSolidList"/>
    <dgm:cxn modelId="{D67120DD-0731-4436-BCF9-B44558384A23}" type="presParOf" srcId="{99CCD11E-F8FA-4911-B199-E4805691A56A}" destId="{FAE576EC-946B-4588-9B0F-DDCB5599F0E1}" srcOrd="1" destOrd="0" presId="urn:microsoft.com/office/officeart/2018/2/layout/IconVerticalSolidList"/>
    <dgm:cxn modelId="{1491449D-5042-430F-A9B4-C4DAB4E855EB}" type="presParOf" srcId="{99CCD11E-F8FA-4911-B199-E4805691A56A}" destId="{001BE4B8-294A-40C0-BEB5-6E6BAE9567EC}" srcOrd="2" destOrd="0" presId="urn:microsoft.com/office/officeart/2018/2/layout/IconVerticalSolidList"/>
    <dgm:cxn modelId="{D1CB05D1-E941-4B2D-86D1-CE40DDD26B27}" type="presParOf" srcId="{001BE4B8-294A-40C0-BEB5-6E6BAE9567EC}" destId="{043D1733-6DD4-4340-AFD9-801D675BB505}" srcOrd="0" destOrd="0" presId="urn:microsoft.com/office/officeart/2018/2/layout/IconVerticalSolidList"/>
    <dgm:cxn modelId="{9F6F2F54-5266-46E9-A438-EC0517759BA1}" type="presParOf" srcId="{001BE4B8-294A-40C0-BEB5-6E6BAE9567EC}" destId="{68D9B613-25BF-4C14-9266-93CE80C4BD94}" srcOrd="1" destOrd="0" presId="urn:microsoft.com/office/officeart/2018/2/layout/IconVerticalSolidList"/>
    <dgm:cxn modelId="{A0DCE5B2-61E3-49EA-92DF-FF7E4F4B9A76}" type="presParOf" srcId="{001BE4B8-294A-40C0-BEB5-6E6BAE9567EC}" destId="{E4BFD29C-EB0D-4712-8EFD-97E8628D9F13}" srcOrd="2" destOrd="0" presId="urn:microsoft.com/office/officeart/2018/2/layout/IconVerticalSolidList"/>
    <dgm:cxn modelId="{BBDC1150-74F4-4785-9952-271D7FC024AF}" type="presParOf" srcId="{001BE4B8-294A-40C0-BEB5-6E6BAE9567EC}" destId="{3C848929-28EA-474F-AA5D-F226EDC2EBE9}" srcOrd="3" destOrd="0" presId="urn:microsoft.com/office/officeart/2018/2/layout/IconVerticalSolidList"/>
    <dgm:cxn modelId="{BC742706-B691-414C-B4E9-BEE1239AE063}" type="presParOf" srcId="{99CCD11E-F8FA-4911-B199-E4805691A56A}" destId="{26DB5B25-75E4-4F21-BE9B-424D2D8F1CC2}" srcOrd="3" destOrd="0" presId="urn:microsoft.com/office/officeart/2018/2/layout/IconVerticalSolidList"/>
    <dgm:cxn modelId="{4D179356-C52D-4D8F-B4E6-A0B0546625D9}" type="presParOf" srcId="{99CCD11E-F8FA-4911-B199-E4805691A56A}" destId="{2B985BE5-0EB7-4B0B-A9FB-C800D89F3AA9}" srcOrd="4" destOrd="0" presId="urn:microsoft.com/office/officeart/2018/2/layout/IconVerticalSolidList"/>
    <dgm:cxn modelId="{DCE38DC0-8614-47F0-9B91-8726327CEBD8}" type="presParOf" srcId="{2B985BE5-0EB7-4B0B-A9FB-C800D89F3AA9}" destId="{856A25F9-9DA7-4094-8B30-58AC8C3ECE34}" srcOrd="0" destOrd="0" presId="urn:microsoft.com/office/officeart/2018/2/layout/IconVerticalSolidList"/>
    <dgm:cxn modelId="{B63309FE-306F-4965-99B5-1B9C794A3997}" type="presParOf" srcId="{2B985BE5-0EB7-4B0B-A9FB-C800D89F3AA9}" destId="{AEB576FF-A2A5-4489-BE26-ED98CB108052}" srcOrd="1" destOrd="0" presId="urn:microsoft.com/office/officeart/2018/2/layout/IconVerticalSolidList"/>
    <dgm:cxn modelId="{AA795594-9C69-476A-8E5B-99FE89245777}" type="presParOf" srcId="{2B985BE5-0EB7-4B0B-A9FB-C800D89F3AA9}" destId="{6FA9E07D-A6D8-47BC-818E-5F31E93C1128}" srcOrd="2" destOrd="0" presId="urn:microsoft.com/office/officeart/2018/2/layout/IconVerticalSolidList"/>
    <dgm:cxn modelId="{D6997425-D449-412B-AAEB-17E5EF81A6AE}" type="presParOf" srcId="{2B985BE5-0EB7-4B0B-A9FB-C800D89F3AA9}" destId="{ED132E4C-7547-49B3-94B6-A79AE9058A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1BCA295-72BC-41C5-A195-42E55663987D}" type="doc">
      <dgm:prSet loTypeId="urn:microsoft.com/office/officeart/2016/7/layout/ChevronBlockProcess" loCatId="process" qsTypeId="urn:microsoft.com/office/officeart/2005/8/quickstyle/simple1" qsCatId="simple" csTypeId="urn:microsoft.com/office/officeart/2005/8/colors/colorful1" csCatId="colorful" phldr="1"/>
      <dgm:spPr/>
      <dgm:t>
        <a:bodyPr/>
        <a:lstStyle/>
        <a:p>
          <a:endParaRPr lang="en-US"/>
        </a:p>
      </dgm:t>
    </dgm:pt>
    <dgm:pt modelId="{84A7AD19-4B5B-497A-A660-7C4F5D449FE1}">
      <dgm:prSet custT="1"/>
      <dgm:spPr/>
      <dgm:t>
        <a:bodyPr/>
        <a:lstStyle/>
        <a:p>
          <a:r>
            <a:rPr lang="en-US" sz="1800"/>
            <a:t>Install</a:t>
          </a:r>
        </a:p>
      </dgm:t>
    </dgm:pt>
    <dgm:pt modelId="{754144E5-FF3F-423B-830E-D221EBF2712A}" type="parTrans" cxnId="{0F051708-7FA3-4424-9491-64D44AEFE308}">
      <dgm:prSet/>
      <dgm:spPr/>
      <dgm:t>
        <a:bodyPr/>
        <a:lstStyle/>
        <a:p>
          <a:endParaRPr lang="en-US" sz="1800"/>
        </a:p>
      </dgm:t>
    </dgm:pt>
    <dgm:pt modelId="{381B44F6-F344-43AB-9A2F-663A0A7F2B88}" type="sibTrans" cxnId="{0F051708-7FA3-4424-9491-64D44AEFE308}">
      <dgm:prSet/>
      <dgm:spPr/>
      <dgm:t>
        <a:bodyPr/>
        <a:lstStyle/>
        <a:p>
          <a:endParaRPr lang="en-US" sz="1800"/>
        </a:p>
      </dgm:t>
    </dgm:pt>
    <dgm:pt modelId="{4DDC03FD-EDBD-48D5-B6E8-CB5D0A6E9CCB}">
      <dgm:prSet custT="1"/>
      <dgm:spPr/>
      <dgm:t>
        <a:bodyPr/>
        <a:lstStyle/>
        <a:p>
          <a:r>
            <a:rPr lang="en-US" sz="1800"/>
            <a:t>Install the kafka cli plugin:</a:t>
          </a:r>
        </a:p>
      </dgm:t>
    </dgm:pt>
    <dgm:pt modelId="{CB34C5F6-9D63-4FFC-8089-DE5096E36C68}" type="parTrans" cxnId="{22817CC3-9F50-4549-A331-5488C1E305C0}">
      <dgm:prSet/>
      <dgm:spPr/>
      <dgm:t>
        <a:bodyPr/>
        <a:lstStyle/>
        <a:p>
          <a:endParaRPr lang="en-US" sz="1800"/>
        </a:p>
      </dgm:t>
    </dgm:pt>
    <dgm:pt modelId="{AD76C4C6-2028-44CD-95E4-1EDAE9E44D15}" type="sibTrans" cxnId="{22817CC3-9F50-4549-A331-5488C1E305C0}">
      <dgm:prSet/>
      <dgm:spPr/>
      <dgm:t>
        <a:bodyPr/>
        <a:lstStyle/>
        <a:p>
          <a:endParaRPr lang="en-US" sz="1800"/>
        </a:p>
      </dgm:t>
    </dgm:pt>
    <dgm:pt modelId="{3C2EBDBD-FF90-4FFD-8E51-6F4990889758}">
      <dgm:prSet custT="1"/>
      <dgm:spPr/>
      <dgm:t>
        <a:bodyPr/>
        <a:lstStyle/>
        <a:p>
          <a:r>
            <a:rPr lang="en-US" sz="1800"/>
            <a:t>Install</a:t>
          </a:r>
        </a:p>
      </dgm:t>
    </dgm:pt>
    <dgm:pt modelId="{3FC7F86C-3CFC-4C75-9027-A584FF69BF5D}" type="parTrans" cxnId="{52BC95BD-0FF4-41AE-AD77-79CC3C5907EE}">
      <dgm:prSet/>
      <dgm:spPr/>
      <dgm:t>
        <a:bodyPr/>
        <a:lstStyle/>
        <a:p>
          <a:endParaRPr lang="en-US" sz="1800"/>
        </a:p>
      </dgm:t>
    </dgm:pt>
    <dgm:pt modelId="{BFECBBB6-3AFA-4D3D-8B4B-35BDD0F98411}" type="sibTrans" cxnId="{52BC95BD-0FF4-41AE-AD77-79CC3C5907EE}">
      <dgm:prSet/>
      <dgm:spPr/>
      <dgm:t>
        <a:bodyPr/>
        <a:lstStyle/>
        <a:p>
          <a:endParaRPr lang="en-US" sz="1800"/>
        </a:p>
      </dgm:t>
    </dgm:pt>
    <dgm:pt modelId="{61F74AFD-4D0E-4591-BD16-6DED0AD2C6D3}">
      <dgm:prSet custT="1"/>
      <dgm:spPr/>
      <dgm:t>
        <a:bodyPr/>
        <a:lstStyle/>
        <a:p>
          <a:r>
            <a:rPr lang="en-US" sz="1800"/>
            <a:t>$ heroku plugins:install heroku-kafka</a:t>
          </a:r>
        </a:p>
      </dgm:t>
    </dgm:pt>
    <dgm:pt modelId="{0FFC0647-3748-4D6C-965E-7A1814EEF129}" type="parTrans" cxnId="{2C1FB807-A6FA-4A1A-8342-D3EE4D7D757D}">
      <dgm:prSet/>
      <dgm:spPr/>
      <dgm:t>
        <a:bodyPr/>
        <a:lstStyle/>
        <a:p>
          <a:endParaRPr lang="en-US" sz="1800"/>
        </a:p>
      </dgm:t>
    </dgm:pt>
    <dgm:pt modelId="{41E13CF7-0243-4351-B7A4-F4138955A5B6}" type="sibTrans" cxnId="{2C1FB807-A6FA-4A1A-8342-D3EE4D7D757D}">
      <dgm:prSet/>
      <dgm:spPr/>
      <dgm:t>
        <a:bodyPr/>
        <a:lstStyle/>
        <a:p>
          <a:endParaRPr lang="en-US" sz="1800"/>
        </a:p>
      </dgm:t>
    </dgm:pt>
    <dgm:pt modelId="{47830E75-0218-4737-AA7E-B8208F2ECB3D}">
      <dgm:prSet custT="1"/>
      <dgm:spPr/>
      <dgm:t>
        <a:bodyPr/>
        <a:lstStyle/>
        <a:p>
          <a:r>
            <a:rPr lang="en-US" sz="1800"/>
            <a:t>Create</a:t>
          </a:r>
        </a:p>
      </dgm:t>
    </dgm:pt>
    <dgm:pt modelId="{C2EAF41D-3C5A-4448-A2B4-46075A960E7E}" type="parTrans" cxnId="{87869C92-DDD0-4E94-B51E-160B26089D27}">
      <dgm:prSet/>
      <dgm:spPr/>
      <dgm:t>
        <a:bodyPr/>
        <a:lstStyle/>
        <a:p>
          <a:endParaRPr lang="en-US" sz="1800"/>
        </a:p>
      </dgm:t>
    </dgm:pt>
    <dgm:pt modelId="{E6491F68-CB04-47C3-9548-0EED010CD830}" type="sibTrans" cxnId="{87869C92-DDD0-4E94-B51E-160B26089D27}">
      <dgm:prSet/>
      <dgm:spPr/>
      <dgm:t>
        <a:bodyPr/>
        <a:lstStyle/>
        <a:p>
          <a:endParaRPr lang="en-US" sz="1800"/>
        </a:p>
      </dgm:t>
    </dgm:pt>
    <dgm:pt modelId="{6E8544B1-FCC8-411B-A4A1-7EBA9F9DB71F}">
      <dgm:prSet custT="1"/>
      <dgm:spPr/>
      <dgm:t>
        <a:bodyPr/>
        <a:lstStyle/>
        <a:p>
          <a:r>
            <a:rPr lang="en-US" sz="1800"/>
            <a:t>Create a heroku app with Kafka attached:</a:t>
          </a:r>
        </a:p>
      </dgm:t>
    </dgm:pt>
    <dgm:pt modelId="{297104DA-AF2A-481A-9DF5-04E9C8C1D1DD}" type="parTrans" cxnId="{148913B9-74C6-4214-B9EC-B8AF60335795}">
      <dgm:prSet/>
      <dgm:spPr/>
      <dgm:t>
        <a:bodyPr/>
        <a:lstStyle/>
        <a:p>
          <a:endParaRPr lang="en-US" sz="1800"/>
        </a:p>
      </dgm:t>
    </dgm:pt>
    <dgm:pt modelId="{56AA8765-24D0-4936-A121-4E1C97F49A66}" type="sibTrans" cxnId="{148913B9-74C6-4214-B9EC-B8AF60335795}">
      <dgm:prSet/>
      <dgm:spPr/>
      <dgm:t>
        <a:bodyPr/>
        <a:lstStyle/>
        <a:p>
          <a:endParaRPr lang="en-US" sz="1800"/>
        </a:p>
      </dgm:t>
    </dgm:pt>
    <dgm:pt modelId="{DCD692CA-A4EF-4C03-B64A-15B8242149ED}">
      <dgm:prSet custT="1"/>
      <dgm:spPr/>
      <dgm:t>
        <a:bodyPr/>
        <a:lstStyle/>
        <a:p>
          <a:r>
            <a:rPr lang="en-US" sz="1800"/>
            <a:t>Create</a:t>
          </a:r>
        </a:p>
      </dgm:t>
    </dgm:pt>
    <dgm:pt modelId="{AE4E3E1A-6DDC-48D8-90BC-D722653D22BF}" type="parTrans" cxnId="{47A4D842-52BC-4400-9F75-C2EA880F9EEE}">
      <dgm:prSet/>
      <dgm:spPr/>
      <dgm:t>
        <a:bodyPr/>
        <a:lstStyle/>
        <a:p>
          <a:endParaRPr lang="en-US" sz="1800"/>
        </a:p>
      </dgm:t>
    </dgm:pt>
    <dgm:pt modelId="{F3921A76-5DDE-483D-90C7-63D7A0526ACC}" type="sibTrans" cxnId="{47A4D842-52BC-4400-9F75-C2EA880F9EEE}">
      <dgm:prSet/>
      <dgm:spPr/>
      <dgm:t>
        <a:bodyPr/>
        <a:lstStyle/>
        <a:p>
          <a:endParaRPr lang="en-US" sz="1800"/>
        </a:p>
      </dgm:t>
    </dgm:pt>
    <dgm:pt modelId="{C54E8A5B-4205-491F-AA8B-8A736C199291}">
      <dgm:prSet custT="1"/>
      <dgm:spPr/>
      <dgm:t>
        <a:bodyPr/>
        <a:lstStyle/>
        <a:p>
          <a:r>
            <a:rPr lang="en-US" sz="1800"/>
            <a:t>$ heroku apps:create app-name</a:t>
          </a:r>
        </a:p>
      </dgm:t>
    </dgm:pt>
    <dgm:pt modelId="{5B097437-4DA7-4BBE-A900-8A851CB6E3BE}" type="parTrans" cxnId="{4DEC12EF-6A4E-4B3E-B204-D13396F7E4AA}">
      <dgm:prSet/>
      <dgm:spPr/>
      <dgm:t>
        <a:bodyPr/>
        <a:lstStyle/>
        <a:p>
          <a:endParaRPr lang="en-US" sz="1800"/>
        </a:p>
      </dgm:t>
    </dgm:pt>
    <dgm:pt modelId="{F3EF0732-D7C4-4F22-ABAB-C4339A0E2996}" type="sibTrans" cxnId="{4DEC12EF-6A4E-4B3E-B204-D13396F7E4AA}">
      <dgm:prSet/>
      <dgm:spPr/>
      <dgm:t>
        <a:bodyPr/>
        <a:lstStyle/>
        <a:p>
          <a:endParaRPr lang="en-US" sz="1800"/>
        </a:p>
      </dgm:t>
    </dgm:pt>
    <dgm:pt modelId="{63186E99-4DB5-48A5-B923-FF8023F4264B}">
      <dgm:prSet custT="1"/>
      <dgm:spPr/>
      <dgm:t>
        <a:bodyPr/>
        <a:lstStyle/>
        <a:p>
          <a:r>
            <a:rPr lang="en-US" sz="1800"/>
            <a:t>Create</a:t>
          </a:r>
        </a:p>
      </dgm:t>
    </dgm:pt>
    <dgm:pt modelId="{A1A7EC44-4B3E-46A7-9213-4687E996F172}" type="parTrans" cxnId="{6C1832C3-EA92-4F07-B7ED-631ABFE22404}">
      <dgm:prSet/>
      <dgm:spPr/>
      <dgm:t>
        <a:bodyPr/>
        <a:lstStyle/>
        <a:p>
          <a:endParaRPr lang="en-US" sz="1800"/>
        </a:p>
      </dgm:t>
    </dgm:pt>
    <dgm:pt modelId="{79C5D809-5473-43B6-B76A-25EB4F9B8CCD}" type="sibTrans" cxnId="{6C1832C3-EA92-4F07-B7ED-631ABFE22404}">
      <dgm:prSet/>
      <dgm:spPr/>
      <dgm:t>
        <a:bodyPr/>
        <a:lstStyle/>
        <a:p>
          <a:endParaRPr lang="en-US" sz="1800"/>
        </a:p>
      </dgm:t>
    </dgm:pt>
    <dgm:pt modelId="{3CAB07D4-2DE4-4A2A-AC70-56B442D65FA1}">
      <dgm:prSet custT="1"/>
      <dgm:spPr/>
      <dgm:t>
        <a:bodyPr/>
        <a:lstStyle/>
        <a:p>
          <a:r>
            <a:rPr lang="en-US" sz="1800" dirty="0"/>
            <a:t>$ </a:t>
          </a:r>
          <a:r>
            <a:rPr lang="en-US" sz="1800" dirty="0" err="1"/>
            <a:t>heroku</a:t>
          </a:r>
          <a:r>
            <a:rPr lang="en-US" sz="1800" dirty="0"/>
            <a:t> </a:t>
          </a:r>
          <a:r>
            <a:rPr lang="en-US" sz="1800" dirty="0" err="1"/>
            <a:t>addons:create</a:t>
          </a:r>
          <a:r>
            <a:rPr lang="en-US" sz="1800" dirty="0"/>
            <a:t> heroku-kafka:premium-0</a:t>
          </a:r>
        </a:p>
      </dgm:t>
    </dgm:pt>
    <dgm:pt modelId="{DEAAC960-A281-48C6-8ACA-62D0C6DFDB57}" type="parTrans" cxnId="{8901A763-DF5F-4C23-844B-A36469A4D620}">
      <dgm:prSet/>
      <dgm:spPr/>
      <dgm:t>
        <a:bodyPr/>
        <a:lstStyle/>
        <a:p>
          <a:endParaRPr lang="en-US" sz="1800"/>
        </a:p>
      </dgm:t>
    </dgm:pt>
    <dgm:pt modelId="{DF0D49FA-7E9F-4033-A569-4B53D933B288}" type="sibTrans" cxnId="{8901A763-DF5F-4C23-844B-A36469A4D620}">
      <dgm:prSet/>
      <dgm:spPr/>
      <dgm:t>
        <a:bodyPr/>
        <a:lstStyle/>
        <a:p>
          <a:endParaRPr lang="en-US" sz="1800"/>
        </a:p>
      </dgm:t>
    </dgm:pt>
    <dgm:pt modelId="{B1A3FBB1-961E-4AAA-BD7C-417B9FE3D3A2}">
      <dgm:prSet custT="1"/>
      <dgm:spPr/>
      <dgm:t>
        <a:bodyPr/>
        <a:lstStyle/>
        <a:p>
          <a:r>
            <a:rPr lang="en-US" sz="1800"/>
            <a:t>Create</a:t>
          </a:r>
        </a:p>
      </dgm:t>
    </dgm:pt>
    <dgm:pt modelId="{3C09E69F-6584-49C0-AE0E-835EEC2B508F}" type="parTrans" cxnId="{CB95E622-4C86-485D-A71C-0BEAE825B5EA}">
      <dgm:prSet/>
      <dgm:spPr/>
      <dgm:t>
        <a:bodyPr/>
        <a:lstStyle/>
        <a:p>
          <a:endParaRPr lang="en-US" sz="1800"/>
        </a:p>
      </dgm:t>
    </dgm:pt>
    <dgm:pt modelId="{DC27C20C-424A-4915-B22B-F30BCC364CE5}" type="sibTrans" cxnId="{CB95E622-4C86-485D-A71C-0BEAE825B5EA}">
      <dgm:prSet/>
      <dgm:spPr/>
      <dgm:t>
        <a:bodyPr/>
        <a:lstStyle/>
        <a:p>
          <a:endParaRPr lang="en-US" sz="1800"/>
        </a:p>
      </dgm:t>
    </dgm:pt>
    <dgm:pt modelId="{1FF8C0F9-E55C-4985-80ED-7A8725D6278F}">
      <dgm:prSet custT="1"/>
      <dgm:spPr/>
      <dgm:t>
        <a:bodyPr/>
        <a:lstStyle/>
        <a:p>
          <a:r>
            <a:rPr lang="en-US" sz="1800" dirty="0"/>
            <a:t>Create the sample topic and consumer group.</a:t>
          </a:r>
        </a:p>
      </dgm:t>
    </dgm:pt>
    <dgm:pt modelId="{BB8CD3FA-91C5-423E-9768-EFE79FCF41C8}" type="parTrans" cxnId="{E5D2FAD1-9137-4C0E-AF56-28D17CE89C14}">
      <dgm:prSet/>
      <dgm:spPr/>
      <dgm:t>
        <a:bodyPr/>
        <a:lstStyle/>
        <a:p>
          <a:endParaRPr lang="en-US" sz="1800"/>
        </a:p>
      </dgm:t>
    </dgm:pt>
    <dgm:pt modelId="{582DF3AF-C685-4B48-B507-3092553A038F}" type="sibTrans" cxnId="{E5D2FAD1-9137-4C0E-AF56-28D17CE89C14}">
      <dgm:prSet/>
      <dgm:spPr/>
      <dgm:t>
        <a:bodyPr/>
        <a:lstStyle/>
        <a:p>
          <a:endParaRPr lang="en-US" sz="1800"/>
        </a:p>
      </dgm:t>
    </dgm:pt>
    <dgm:pt modelId="{3EB92BB2-2802-4A07-946D-A2A803C4023D}">
      <dgm:prSet custT="1"/>
      <dgm:spPr/>
      <dgm:t>
        <a:bodyPr/>
        <a:lstStyle/>
        <a:p>
          <a:r>
            <a:rPr lang="en-US" sz="1800"/>
            <a:t>Create</a:t>
          </a:r>
        </a:p>
      </dgm:t>
    </dgm:pt>
    <dgm:pt modelId="{ABDC71B0-E6B0-49B1-9512-D750588E8430}" type="parTrans" cxnId="{64CB55AD-1079-4505-B39A-5C0AF349521B}">
      <dgm:prSet/>
      <dgm:spPr/>
      <dgm:t>
        <a:bodyPr/>
        <a:lstStyle/>
        <a:p>
          <a:endParaRPr lang="en-US" sz="1800"/>
        </a:p>
      </dgm:t>
    </dgm:pt>
    <dgm:pt modelId="{DB617AD0-B265-44C8-9155-60BF3D3AD5A4}" type="sibTrans" cxnId="{64CB55AD-1079-4505-B39A-5C0AF349521B}">
      <dgm:prSet/>
      <dgm:spPr/>
      <dgm:t>
        <a:bodyPr/>
        <a:lstStyle/>
        <a:p>
          <a:endParaRPr lang="en-US" sz="1800"/>
        </a:p>
      </dgm:t>
    </dgm:pt>
    <dgm:pt modelId="{71D7BC20-7777-4DA0-81F6-AF0F3F4F9D20}">
      <dgm:prSet custT="1"/>
      <dgm:spPr/>
      <dgm:t>
        <a:bodyPr/>
        <a:lstStyle/>
        <a:p>
          <a:r>
            <a:rPr lang="en-US" sz="1800"/>
            <a:t>$ heroku kafka:topics:create messages</a:t>
          </a:r>
        </a:p>
      </dgm:t>
    </dgm:pt>
    <dgm:pt modelId="{6712094C-BF7A-443F-A70F-D68677074C46}" type="parTrans" cxnId="{FF9B171E-B7A4-464A-B51E-BC6F00DF10BA}">
      <dgm:prSet/>
      <dgm:spPr/>
      <dgm:t>
        <a:bodyPr/>
        <a:lstStyle/>
        <a:p>
          <a:endParaRPr lang="en-US" sz="1800"/>
        </a:p>
      </dgm:t>
    </dgm:pt>
    <dgm:pt modelId="{B0AA671C-1D76-40BE-B9B8-351F36E54CE1}" type="sibTrans" cxnId="{FF9B171E-B7A4-464A-B51E-BC6F00DF10BA}">
      <dgm:prSet/>
      <dgm:spPr/>
      <dgm:t>
        <a:bodyPr/>
        <a:lstStyle/>
        <a:p>
          <a:endParaRPr lang="en-US" sz="1800"/>
        </a:p>
      </dgm:t>
    </dgm:pt>
    <dgm:pt modelId="{DDF4475B-5BAE-454E-B88F-13B7765AABC8}">
      <dgm:prSet custT="1"/>
      <dgm:spPr/>
      <dgm:t>
        <a:bodyPr/>
        <a:lstStyle/>
        <a:p>
          <a:r>
            <a:rPr lang="en-US" sz="1800"/>
            <a:t>Create</a:t>
          </a:r>
        </a:p>
      </dgm:t>
    </dgm:pt>
    <dgm:pt modelId="{063F2BDC-E398-4663-9D42-33026530DD3E}" type="parTrans" cxnId="{9F39032F-E8B2-4D27-B4DF-839ABA96C999}">
      <dgm:prSet/>
      <dgm:spPr/>
      <dgm:t>
        <a:bodyPr/>
        <a:lstStyle/>
        <a:p>
          <a:endParaRPr lang="en-US" sz="1800"/>
        </a:p>
      </dgm:t>
    </dgm:pt>
    <dgm:pt modelId="{52A8C3D8-3D53-4D20-9904-0CCA4CB792A6}" type="sibTrans" cxnId="{9F39032F-E8B2-4D27-B4DF-839ABA96C999}">
      <dgm:prSet/>
      <dgm:spPr/>
      <dgm:t>
        <a:bodyPr/>
        <a:lstStyle/>
        <a:p>
          <a:endParaRPr lang="en-US" sz="1800"/>
        </a:p>
      </dgm:t>
    </dgm:pt>
    <dgm:pt modelId="{CCC54290-D3AA-4BBB-AAF6-B8C8829DBAA7}">
      <dgm:prSet custT="1"/>
      <dgm:spPr/>
      <dgm:t>
        <a:bodyPr/>
        <a:lstStyle/>
        <a:p>
          <a:r>
            <a:rPr lang="en-US" sz="1800"/>
            <a:t>$ heroku kafka:consumer-groups:create demo-group</a:t>
          </a:r>
        </a:p>
      </dgm:t>
    </dgm:pt>
    <dgm:pt modelId="{6F3D8DA5-0ADF-4A3B-9DE9-DC31ED3EB83E}" type="parTrans" cxnId="{885548B7-B1CD-4FFF-989A-6271409B5F07}">
      <dgm:prSet/>
      <dgm:spPr/>
      <dgm:t>
        <a:bodyPr/>
        <a:lstStyle/>
        <a:p>
          <a:endParaRPr lang="en-US" sz="1800"/>
        </a:p>
      </dgm:t>
    </dgm:pt>
    <dgm:pt modelId="{52797513-1A60-473E-A98A-274F877D2E4E}" type="sibTrans" cxnId="{885548B7-B1CD-4FFF-989A-6271409B5F07}">
      <dgm:prSet/>
      <dgm:spPr/>
      <dgm:t>
        <a:bodyPr/>
        <a:lstStyle/>
        <a:p>
          <a:endParaRPr lang="en-US" sz="1800"/>
        </a:p>
      </dgm:t>
    </dgm:pt>
    <dgm:pt modelId="{93262FE9-7670-4A17-B591-B0A9798DF096}">
      <dgm:prSet custT="1"/>
      <dgm:spPr/>
      <dgm:t>
        <a:bodyPr/>
        <a:lstStyle/>
        <a:p>
          <a:r>
            <a:rPr lang="en-US" sz="1800"/>
            <a:t>Deploy</a:t>
          </a:r>
        </a:p>
      </dgm:t>
    </dgm:pt>
    <dgm:pt modelId="{E2C34304-2C1E-4133-93FE-B7FBF4F31006}" type="parTrans" cxnId="{52BDD099-2B0B-49C0-B6C1-989CCEBE6026}">
      <dgm:prSet/>
      <dgm:spPr/>
      <dgm:t>
        <a:bodyPr/>
        <a:lstStyle/>
        <a:p>
          <a:endParaRPr lang="en-US" sz="1800"/>
        </a:p>
      </dgm:t>
    </dgm:pt>
    <dgm:pt modelId="{9C10C596-3F43-450D-8619-3CB7CE980977}" type="sibTrans" cxnId="{52BDD099-2B0B-49C0-B6C1-989CCEBE6026}">
      <dgm:prSet/>
      <dgm:spPr/>
      <dgm:t>
        <a:bodyPr/>
        <a:lstStyle/>
        <a:p>
          <a:endParaRPr lang="en-US" sz="1800"/>
        </a:p>
      </dgm:t>
    </dgm:pt>
    <dgm:pt modelId="{6755689D-090B-4341-B30D-B2DD2A00653B}">
      <dgm:prSet custT="1"/>
      <dgm:spPr/>
      <dgm:t>
        <a:bodyPr/>
        <a:lstStyle/>
        <a:p>
          <a:r>
            <a:rPr lang="en-US" sz="1800"/>
            <a:t>Deploy to Heroku and open the app:</a:t>
          </a:r>
        </a:p>
      </dgm:t>
    </dgm:pt>
    <dgm:pt modelId="{E5DFE003-44C1-44F3-BAAD-028BE2433849}" type="parTrans" cxnId="{FBA99806-789D-404B-A506-861063ACAF1B}">
      <dgm:prSet/>
      <dgm:spPr/>
      <dgm:t>
        <a:bodyPr/>
        <a:lstStyle/>
        <a:p>
          <a:endParaRPr lang="en-US" sz="1800"/>
        </a:p>
      </dgm:t>
    </dgm:pt>
    <dgm:pt modelId="{1881DE7B-DCF6-4633-BA41-35F352FEF109}" type="sibTrans" cxnId="{FBA99806-789D-404B-A506-861063ACAF1B}">
      <dgm:prSet/>
      <dgm:spPr/>
      <dgm:t>
        <a:bodyPr/>
        <a:lstStyle/>
        <a:p>
          <a:endParaRPr lang="en-US" sz="1800"/>
        </a:p>
      </dgm:t>
    </dgm:pt>
    <dgm:pt modelId="{4C435E26-318E-407E-8D43-CF6FB35DF2C5}" type="pres">
      <dgm:prSet presAssocID="{21BCA295-72BC-41C5-A195-42E55663987D}" presName="Name0" presStyleCnt="0">
        <dgm:presLayoutVars>
          <dgm:dir/>
          <dgm:animLvl val="lvl"/>
          <dgm:resizeHandles val="exact"/>
        </dgm:presLayoutVars>
      </dgm:prSet>
      <dgm:spPr/>
    </dgm:pt>
    <dgm:pt modelId="{99BEC462-275F-4CC9-9630-7E5B8FEE3FF0}" type="pres">
      <dgm:prSet presAssocID="{84A7AD19-4B5B-497A-A660-7C4F5D449FE1}" presName="composite" presStyleCnt="0"/>
      <dgm:spPr/>
    </dgm:pt>
    <dgm:pt modelId="{A5DAD653-3926-4BA6-9ABF-A4DFC8F02533}" type="pres">
      <dgm:prSet presAssocID="{84A7AD19-4B5B-497A-A660-7C4F5D449FE1}" presName="parTx" presStyleLbl="alignNode1" presStyleIdx="0" presStyleCnt="9">
        <dgm:presLayoutVars>
          <dgm:chMax val="0"/>
          <dgm:chPref val="0"/>
        </dgm:presLayoutVars>
      </dgm:prSet>
      <dgm:spPr/>
    </dgm:pt>
    <dgm:pt modelId="{02FC8631-76EE-4BCA-97C0-3D7B2290A358}" type="pres">
      <dgm:prSet presAssocID="{84A7AD19-4B5B-497A-A660-7C4F5D449FE1}" presName="desTx" presStyleLbl="alignAccFollowNode1" presStyleIdx="0" presStyleCnt="9">
        <dgm:presLayoutVars/>
      </dgm:prSet>
      <dgm:spPr/>
    </dgm:pt>
    <dgm:pt modelId="{92F85DE1-E2D1-4611-B34E-4BCF56044BC2}" type="pres">
      <dgm:prSet presAssocID="{381B44F6-F344-43AB-9A2F-663A0A7F2B88}" presName="space" presStyleCnt="0"/>
      <dgm:spPr/>
    </dgm:pt>
    <dgm:pt modelId="{CACB99D8-0B83-4558-AADD-00C0D894AB56}" type="pres">
      <dgm:prSet presAssocID="{3C2EBDBD-FF90-4FFD-8E51-6F4990889758}" presName="composite" presStyleCnt="0"/>
      <dgm:spPr/>
    </dgm:pt>
    <dgm:pt modelId="{7E362121-B938-4086-BE7B-7083C7E5D99E}" type="pres">
      <dgm:prSet presAssocID="{3C2EBDBD-FF90-4FFD-8E51-6F4990889758}" presName="parTx" presStyleLbl="alignNode1" presStyleIdx="1" presStyleCnt="9">
        <dgm:presLayoutVars>
          <dgm:chMax val="0"/>
          <dgm:chPref val="0"/>
        </dgm:presLayoutVars>
      </dgm:prSet>
      <dgm:spPr/>
    </dgm:pt>
    <dgm:pt modelId="{4DEAD3DC-A42C-4D37-81FC-D441EB9E60A6}" type="pres">
      <dgm:prSet presAssocID="{3C2EBDBD-FF90-4FFD-8E51-6F4990889758}" presName="desTx" presStyleLbl="alignAccFollowNode1" presStyleIdx="1" presStyleCnt="9">
        <dgm:presLayoutVars/>
      </dgm:prSet>
      <dgm:spPr/>
    </dgm:pt>
    <dgm:pt modelId="{956EDC8B-6E38-43CF-BEBF-D36FD26F4E9A}" type="pres">
      <dgm:prSet presAssocID="{BFECBBB6-3AFA-4D3D-8B4B-35BDD0F98411}" presName="space" presStyleCnt="0"/>
      <dgm:spPr/>
    </dgm:pt>
    <dgm:pt modelId="{9932E41C-5B0D-4154-AB02-F108BD78628D}" type="pres">
      <dgm:prSet presAssocID="{47830E75-0218-4737-AA7E-B8208F2ECB3D}" presName="composite" presStyleCnt="0"/>
      <dgm:spPr/>
    </dgm:pt>
    <dgm:pt modelId="{9E0E6E7F-5EA3-49FC-81E6-556D80790004}" type="pres">
      <dgm:prSet presAssocID="{47830E75-0218-4737-AA7E-B8208F2ECB3D}" presName="parTx" presStyleLbl="alignNode1" presStyleIdx="2" presStyleCnt="9">
        <dgm:presLayoutVars>
          <dgm:chMax val="0"/>
          <dgm:chPref val="0"/>
        </dgm:presLayoutVars>
      </dgm:prSet>
      <dgm:spPr/>
    </dgm:pt>
    <dgm:pt modelId="{92F0C6F0-AB47-411D-B98D-4748B5D13E0F}" type="pres">
      <dgm:prSet presAssocID="{47830E75-0218-4737-AA7E-B8208F2ECB3D}" presName="desTx" presStyleLbl="alignAccFollowNode1" presStyleIdx="2" presStyleCnt="9">
        <dgm:presLayoutVars/>
      </dgm:prSet>
      <dgm:spPr/>
    </dgm:pt>
    <dgm:pt modelId="{3E86BD8A-7516-4125-81D0-6DC6E7ACF8D1}" type="pres">
      <dgm:prSet presAssocID="{E6491F68-CB04-47C3-9548-0EED010CD830}" presName="space" presStyleCnt="0"/>
      <dgm:spPr/>
    </dgm:pt>
    <dgm:pt modelId="{B6EB1158-88E4-4FBF-96D8-4B93F0F88FE3}" type="pres">
      <dgm:prSet presAssocID="{DCD692CA-A4EF-4C03-B64A-15B8242149ED}" presName="composite" presStyleCnt="0"/>
      <dgm:spPr/>
    </dgm:pt>
    <dgm:pt modelId="{70E67FB9-B6B7-4D7F-B8E8-E0A73D6EF6C5}" type="pres">
      <dgm:prSet presAssocID="{DCD692CA-A4EF-4C03-B64A-15B8242149ED}" presName="parTx" presStyleLbl="alignNode1" presStyleIdx="3" presStyleCnt="9">
        <dgm:presLayoutVars>
          <dgm:chMax val="0"/>
          <dgm:chPref val="0"/>
        </dgm:presLayoutVars>
      </dgm:prSet>
      <dgm:spPr/>
    </dgm:pt>
    <dgm:pt modelId="{ECAA2B52-ABEB-4CBF-B74C-0A63A5212FA9}" type="pres">
      <dgm:prSet presAssocID="{DCD692CA-A4EF-4C03-B64A-15B8242149ED}" presName="desTx" presStyleLbl="alignAccFollowNode1" presStyleIdx="3" presStyleCnt="9">
        <dgm:presLayoutVars/>
      </dgm:prSet>
      <dgm:spPr/>
    </dgm:pt>
    <dgm:pt modelId="{E781F5F8-5AD7-4DAB-9540-5E7DDBE99974}" type="pres">
      <dgm:prSet presAssocID="{F3921A76-5DDE-483D-90C7-63D7A0526ACC}" presName="space" presStyleCnt="0"/>
      <dgm:spPr/>
    </dgm:pt>
    <dgm:pt modelId="{A0B9B8B8-3558-489B-AB4B-ACA3CA71FCA1}" type="pres">
      <dgm:prSet presAssocID="{63186E99-4DB5-48A5-B923-FF8023F4264B}" presName="composite" presStyleCnt="0"/>
      <dgm:spPr/>
    </dgm:pt>
    <dgm:pt modelId="{20CFB8E8-67C8-4B40-A3C4-3F81CB01A579}" type="pres">
      <dgm:prSet presAssocID="{63186E99-4DB5-48A5-B923-FF8023F4264B}" presName="parTx" presStyleLbl="alignNode1" presStyleIdx="4" presStyleCnt="9">
        <dgm:presLayoutVars>
          <dgm:chMax val="0"/>
          <dgm:chPref val="0"/>
        </dgm:presLayoutVars>
      </dgm:prSet>
      <dgm:spPr/>
    </dgm:pt>
    <dgm:pt modelId="{03F8820E-9B42-45DA-87BE-62D6909CAC99}" type="pres">
      <dgm:prSet presAssocID="{63186E99-4DB5-48A5-B923-FF8023F4264B}" presName="desTx" presStyleLbl="alignAccFollowNode1" presStyleIdx="4" presStyleCnt="9">
        <dgm:presLayoutVars/>
      </dgm:prSet>
      <dgm:spPr/>
    </dgm:pt>
    <dgm:pt modelId="{17578851-39EE-4420-8B01-5808E6AA9DAD}" type="pres">
      <dgm:prSet presAssocID="{79C5D809-5473-43B6-B76A-25EB4F9B8CCD}" presName="space" presStyleCnt="0"/>
      <dgm:spPr/>
    </dgm:pt>
    <dgm:pt modelId="{AE9BFDA5-CF35-46B5-A8CE-5E8F3DC3B6F4}" type="pres">
      <dgm:prSet presAssocID="{B1A3FBB1-961E-4AAA-BD7C-417B9FE3D3A2}" presName="composite" presStyleCnt="0"/>
      <dgm:spPr/>
    </dgm:pt>
    <dgm:pt modelId="{B6C7064D-73AB-42CC-9D74-07F9BB5BB653}" type="pres">
      <dgm:prSet presAssocID="{B1A3FBB1-961E-4AAA-BD7C-417B9FE3D3A2}" presName="parTx" presStyleLbl="alignNode1" presStyleIdx="5" presStyleCnt="9">
        <dgm:presLayoutVars>
          <dgm:chMax val="0"/>
          <dgm:chPref val="0"/>
        </dgm:presLayoutVars>
      </dgm:prSet>
      <dgm:spPr/>
    </dgm:pt>
    <dgm:pt modelId="{AC807FC9-E42A-416B-94F9-06F2234D6EAF}" type="pres">
      <dgm:prSet presAssocID="{B1A3FBB1-961E-4AAA-BD7C-417B9FE3D3A2}" presName="desTx" presStyleLbl="alignAccFollowNode1" presStyleIdx="5" presStyleCnt="9">
        <dgm:presLayoutVars/>
      </dgm:prSet>
      <dgm:spPr/>
    </dgm:pt>
    <dgm:pt modelId="{F15CAD09-BDA3-4E35-B9C3-C3E2B88C3041}" type="pres">
      <dgm:prSet presAssocID="{DC27C20C-424A-4915-B22B-F30BCC364CE5}" presName="space" presStyleCnt="0"/>
      <dgm:spPr/>
    </dgm:pt>
    <dgm:pt modelId="{F27CA377-502E-472C-B419-23CBC8193519}" type="pres">
      <dgm:prSet presAssocID="{3EB92BB2-2802-4A07-946D-A2A803C4023D}" presName="composite" presStyleCnt="0"/>
      <dgm:spPr/>
    </dgm:pt>
    <dgm:pt modelId="{FFED4359-A42B-4722-9F0F-DB07DB5103EA}" type="pres">
      <dgm:prSet presAssocID="{3EB92BB2-2802-4A07-946D-A2A803C4023D}" presName="parTx" presStyleLbl="alignNode1" presStyleIdx="6" presStyleCnt="9">
        <dgm:presLayoutVars>
          <dgm:chMax val="0"/>
          <dgm:chPref val="0"/>
        </dgm:presLayoutVars>
      </dgm:prSet>
      <dgm:spPr/>
    </dgm:pt>
    <dgm:pt modelId="{C9C8E38D-D547-4B41-BDDB-10F77CCB893D}" type="pres">
      <dgm:prSet presAssocID="{3EB92BB2-2802-4A07-946D-A2A803C4023D}" presName="desTx" presStyleLbl="alignAccFollowNode1" presStyleIdx="6" presStyleCnt="9">
        <dgm:presLayoutVars/>
      </dgm:prSet>
      <dgm:spPr/>
    </dgm:pt>
    <dgm:pt modelId="{75A92E1D-DDC3-46EA-A7AE-EA10A3700D83}" type="pres">
      <dgm:prSet presAssocID="{DB617AD0-B265-44C8-9155-60BF3D3AD5A4}" presName="space" presStyleCnt="0"/>
      <dgm:spPr/>
    </dgm:pt>
    <dgm:pt modelId="{745723BA-D521-42B8-936A-5A253F6691C3}" type="pres">
      <dgm:prSet presAssocID="{DDF4475B-5BAE-454E-B88F-13B7765AABC8}" presName="composite" presStyleCnt="0"/>
      <dgm:spPr/>
    </dgm:pt>
    <dgm:pt modelId="{3F482767-335C-47B1-B0E8-6F558A4747BE}" type="pres">
      <dgm:prSet presAssocID="{DDF4475B-5BAE-454E-B88F-13B7765AABC8}" presName="parTx" presStyleLbl="alignNode1" presStyleIdx="7" presStyleCnt="9">
        <dgm:presLayoutVars>
          <dgm:chMax val="0"/>
          <dgm:chPref val="0"/>
        </dgm:presLayoutVars>
      </dgm:prSet>
      <dgm:spPr/>
    </dgm:pt>
    <dgm:pt modelId="{11692280-F6E3-4913-9D63-E3ED0698B7D9}" type="pres">
      <dgm:prSet presAssocID="{DDF4475B-5BAE-454E-B88F-13B7765AABC8}" presName="desTx" presStyleLbl="alignAccFollowNode1" presStyleIdx="7" presStyleCnt="9">
        <dgm:presLayoutVars/>
      </dgm:prSet>
      <dgm:spPr/>
    </dgm:pt>
    <dgm:pt modelId="{798737AE-DBC4-4BC2-A3C0-7E2B4973D099}" type="pres">
      <dgm:prSet presAssocID="{52A8C3D8-3D53-4D20-9904-0CCA4CB792A6}" presName="space" presStyleCnt="0"/>
      <dgm:spPr/>
    </dgm:pt>
    <dgm:pt modelId="{9A94FDE6-F6BB-455D-8DE0-96096BAB0F25}" type="pres">
      <dgm:prSet presAssocID="{93262FE9-7670-4A17-B591-B0A9798DF096}" presName="composite" presStyleCnt="0"/>
      <dgm:spPr/>
    </dgm:pt>
    <dgm:pt modelId="{D179D456-1478-4868-ABB4-F1C51527080E}" type="pres">
      <dgm:prSet presAssocID="{93262FE9-7670-4A17-B591-B0A9798DF096}" presName="parTx" presStyleLbl="alignNode1" presStyleIdx="8" presStyleCnt="9">
        <dgm:presLayoutVars>
          <dgm:chMax val="0"/>
          <dgm:chPref val="0"/>
        </dgm:presLayoutVars>
      </dgm:prSet>
      <dgm:spPr/>
    </dgm:pt>
    <dgm:pt modelId="{E12B0EFA-83F5-43AD-8056-155CD68CE075}" type="pres">
      <dgm:prSet presAssocID="{93262FE9-7670-4A17-B591-B0A9798DF096}" presName="desTx" presStyleLbl="alignAccFollowNode1" presStyleIdx="8" presStyleCnt="9">
        <dgm:presLayoutVars/>
      </dgm:prSet>
      <dgm:spPr/>
    </dgm:pt>
  </dgm:ptLst>
  <dgm:cxnLst>
    <dgm:cxn modelId="{32E31502-46F2-4AB2-9781-E228ADC287F7}" type="presOf" srcId="{DDF4475B-5BAE-454E-B88F-13B7765AABC8}" destId="{3F482767-335C-47B1-B0E8-6F558A4747BE}" srcOrd="0" destOrd="0" presId="urn:microsoft.com/office/officeart/2016/7/layout/ChevronBlockProcess"/>
    <dgm:cxn modelId="{D614BC04-3C0B-4D11-A5E4-141A90B64397}" type="presOf" srcId="{84A7AD19-4B5B-497A-A660-7C4F5D449FE1}" destId="{A5DAD653-3926-4BA6-9ABF-A4DFC8F02533}" srcOrd="0" destOrd="0" presId="urn:microsoft.com/office/officeart/2016/7/layout/ChevronBlockProcess"/>
    <dgm:cxn modelId="{FBA99806-789D-404B-A506-861063ACAF1B}" srcId="{93262FE9-7670-4A17-B591-B0A9798DF096}" destId="{6755689D-090B-4341-B30D-B2DD2A00653B}" srcOrd="0" destOrd="0" parTransId="{E5DFE003-44C1-44F3-BAAD-028BE2433849}" sibTransId="{1881DE7B-DCF6-4633-BA41-35F352FEF109}"/>
    <dgm:cxn modelId="{2C1FB807-A6FA-4A1A-8342-D3EE4D7D757D}" srcId="{3C2EBDBD-FF90-4FFD-8E51-6F4990889758}" destId="{61F74AFD-4D0E-4591-BD16-6DED0AD2C6D3}" srcOrd="0" destOrd="0" parTransId="{0FFC0647-3748-4D6C-965E-7A1814EEF129}" sibTransId="{41E13CF7-0243-4351-B7A4-F4138955A5B6}"/>
    <dgm:cxn modelId="{0F051708-7FA3-4424-9491-64D44AEFE308}" srcId="{21BCA295-72BC-41C5-A195-42E55663987D}" destId="{84A7AD19-4B5B-497A-A660-7C4F5D449FE1}" srcOrd="0" destOrd="0" parTransId="{754144E5-FF3F-423B-830E-D221EBF2712A}" sibTransId="{381B44F6-F344-43AB-9A2F-663A0A7F2B88}"/>
    <dgm:cxn modelId="{8E43500D-79F9-427C-8CC4-4010B78B6651}" type="presOf" srcId="{4DDC03FD-EDBD-48D5-B6E8-CB5D0A6E9CCB}" destId="{02FC8631-76EE-4BCA-97C0-3D7B2290A358}" srcOrd="0" destOrd="0" presId="urn:microsoft.com/office/officeart/2016/7/layout/ChevronBlockProcess"/>
    <dgm:cxn modelId="{F5754D0F-0563-4614-81CD-8D346B36FF9A}" type="presOf" srcId="{47830E75-0218-4737-AA7E-B8208F2ECB3D}" destId="{9E0E6E7F-5EA3-49FC-81E6-556D80790004}" srcOrd="0" destOrd="0" presId="urn:microsoft.com/office/officeart/2016/7/layout/ChevronBlockProcess"/>
    <dgm:cxn modelId="{FF9B171E-B7A4-464A-B51E-BC6F00DF10BA}" srcId="{3EB92BB2-2802-4A07-946D-A2A803C4023D}" destId="{71D7BC20-7777-4DA0-81F6-AF0F3F4F9D20}" srcOrd="0" destOrd="0" parTransId="{6712094C-BF7A-443F-A70F-D68677074C46}" sibTransId="{B0AA671C-1D76-40BE-B9B8-351F36E54CE1}"/>
    <dgm:cxn modelId="{CB95E622-4C86-485D-A71C-0BEAE825B5EA}" srcId="{21BCA295-72BC-41C5-A195-42E55663987D}" destId="{B1A3FBB1-961E-4AAA-BD7C-417B9FE3D3A2}" srcOrd="5" destOrd="0" parTransId="{3C09E69F-6584-49C0-AE0E-835EEC2B508F}" sibTransId="{DC27C20C-424A-4915-B22B-F30BCC364CE5}"/>
    <dgm:cxn modelId="{67358528-14E7-4406-9710-7305FB71B81E}" type="presOf" srcId="{6E8544B1-FCC8-411B-A4A1-7EBA9F9DB71F}" destId="{92F0C6F0-AB47-411D-B98D-4748B5D13E0F}" srcOrd="0" destOrd="0" presId="urn:microsoft.com/office/officeart/2016/7/layout/ChevronBlockProcess"/>
    <dgm:cxn modelId="{9F39032F-E8B2-4D27-B4DF-839ABA96C999}" srcId="{21BCA295-72BC-41C5-A195-42E55663987D}" destId="{DDF4475B-5BAE-454E-B88F-13B7765AABC8}" srcOrd="7" destOrd="0" parTransId="{063F2BDC-E398-4663-9D42-33026530DD3E}" sibTransId="{52A8C3D8-3D53-4D20-9904-0CCA4CB792A6}"/>
    <dgm:cxn modelId="{B8CB413A-75A8-403B-995B-F0CC2DCB5387}" type="presOf" srcId="{93262FE9-7670-4A17-B591-B0A9798DF096}" destId="{D179D456-1478-4868-ABB4-F1C51527080E}" srcOrd="0" destOrd="0" presId="urn:microsoft.com/office/officeart/2016/7/layout/ChevronBlockProcess"/>
    <dgm:cxn modelId="{1A78B65E-1696-4C6C-8EF7-28723E0489D5}" type="presOf" srcId="{C54E8A5B-4205-491F-AA8B-8A736C199291}" destId="{ECAA2B52-ABEB-4CBF-B74C-0A63A5212FA9}" srcOrd="0" destOrd="0" presId="urn:microsoft.com/office/officeart/2016/7/layout/ChevronBlockProcess"/>
    <dgm:cxn modelId="{893FBC61-76DC-4B2D-B1D8-EE3E1A0D1DB3}" type="presOf" srcId="{71D7BC20-7777-4DA0-81F6-AF0F3F4F9D20}" destId="{C9C8E38D-D547-4B41-BDDB-10F77CCB893D}" srcOrd="0" destOrd="0" presId="urn:microsoft.com/office/officeart/2016/7/layout/ChevronBlockProcess"/>
    <dgm:cxn modelId="{47A4D842-52BC-4400-9F75-C2EA880F9EEE}" srcId="{21BCA295-72BC-41C5-A195-42E55663987D}" destId="{DCD692CA-A4EF-4C03-B64A-15B8242149ED}" srcOrd="3" destOrd="0" parTransId="{AE4E3E1A-6DDC-48D8-90BC-D722653D22BF}" sibTransId="{F3921A76-5DDE-483D-90C7-63D7A0526ACC}"/>
    <dgm:cxn modelId="{8901A763-DF5F-4C23-844B-A36469A4D620}" srcId="{63186E99-4DB5-48A5-B923-FF8023F4264B}" destId="{3CAB07D4-2DE4-4A2A-AC70-56B442D65FA1}" srcOrd="0" destOrd="0" parTransId="{DEAAC960-A281-48C6-8ACA-62D0C6DFDB57}" sibTransId="{DF0D49FA-7E9F-4033-A569-4B53D933B288}"/>
    <dgm:cxn modelId="{11B5494F-C0D1-45C0-843B-B20CEBA42AA9}" type="presOf" srcId="{1FF8C0F9-E55C-4985-80ED-7A8725D6278F}" destId="{AC807FC9-E42A-416B-94F9-06F2234D6EAF}" srcOrd="0" destOrd="0" presId="urn:microsoft.com/office/officeart/2016/7/layout/ChevronBlockProcess"/>
    <dgm:cxn modelId="{9F7CCA72-5FD3-4985-9812-D88C886CDCBC}" type="presOf" srcId="{63186E99-4DB5-48A5-B923-FF8023F4264B}" destId="{20CFB8E8-67C8-4B40-A3C4-3F81CB01A579}" srcOrd="0" destOrd="0" presId="urn:microsoft.com/office/officeart/2016/7/layout/ChevronBlockProcess"/>
    <dgm:cxn modelId="{F9599480-050D-4CC1-9291-004977040D10}" type="presOf" srcId="{DCD692CA-A4EF-4C03-B64A-15B8242149ED}" destId="{70E67FB9-B6B7-4D7F-B8E8-E0A73D6EF6C5}" srcOrd="0" destOrd="0" presId="urn:microsoft.com/office/officeart/2016/7/layout/ChevronBlockProcess"/>
    <dgm:cxn modelId="{83487E86-EF41-4A6B-84B3-F63FA887CEDF}" type="presOf" srcId="{21BCA295-72BC-41C5-A195-42E55663987D}" destId="{4C435E26-318E-407E-8D43-CF6FB35DF2C5}" srcOrd="0" destOrd="0" presId="urn:microsoft.com/office/officeart/2016/7/layout/ChevronBlockProcess"/>
    <dgm:cxn modelId="{46E1A586-5F46-454A-9BB6-2E9DB24A8CB0}" type="presOf" srcId="{3EB92BB2-2802-4A07-946D-A2A803C4023D}" destId="{FFED4359-A42B-4722-9F0F-DB07DB5103EA}" srcOrd="0" destOrd="0" presId="urn:microsoft.com/office/officeart/2016/7/layout/ChevronBlockProcess"/>
    <dgm:cxn modelId="{87869C92-DDD0-4E94-B51E-160B26089D27}" srcId="{21BCA295-72BC-41C5-A195-42E55663987D}" destId="{47830E75-0218-4737-AA7E-B8208F2ECB3D}" srcOrd="2" destOrd="0" parTransId="{C2EAF41D-3C5A-4448-A2B4-46075A960E7E}" sibTransId="{E6491F68-CB04-47C3-9548-0EED010CD830}"/>
    <dgm:cxn modelId="{52BDD099-2B0B-49C0-B6C1-989CCEBE6026}" srcId="{21BCA295-72BC-41C5-A195-42E55663987D}" destId="{93262FE9-7670-4A17-B591-B0A9798DF096}" srcOrd="8" destOrd="0" parTransId="{E2C34304-2C1E-4133-93FE-B7FBF4F31006}" sibTransId="{9C10C596-3F43-450D-8619-3CB7CE980977}"/>
    <dgm:cxn modelId="{85798EAB-A8E7-45B7-85E9-3DDDC45100C6}" type="presOf" srcId="{B1A3FBB1-961E-4AAA-BD7C-417B9FE3D3A2}" destId="{B6C7064D-73AB-42CC-9D74-07F9BB5BB653}" srcOrd="0" destOrd="0" presId="urn:microsoft.com/office/officeart/2016/7/layout/ChevronBlockProcess"/>
    <dgm:cxn modelId="{64CB55AD-1079-4505-B39A-5C0AF349521B}" srcId="{21BCA295-72BC-41C5-A195-42E55663987D}" destId="{3EB92BB2-2802-4A07-946D-A2A803C4023D}" srcOrd="6" destOrd="0" parTransId="{ABDC71B0-E6B0-49B1-9512-D750588E8430}" sibTransId="{DB617AD0-B265-44C8-9155-60BF3D3AD5A4}"/>
    <dgm:cxn modelId="{885548B7-B1CD-4FFF-989A-6271409B5F07}" srcId="{DDF4475B-5BAE-454E-B88F-13B7765AABC8}" destId="{CCC54290-D3AA-4BBB-AAF6-B8C8829DBAA7}" srcOrd="0" destOrd="0" parTransId="{6F3D8DA5-0ADF-4A3B-9DE9-DC31ED3EB83E}" sibTransId="{52797513-1A60-473E-A98A-274F877D2E4E}"/>
    <dgm:cxn modelId="{148913B9-74C6-4214-B9EC-B8AF60335795}" srcId="{47830E75-0218-4737-AA7E-B8208F2ECB3D}" destId="{6E8544B1-FCC8-411B-A4A1-7EBA9F9DB71F}" srcOrd="0" destOrd="0" parTransId="{297104DA-AF2A-481A-9DF5-04E9C8C1D1DD}" sibTransId="{56AA8765-24D0-4936-A121-4E1C97F49A66}"/>
    <dgm:cxn modelId="{52BC95BD-0FF4-41AE-AD77-79CC3C5907EE}" srcId="{21BCA295-72BC-41C5-A195-42E55663987D}" destId="{3C2EBDBD-FF90-4FFD-8E51-6F4990889758}" srcOrd="1" destOrd="0" parTransId="{3FC7F86C-3CFC-4C75-9027-A584FF69BF5D}" sibTransId="{BFECBBB6-3AFA-4D3D-8B4B-35BDD0F98411}"/>
    <dgm:cxn modelId="{6C1832C3-EA92-4F07-B7ED-631ABFE22404}" srcId="{21BCA295-72BC-41C5-A195-42E55663987D}" destId="{63186E99-4DB5-48A5-B923-FF8023F4264B}" srcOrd="4" destOrd="0" parTransId="{A1A7EC44-4B3E-46A7-9213-4687E996F172}" sibTransId="{79C5D809-5473-43B6-B76A-25EB4F9B8CCD}"/>
    <dgm:cxn modelId="{22817CC3-9F50-4549-A331-5488C1E305C0}" srcId="{84A7AD19-4B5B-497A-A660-7C4F5D449FE1}" destId="{4DDC03FD-EDBD-48D5-B6E8-CB5D0A6E9CCB}" srcOrd="0" destOrd="0" parTransId="{CB34C5F6-9D63-4FFC-8089-DE5096E36C68}" sibTransId="{AD76C4C6-2028-44CD-95E4-1EDAE9E44D15}"/>
    <dgm:cxn modelId="{BF04E2CA-AAEA-40D6-96F7-776BB1FB9AA5}" type="presOf" srcId="{3CAB07D4-2DE4-4A2A-AC70-56B442D65FA1}" destId="{03F8820E-9B42-45DA-87BE-62D6909CAC99}" srcOrd="0" destOrd="0" presId="urn:microsoft.com/office/officeart/2016/7/layout/ChevronBlockProcess"/>
    <dgm:cxn modelId="{755E4FD1-2A37-4E89-8CAC-EBBC6374CAC2}" type="presOf" srcId="{61F74AFD-4D0E-4591-BD16-6DED0AD2C6D3}" destId="{4DEAD3DC-A42C-4D37-81FC-D441EB9E60A6}" srcOrd="0" destOrd="0" presId="urn:microsoft.com/office/officeart/2016/7/layout/ChevronBlockProcess"/>
    <dgm:cxn modelId="{E5D2FAD1-9137-4C0E-AF56-28D17CE89C14}" srcId="{B1A3FBB1-961E-4AAA-BD7C-417B9FE3D3A2}" destId="{1FF8C0F9-E55C-4985-80ED-7A8725D6278F}" srcOrd="0" destOrd="0" parTransId="{BB8CD3FA-91C5-423E-9768-EFE79FCF41C8}" sibTransId="{582DF3AF-C685-4B48-B507-3092553A038F}"/>
    <dgm:cxn modelId="{186344E0-C63E-4987-BB9E-BB4A74597F33}" type="presOf" srcId="{6755689D-090B-4341-B30D-B2DD2A00653B}" destId="{E12B0EFA-83F5-43AD-8056-155CD68CE075}" srcOrd="0" destOrd="0" presId="urn:microsoft.com/office/officeart/2016/7/layout/ChevronBlockProcess"/>
    <dgm:cxn modelId="{4DEC12EF-6A4E-4B3E-B204-D13396F7E4AA}" srcId="{DCD692CA-A4EF-4C03-B64A-15B8242149ED}" destId="{C54E8A5B-4205-491F-AA8B-8A736C199291}" srcOrd="0" destOrd="0" parTransId="{5B097437-4DA7-4BBE-A900-8A851CB6E3BE}" sibTransId="{F3EF0732-D7C4-4F22-ABAB-C4339A0E2996}"/>
    <dgm:cxn modelId="{2FE17AFC-F417-452E-84ED-9B23E5B33471}" type="presOf" srcId="{3C2EBDBD-FF90-4FFD-8E51-6F4990889758}" destId="{7E362121-B938-4086-BE7B-7083C7E5D99E}" srcOrd="0" destOrd="0" presId="urn:microsoft.com/office/officeart/2016/7/layout/ChevronBlockProcess"/>
    <dgm:cxn modelId="{863955FD-A67F-4E43-AD34-F56B8A178512}" type="presOf" srcId="{CCC54290-D3AA-4BBB-AAF6-B8C8829DBAA7}" destId="{11692280-F6E3-4913-9D63-E3ED0698B7D9}" srcOrd="0" destOrd="0" presId="urn:microsoft.com/office/officeart/2016/7/layout/ChevronBlockProcess"/>
    <dgm:cxn modelId="{CB38EFAC-7BCE-4871-9A9C-0CB8ED1C2A07}" type="presParOf" srcId="{4C435E26-318E-407E-8D43-CF6FB35DF2C5}" destId="{99BEC462-275F-4CC9-9630-7E5B8FEE3FF0}" srcOrd="0" destOrd="0" presId="urn:microsoft.com/office/officeart/2016/7/layout/ChevronBlockProcess"/>
    <dgm:cxn modelId="{AC6C0993-BF57-4B4D-8E2A-814419E551DF}" type="presParOf" srcId="{99BEC462-275F-4CC9-9630-7E5B8FEE3FF0}" destId="{A5DAD653-3926-4BA6-9ABF-A4DFC8F02533}" srcOrd="0" destOrd="0" presId="urn:microsoft.com/office/officeart/2016/7/layout/ChevronBlockProcess"/>
    <dgm:cxn modelId="{AA3AF181-6F93-4C5B-87D9-6FDD5B0B218C}" type="presParOf" srcId="{99BEC462-275F-4CC9-9630-7E5B8FEE3FF0}" destId="{02FC8631-76EE-4BCA-97C0-3D7B2290A358}" srcOrd="1" destOrd="0" presId="urn:microsoft.com/office/officeart/2016/7/layout/ChevronBlockProcess"/>
    <dgm:cxn modelId="{C68A6C32-0F25-4CE2-AAA2-430889EDC7AB}" type="presParOf" srcId="{4C435E26-318E-407E-8D43-CF6FB35DF2C5}" destId="{92F85DE1-E2D1-4611-B34E-4BCF56044BC2}" srcOrd="1" destOrd="0" presId="urn:microsoft.com/office/officeart/2016/7/layout/ChevronBlockProcess"/>
    <dgm:cxn modelId="{E9506DCE-B294-404D-8D7D-BC35A90777AF}" type="presParOf" srcId="{4C435E26-318E-407E-8D43-CF6FB35DF2C5}" destId="{CACB99D8-0B83-4558-AADD-00C0D894AB56}" srcOrd="2" destOrd="0" presId="urn:microsoft.com/office/officeart/2016/7/layout/ChevronBlockProcess"/>
    <dgm:cxn modelId="{4B470A7F-3949-453F-AF36-95DBA0DB5AC3}" type="presParOf" srcId="{CACB99D8-0B83-4558-AADD-00C0D894AB56}" destId="{7E362121-B938-4086-BE7B-7083C7E5D99E}" srcOrd="0" destOrd="0" presId="urn:microsoft.com/office/officeart/2016/7/layout/ChevronBlockProcess"/>
    <dgm:cxn modelId="{518189CC-0F42-4EBF-B982-5BCD17B2FFE9}" type="presParOf" srcId="{CACB99D8-0B83-4558-AADD-00C0D894AB56}" destId="{4DEAD3DC-A42C-4D37-81FC-D441EB9E60A6}" srcOrd="1" destOrd="0" presId="urn:microsoft.com/office/officeart/2016/7/layout/ChevronBlockProcess"/>
    <dgm:cxn modelId="{E4289E45-7278-43A8-B67E-43B632469D47}" type="presParOf" srcId="{4C435E26-318E-407E-8D43-CF6FB35DF2C5}" destId="{956EDC8B-6E38-43CF-BEBF-D36FD26F4E9A}" srcOrd="3" destOrd="0" presId="urn:microsoft.com/office/officeart/2016/7/layout/ChevronBlockProcess"/>
    <dgm:cxn modelId="{38786CB9-CDA2-465C-85C3-6EC8233EF1D0}" type="presParOf" srcId="{4C435E26-318E-407E-8D43-CF6FB35DF2C5}" destId="{9932E41C-5B0D-4154-AB02-F108BD78628D}" srcOrd="4" destOrd="0" presId="urn:microsoft.com/office/officeart/2016/7/layout/ChevronBlockProcess"/>
    <dgm:cxn modelId="{0732000A-4C2A-46BF-82B0-93B7C6A29B30}" type="presParOf" srcId="{9932E41C-5B0D-4154-AB02-F108BD78628D}" destId="{9E0E6E7F-5EA3-49FC-81E6-556D80790004}" srcOrd="0" destOrd="0" presId="urn:microsoft.com/office/officeart/2016/7/layout/ChevronBlockProcess"/>
    <dgm:cxn modelId="{13313AB5-4AE1-455C-9D2A-AB6D40730D81}" type="presParOf" srcId="{9932E41C-5B0D-4154-AB02-F108BD78628D}" destId="{92F0C6F0-AB47-411D-B98D-4748B5D13E0F}" srcOrd="1" destOrd="0" presId="urn:microsoft.com/office/officeart/2016/7/layout/ChevronBlockProcess"/>
    <dgm:cxn modelId="{F8C52101-5B67-4955-BD0A-C6686A5D2B6F}" type="presParOf" srcId="{4C435E26-318E-407E-8D43-CF6FB35DF2C5}" destId="{3E86BD8A-7516-4125-81D0-6DC6E7ACF8D1}" srcOrd="5" destOrd="0" presId="urn:microsoft.com/office/officeart/2016/7/layout/ChevronBlockProcess"/>
    <dgm:cxn modelId="{01CF0C95-62C6-4A53-B2B4-45B4C8E85590}" type="presParOf" srcId="{4C435E26-318E-407E-8D43-CF6FB35DF2C5}" destId="{B6EB1158-88E4-4FBF-96D8-4B93F0F88FE3}" srcOrd="6" destOrd="0" presId="urn:microsoft.com/office/officeart/2016/7/layout/ChevronBlockProcess"/>
    <dgm:cxn modelId="{5758BE54-D5C6-4E6F-ADF7-86E60A4CDC2E}" type="presParOf" srcId="{B6EB1158-88E4-4FBF-96D8-4B93F0F88FE3}" destId="{70E67FB9-B6B7-4D7F-B8E8-E0A73D6EF6C5}" srcOrd="0" destOrd="0" presId="urn:microsoft.com/office/officeart/2016/7/layout/ChevronBlockProcess"/>
    <dgm:cxn modelId="{806C0015-F65A-473C-A883-BD53A0EE3441}" type="presParOf" srcId="{B6EB1158-88E4-4FBF-96D8-4B93F0F88FE3}" destId="{ECAA2B52-ABEB-4CBF-B74C-0A63A5212FA9}" srcOrd="1" destOrd="0" presId="urn:microsoft.com/office/officeart/2016/7/layout/ChevronBlockProcess"/>
    <dgm:cxn modelId="{49432928-92E1-4598-97E1-4940072E3D3E}" type="presParOf" srcId="{4C435E26-318E-407E-8D43-CF6FB35DF2C5}" destId="{E781F5F8-5AD7-4DAB-9540-5E7DDBE99974}" srcOrd="7" destOrd="0" presId="urn:microsoft.com/office/officeart/2016/7/layout/ChevronBlockProcess"/>
    <dgm:cxn modelId="{524654C3-115D-4B86-BC07-CD85DBA74ACD}" type="presParOf" srcId="{4C435E26-318E-407E-8D43-CF6FB35DF2C5}" destId="{A0B9B8B8-3558-489B-AB4B-ACA3CA71FCA1}" srcOrd="8" destOrd="0" presId="urn:microsoft.com/office/officeart/2016/7/layout/ChevronBlockProcess"/>
    <dgm:cxn modelId="{9B8C1973-60F2-41AC-B6E4-016E00DEC433}" type="presParOf" srcId="{A0B9B8B8-3558-489B-AB4B-ACA3CA71FCA1}" destId="{20CFB8E8-67C8-4B40-A3C4-3F81CB01A579}" srcOrd="0" destOrd="0" presId="urn:microsoft.com/office/officeart/2016/7/layout/ChevronBlockProcess"/>
    <dgm:cxn modelId="{34371EE5-A7E1-47B0-A7CD-8F06DE6F2F1B}" type="presParOf" srcId="{A0B9B8B8-3558-489B-AB4B-ACA3CA71FCA1}" destId="{03F8820E-9B42-45DA-87BE-62D6909CAC99}" srcOrd="1" destOrd="0" presId="urn:microsoft.com/office/officeart/2016/7/layout/ChevronBlockProcess"/>
    <dgm:cxn modelId="{5B522F89-E3E4-43A2-89CB-F712040884D5}" type="presParOf" srcId="{4C435E26-318E-407E-8D43-CF6FB35DF2C5}" destId="{17578851-39EE-4420-8B01-5808E6AA9DAD}" srcOrd="9" destOrd="0" presId="urn:microsoft.com/office/officeart/2016/7/layout/ChevronBlockProcess"/>
    <dgm:cxn modelId="{B60CF6E7-7C99-4587-ABEC-BC5A749407E9}" type="presParOf" srcId="{4C435E26-318E-407E-8D43-CF6FB35DF2C5}" destId="{AE9BFDA5-CF35-46B5-A8CE-5E8F3DC3B6F4}" srcOrd="10" destOrd="0" presId="urn:microsoft.com/office/officeart/2016/7/layout/ChevronBlockProcess"/>
    <dgm:cxn modelId="{26B1AC00-9272-4D0C-8455-F3C546E9A4B2}" type="presParOf" srcId="{AE9BFDA5-CF35-46B5-A8CE-5E8F3DC3B6F4}" destId="{B6C7064D-73AB-42CC-9D74-07F9BB5BB653}" srcOrd="0" destOrd="0" presId="urn:microsoft.com/office/officeart/2016/7/layout/ChevronBlockProcess"/>
    <dgm:cxn modelId="{2CCE2D37-C209-4A9B-8552-65FEA86FDD21}" type="presParOf" srcId="{AE9BFDA5-CF35-46B5-A8CE-5E8F3DC3B6F4}" destId="{AC807FC9-E42A-416B-94F9-06F2234D6EAF}" srcOrd="1" destOrd="0" presId="urn:microsoft.com/office/officeart/2016/7/layout/ChevronBlockProcess"/>
    <dgm:cxn modelId="{F5D1C92E-83FB-477F-B790-C556163E3996}" type="presParOf" srcId="{4C435E26-318E-407E-8D43-CF6FB35DF2C5}" destId="{F15CAD09-BDA3-4E35-B9C3-C3E2B88C3041}" srcOrd="11" destOrd="0" presId="urn:microsoft.com/office/officeart/2016/7/layout/ChevronBlockProcess"/>
    <dgm:cxn modelId="{923E9943-B6B2-4865-85D2-49EA520A44DF}" type="presParOf" srcId="{4C435E26-318E-407E-8D43-CF6FB35DF2C5}" destId="{F27CA377-502E-472C-B419-23CBC8193519}" srcOrd="12" destOrd="0" presId="urn:microsoft.com/office/officeart/2016/7/layout/ChevronBlockProcess"/>
    <dgm:cxn modelId="{50A1A55E-BF86-4EF2-856D-C139692A8430}" type="presParOf" srcId="{F27CA377-502E-472C-B419-23CBC8193519}" destId="{FFED4359-A42B-4722-9F0F-DB07DB5103EA}" srcOrd="0" destOrd="0" presId="urn:microsoft.com/office/officeart/2016/7/layout/ChevronBlockProcess"/>
    <dgm:cxn modelId="{933857C7-8083-4CA1-BCFF-82C468CBBBA7}" type="presParOf" srcId="{F27CA377-502E-472C-B419-23CBC8193519}" destId="{C9C8E38D-D547-4B41-BDDB-10F77CCB893D}" srcOrd="1" destOrd="0" presId="urn:microsoft.com/office/officeart/2016/7/layout/ChevronBlockProcess"/>
    <dgm:cxn modelId="{BAC894DC-3DD8-4763-BB8C-B0A2D7937F24}" type="presParOf" srcId="{4C435E26-318E-407E-8D43-CF6FB35DF2C5}" destId="{75A92E1D-DDC3-46EA-A7AE-EA10A3700D83}" srcOrd="13" destOrd="0" presId="urn:microsoft.com/office/officeart/2016/7/layout/ChevronBlockProcess"/>
    <dgm:cxn modelId="{305A2FD1-5621-41EB-8548-5D67FF046739}" type="presParOf" srcId="{4C435E26-318E-407E-8D43-CF6FB35DF2C5}" destId="{745723BA-D521-42B8-936A-5A253F6691C3}" srcOrd="14" destOrd="0" presId="urn:microsoft.com/office/officeart/2016/7/layout/ChevronBlockProcess"/>
    <dgm:cxn modelId="{8B406D79-04E3-4C2C-BD0E-9225E39AAC58}" type="presParOf" srcId="{745723BA-D521-42B8-936A-5A253F6691C3}" destId="{3F482767-335C-47B1-B0E8-6F558A4747BE}" srcOrd="0" destOrd="0" presId="urn:microsoft.com/office/officeart/2016/7/layout/ChevronBlockProcess"/>
    <dgm:cxn modelId="{D1620289-9FAB-491F-B93A-3D65854324A2}" type="presParOf" srcId="{745723BA-D521-42B8-936A-5A253F6691C3}" destId="{11692280-F6E3-4913-9D63-E3ED0698B7D9}" srcOrd="1" destOrd="0" presId="urn:microsoft.com/office/officeart/2016/7/layout/ChevronBlockProcess"/>
    <dgm:cxn modelId="{736F5DAA-7F0A-472F-A03E-4B5B00EC5B28}" type="presParOf" srcId="{4C435E26-318E-407E-8D43-CF6FB35DF2C5}" destId="{798737AE-DBC4-4BC2-A3C0-7E2B4973D099}" srcOrd="15" destOrd="0" presId="urn:microsoft.com/office/officeart/2016/7/layout/ChevronBlockProcess"/>
    <dgm:cxn modelId="{5C9C8EE9-A276-4056-9F2B-2F0CEB08EFB8}" type="presParOf" srcId="{4C435E26-318E-407E-8D43-CF6FB35DF2C5}" destId="{9A94FDE6-F6BB-455D-8DE0-96096BAB0F25}" srcOrd="16" destOrd="0" presId="urn:microsoft.com/office/officeart/2016/7/layout/ChevronBlockProcess"/>
    <dgm:cxn modelId="{BC8B35B3-AAE1-4C04-9AE2-008602EF65C7}" type="presParOf" srcId="{9A94FDE6-F6BB-455D-8DE0-96096BAB0F25}" destId="{D179D456-1478-4868-ABB4-F1C51527080E}" srcOrd="0" destOrd="0" presId="urn:microsoft.com/office/officeart/2016/7/layout/ChevronBlockProcess"/>
    <dgm:cxn modelId="{5F041612-7BDB-4582-9285-B85049AEC553}" type="presParOf" srcId="{9A94FDE6-F6BB-455D-8DE0-96096BAB0F25}" destId="{E12B0EFA-83F5-43AD-8056-155CD68CE075}"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A2293FBA-10EB-46A3-9929-8F1758AFEAF7}"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59D8292D-0C35-4478-A852-0E03CD5A61B7}">
      <dgm:prSet/>
      <dgm:spPr/>
      <dgm:t>
        <a:bodyPr/>
        <a:lstStyle/>
        <a:p>
          <a:r>
            <a:rPr lang="en-US" b="0" i="0"/>
            <a:t>A simple heroku app that demonstrates using Kafka in java. </a:t>
          </a:r>
          <a:endParaRPr lang="en-US"/>
        </a:p>
      </dgm:t>
    </dgm:pt>
    <dgm:pt modelId="{5105496A-EE1E-4F5D-8A3C-219928D19561}" type="parTrans" cxnId="{A68B3AD2-4682-4F2B-BA60-9583599E82C1}">
      <dgm:prSet/>
      <dgm:spPr/>
      <dgm:t>
        <a:bodyPr/>
        <a:lstStyle/>
        <a:p>
          <a:endParaRPr lang="en-US"/>
        </a:p>
      </dgm:t>
    </dgm:pt>
    <dgm:pt modelId="{DAAD17ED-3F18-4301-8EA6-47B272C1F35C}" type="sibTrans" cxnId="{A68B3AD2-4682-4F2B-BA60-9583599E82C1}">
      <dgm:prSet/>
      <dgm:spPr/>
      <dgm:t>
        <a:bodyPr/>
        <a:lstStyle/>
        <a:p>
          <a:endParaRPr lang="en-US"/>
        </a:p>
      </dgm:t>
    </dgm:pt>
    <dgm:pt modelId="{6BC5F72E-69A1-4211-A8E1-BCCD731681C1}">
      <dgm:prSet/>
      <dgm:spPr/>
      <dgm:t>
        <a:bodyPr/>
        <a:lstStyle/>
        <a:p>
          <a:r>
            <a:rPr lang="en-US" b="0" i="0"/>
            <a:t>This demo app accepts HTTP POST requests and writes them to a topic</a:t>
          </a:r>
          <a:endParaRPr lang="en-US"/>
        </a:p>
      </dgm:t>
    </dgm:pt>
    <dgm:pt modelId="{31C57839-E245-4B7B-8CD0-8CF0678C1F5D}" type="parTrans" cxnId="{909E80CF-1E5C-411D-B884-AAD7E86BD4E4}">
      <dgm:prSet/>
      <dgm:spPr/>
      <dgm:t>
        <a:bodyPr/>
        <a:lstStyle/>
        <a:p>
          <a:endParaRPr lang="en-US"/>
        </a:p>
      </dgm:t>
    </dgm:pt>
    <dgm:pt modelId="{893946AC-FAA6-418B-B0C1-79CB7C78D83B}" type="sibTrans" cxnId="{909E80CF-1E5C-411D-B884-AAD7E86BD4E4}">
      <dgm:prSet/>
      <dgm:spPr/>
      <dgm:t>
        <a:bodyPr/>
        <a:lstStyle/>
        <a:p>
          <a:endParaRPr lang="en-US"/>
        </a:p>
      </dgm:t>
    </dgm:pt>
    <dgm:pt modelId="{E5743305-3E5D-4D28-9E9D-5050593054E7}">
      <dgm:prSet/>
      <dgm:spPr/>
      <dgm:t>
        <a:bodyPr/>
        <a:lstStyle/>
        <a:p>
          <a:r>
            <a:rPr lang="en-US" b="0" i="0"/>
            <a:t>This demo app has a simple page that shows the last 10 messages produced to that topic.</a:t>
          </a:r>
          <a:endParaRPr lang="en-US"/>
        </a:p>
      </dgm:t>
    </dgm:pt>
    <dgm:pt modelId="{B80A82BD-1934-4710-A0CA-FCA11951BC0B}" type="parTrans" cxnId="{1D1EEFB1-BA60-4533-BB23-B105DDC7F4F6}">
      <dgm:prSet/>
      <dgm:spPr/>
      <dgm:t>
        <a:bodyPr/>
        <a:lstStyle/>
        <a:p>
          <a:endParaRPr lang="en-US"/>
        </a:p>
      </dgm:t>
    </dgm:pt>
    <dgm:pt modelId="{ED275273-0DB5-41EE-9863-DE84F4E2B7AE}" type="sibTrans" cxnId="{1D1EEFB1-BA60-4533-BB23-B105DDC7F4F6}">
      <dgm:prSet/>
      <dgm:spPr/>
      <dgm:t>
        <a:bodyPr/>
        <a:lstStyle/>
        <a:p>
          <a:endParaRPr lang="en-US"/>
        </a:p>
      </dgm:t>
    </dgm:pt>
    <dgm:pt modelId="{5DD234A3-9102-417D-98E5-C8412A55295C}" type="pres">
      <dgm:prSet presAssocID="{A2293FBA-10EB-46A3-9929-8F1758AFEAF7}" presName="outerComposite" presStyleCnt="0">
        <dgm:presLayoutVars>
          <dgm:chMax val="5"/>
          <dgm:dir/>
          <dgm:resizeHandles val="exact"/>
        </dgm:presLayoutVars>
      </dgm:prSet>
      <dgm:spPr/>
    </dgm:pt>
    <dgm:pt modelId="{8D67F89C-81B8-4A97-B756-3217908688F2}" type="pres">
      <dgm:prSet presAssocID="{A2293FBA-10EB-46A3-9929-8F1758AFEAF7}" presName="dummyMaxCanvas" presStyleCnt="0">
        <dgm:presLayoutVars/>
      </dgm:prSet>
      <dgm:spPr/>
    </dgm:pt>
    <dgm:pt modelId="{38A2D453-769F-42C7-BF57-DEE7210963EF}" type="pres">
      <dgm:prSet presAssocID="{A2293FBA-10EB-46A3-9929-8F1758AFEAF7}" presName="ThreeNodes_1" presStyleLbl="node1" presStyleIdx="0" presStyleCnt="3">
        <dgm:presLayoutVars>
          <dgm:bulletEnabled val="1"/>
        </dgm:presLayoutVars>
      </dgm:prSet>
      <dgm:spPr/>
    </dgm:pt>
    <dgm:pt modelId="{D3842EA5-1BBF-4A62-8149-572AB609D5AA}" type="pres">
      <dgm:prSet presAssocID="{A2293FBA-10EB-46A3-9929-8F1758AFEAF7}" presName="ThreeNodes_2" presStyleLbl="node1" presStyleIdx="1" presStyleCnt="3">
        <dgm:presLayoutVars>
          <dgm:bulletEnabled val="1"/>
        </dgm:presLayoutVars>
      </dgm:prSet>
      <dgm:spPr/>
    </dgm:pt>
    <dgm:pt modelId="{9C6FFA0E-C3D7-4493-9309-47BE3B815029}" type="pres">
      <dgm:prSet presAssocID="{A2293FBA-10EB-46A3-9929-8F1758AFEAF7}" presName="ThreeNodes_3" presStyleLbl="node1" presStyleIdx="2" presStyleCnt="3">
        <dgm:presLayoutVars>
          <dgm:bulletEnabled val="1"/>
        </dgm:presLayoutVars>
      </dgm:prSet>
      <dgm:spPr/>
    </dgm:pt>
    <dgm:pt modelId="{7D1ABB86-0A3F-49AF-BD54-B5B9492B94C2}" type="pres">
      <dgm:prSet presAssocID="{A2293FBA-10EB-46A3-9929-8F1758AFEAF7}" presName="ThreeConn_1-2" presStyleLbl="fgAccFollowNode1" presStyleIdx="0" presStyleCnt="2">
        <dgm:presLayoutVars>
          <dgm:bulletEnabled val="1"/>
        </dgm:presLayoutVars>
      </dgm:prSet>
      <dgm:spPr/>
    </dgm:pt>
    <dgm:pt modelId="{88F1A7BD-1EE8-4CB7-AC1C-3509C4F3135E}" type="pres">
      <dgm:prSet presAssocID="{A2293FBA-10EB-46A3-9929-8F1758AFEAF7}" presName="ThreeConn_2-3" presStyleLbl="fgAccFollowNode1" presStyleIdx="1" presStyleCnt="2">
        <dgm:presLayoutVars>
          <dgm:bulletEnabled val="1"/>
        </dgm:presLayoutVars>
      </dgm:prSet>
      <dgm:spPr/>
    </dgm:pt>
    <dgm:pt modelId="{C8C46926-62D9-4B56-954D-18F985154E1A}" type="pres">
      <dgm:prSet presAssocID="{A2293FBA-10EB-46A3-9929-8F1758AFEAF7}" presName="ThreeNodes_1_text" presStyleLbl="node1" presStyleIdx="2" presStyleCnt="3">
        <dgm:presLayoutVars>
          <dgm:bulletEnabled val="1"/>
        </dgm:presLayoutVars>
      </dgm:prSet>
      <dgm:spPr/>
    </dgm:pt>
    <dgm:pt modelId="{5DC4B620-EB29-4E1D-BCD9-4A3B89846347}" type="pres">
      <dgm:prSet presAssocID="{A2293FBA-10EB-46A3-9929-8F1758AFEAF7}" presName="ThreeNodes_2_text" presStyleLbl="node1" presStyleIdx="2" presStyleCnt="3">
        <dgm:presLayoutVars>
          <dgm:bulletEnabled val="1"/>
        </dgm:presLayoutVars>
      </dgm:prSet>
      <dgm:spPr/>
    </dgm:pt>
    <dgm:pt modelId="{C819B16F-881E-426E-9E01-A4C4406A9A0C}" type="pres">
      <dgm:prSet presAssocID="{A2293FBA-10EB-46A3-9929-8F1758AFEAF7}" presName="ThreeNodes_3_text" presStyleLbl="node1" presStyleIdx="2" presStyleCnt="3">
        <dgm:presLayoutVars>
          <dgm:bulletEnabled val="1"/>
        </dgm:presLayoutVars>
      </dgm:prSet>
      <dgm:spPr/>
    </dgm:pt>
  </dgm:ptLst>
  <dgm:cxnLst>
    <dgm:cxn modelId="{3841200A-00F9-44E4-9979-058B37736F96}" type="presOf" srcId="{E5743305-3E5D-4D28-9E9D-5050593054E7}" destId="{9C6FFA0E-C3D7-4493-9309-47BE3B815029}" srcOrd="0" destOrd="0" presId="urn:microsoft.com/office/officeart/2005/8/layout/vProcess5"/>
    <dgm:cxn modelId="{622DCF19-ED8B-40EE-BE3D-71A657344876}" type="presOf" srcId="{6BC5F72E-69A1-4211-A8E1-BCCD731681C1}" destId="{5DC4B620-EB29-4E1D-BCD9-4A3B89846347}" srcOrd="1" destOrd="0" presId="urn:microsoft.com/office/officeart/2005/8/layout/vProcess5"/>
    <dgm:cxn modelId="{76427671-BE97-4F97-8A3A-4B3A05ADE29F}" type="presOf" srcId="{6BC5F72E-69A1-4211-A8E1-BCCD731681C1}" destId="{D3842EA5-1BBF-4A62-8149-572AB609D5AA}" srcOrd="0" destOrd="0" presId="urn:microsoft.com/office/officeart/2005/8/layout/vProcess5"/>
    <dgm:cxn modelId="{5BFA3652-7644-42F7-A165-322781E15E7C}" type="presOf" srcId="{A2293FBA-10EB-46A3-9929-8F1758AFEAF7}" destId="{5DD234A3-9102-417D-98E5-C8412A55295C}" srcOrd="0" destOrd="0" presId="urn:microsoft.com/office/officeart/2005/8/layout/vProcess5"/>
    <dgm:cxn modelId="{5AE6C957-A1C8-4D35-8DF7-E33DF66D2396}" type="presOf" srcId="{59D8292D-0C35-4478-A852-0E03CD5A61B7}" destId="{C8C46926-62D9-4B56-954D-18F985154E1A}" srcOrd="1" destOrd="0" presId="urn:microsoft.com/office/officeart/2005/8/layout/vProcess5"/>
    <dgm:cxn modelId="{2536108A-E97C-42B0-8161-F1BECCDEA873}" type="presOf" srcId="{59D8292D-0C35-4478-A852-0E03CD5A61B7}" destId="{38A2D453-769F-42C7-BF57-DEE7210963EF}" srcOrd="0" destOrd="0" presId="urn:microsoft.com/office/officeart/2005/8/layout/vProcess5"/>
    <dgm:cxn modelId="{25766BA6-3937-4452-986A-7B2E943C65FB}" type="presOf" srcId="{893946AC-FAA6-418B-B0C1-79CB7C78D83B}" destId="{88F1A7BD-1EE8-4CB7-AC1C-3509C4F3135E}" srcOrd="0" destOrd="0" presId="urn:microsoft.com/office/officeart/2005/8/layout/vProcess5"/>
    <dgm:cxn modelId="{1D1EEFB1-BA60-4533-BB23-B105DDC7F4F6}" srcId="{A2293FBA-10EB-46A3-9929-8F1758AFEAF7}" destId="{E5743305-3E5D-4D28-9E9D-5050593054E7}" srcOrd="2" destOrd="0" parTransId="{B80A82BD-1934-4710-A0CA-FCA11951BC0B}" sibTransId="{ED275273-0DB5-41EE-9863-DE84F4E2B7AE}"/>
    <dgm:cxn modelId="{909E80CF-1E5C-411D-B884-AAD7E86BD4E4}" srcId="{A2293FBA-10EB-46A3-9929-8F1758AFEAF7}" destId="{6BC5F72E-69A1-4211-A8E1-BCCD731681C1}" srcOrd="1" destOrd="0" parTransId="{31C57839-E245-4B7B-8CD0-8CF0678C1F5D}" sibTransId="{893946AC-FAA6-418B-B0C1-79CB7C78D83B}"/>
    <dgm:cxn modelId="{3BE2F1D1-34F3-4403-A009-2CE5DD2AE0C8}" type="presOf" srcId="{E5743305-3E5D-4D28-9E9D-5050593054E7}" destId="{C819B16F-881E-426E-9E01-A4C4406A9A0C}" srcOrd="1" destOrd="0" presId="urn:microsoft.com/office/officeart/2005/8/layout/vProcess5"/>
    <dgm:cxn modelId="{A68B3AD2-4682-4F2B-BA60-9583599E82C1}" srcId="{A2293FBA-10EB-46A3-9929-8F1758AFEAF7}" destId="{59D8292D-0C35-4478-A852-0E03CD5A61B7}" srcOrd="0" destOrd="0" parTransId="{5105496A-EE1E-4F5D-8A3C-219928D19561}" sibTransId="{DAAD17ED-3F18-4301-8EA6-47B272C1F35C}"/>
    <dgm:cxn modelId="{7A4768E0-EA8A-4E1C-9CDC-B7B13A528AF9}" type="presOf" srcId="{DAAD17ED-3F18-4301-8EA6-47B272C1F35C}" destId="{7D1ABB86-0A3F-49AF-BD54-B5B9492B94C2}" srcOrd="0" destOrd="0" presId="urn:microsoft.com/office/officeart/2005/8/layout/vProcess5"/>
    <dgm:cxn modelId="{8D80AE7C-70A1-4EC1-9A82-50539EBA419B}" type="presParOf" srcId="{5DD234A3-9102-417D-98E5-C8412A55295C}" destId="{8D67F89C-81B8-4A97-B756-3217908688F2}" srcOrd="0" destOrd="0" presId="urn:microsoft.com/office/officeart/2005/8/layout/vProcess5"/>
    <dgm:cxn modelId="{50669C70-1B23-4041-AB4A-E93BD6012496}" type="presParOf" srcId="{5DD234A3-9102-417D-98E5-C8412A55295C}" destId="{38A2D453-769F-42C7-BF57-DEE7210963EF}" srcOrd="1" destOrd="0" presId="urn:microsoft.com/office/officeart/2005/8/layout/vProcess5"/>
    <dgm:cxn modelId="{8522CB3D-59E0-48E1-924F-E80CFB73ACDE}" type="presParOf" srcId="{5DD234A3-9102-417D-98E5-C8412A55295C}" destId="{D3842EA5-1BBF-4A62-8149-572AB609D5AA}" srcOrd="2" destOrd="0" presId="urn:microsoft.com/office/officeart/2005/8/layout/vProcess5"/>
    <dgm:cxn modelId="{F3B72CF6-9C1E-4A60-A50E-70A06365DDAD}" type="presParOf" srcId="{5DD234A3-9102-417D-98E5-C8412A55295C}" destId="{9C6FFA0E-C3D7-4493-9309-47BE3B815029}" srcOrd="3" destOrd="0" presId="urn:microsoft.com/office/officeart/2005/8/layout/vProcess5"/>
    <dgm:cxn modelId="{549D7D1E-493C-45F6-84A2-BCF2875A0B84}" type="presParOf" srcId="{5DD234A3-9102-417D-98E5-C8412A55295C}" destId="{7D1ABB86-0A3F-49AF-BD54-B5B9492B94C2}" srcOrd="4" destOrd="0" presId="urn:microsoft.com/office/officeart/2005/8/layout/vProcess5"/>
    <dgm:cxn modelId="{D4F9EB06-6C6F-4862-8194-33AEC2552FEA}" type="presParOf" srcId="{5DD234A3-9102-417D-98E5-C8412A55295C}" destId="{88F1A7BD-1EE8-4CB7-AC1C-3509C4F3135E}" srcOrd="5" destOrd="0" presId="urn:microsoft.com/office/officeart/2005/8/layout/vProcess5"/>
    <dgm:cxn modelId="{5B6697FD-53A4-433E-8B44-9F2D1A973AEC}" type="presParOf" srcId="{5DD234A3-9102-417D-98E5-C8412A55295C}" destId="{C8C46926-62D9-4B56-954D-18F985154E1A}" srcOrd="6" destOrd="0" presId="urn:microsoft.com/office/officeart/2005/8/layout/vProcess5"/>
    <dgm:cxn modelId="{37EB514C-739C-423E-A2BF-0D85B9023402}" type="presParOf" srcId="{5DD234A3-9102-417D-98E5-C8412A55295C}" destId="{5DC4B620-EB29-4E1D-BCD9-4A3B89846347}" srcOrd="7" destOrd="0" presId="urn:microsoft.com/office/officeart/2005/8/layout/vProcess5"/>
    <dgm:cxn modelId="{74B9D058-F261-482E-984E-10BD1A5B605C}" type="presParOf" srcId="{5DD234A3-9102-417D-98E5-C8412A55295C}" destId="{C819B16F-881E-426E-9E01-A4C4406A9A0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67FF92-E26B-4E84-AE32-00D4660D36D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470F46B-DF46-4DF5-A58E-1EF1E8B31465}">
      <dgm:prSet/>
      <dgm:spPr/>
      <dgm:t>
        <a:bodyPr/>
        <a:lstStyle/>
        <a:p>
          <a:r>
            <a:rPr lang="en-US"/>
            <a:t>Now from the Heroku perspective the deployable Application is the combination of :</a:t>
          </a:r>
        </a:p>
      </dgm:t>
    </dgm:pt>
    <dgm:pt modelId="{C7EF8E5E-6A51-4A03-91A8-0A087223F7C9}" type="parTrans" cxnId="{3665F31E-642B-49FD-BDFD-D2C8178DFD0E}">
      <dgm:prSet/>
      <dgm:spPr/>
      <dgm:t>
        <a:bodyPr/>
        <a:lstStyle/>
        <a:p>
          <a:endParaRPr lang="en-US"/>
        </a:p>
      </dgm:t>
    </dgm:pt>
    <dgm:pt modelId="{3C1D8EC2-29F3-4B8B-8B3F-7BDCADA99D94}" type="sibTrans" cxnId="{3665F31E-642B-49FD-BDFD-D2C8178DFD0E}">
      <dgm:prSet/>
      <dgm:spPr/>
      <dgm:t>
        <a:bodyPr/>
        <a:lstStyle/>
        <a:p>
          <a:endParaRPr lang="en-US"/>
        </a:p>
      </dgm:t>
    </dgm:pt>
    <dgm:pt modelId="{D7BAFDA7-5D89-4730-82C7-72C84FDC6875}">
      <dgm:prSet/>
      <dgm:spPr/>
      <dgm:t>
        <a:bodyPr/>
        <a:lstStyle/>
        <a:p>
          <a:r>
            <a:rPr lang="en-US"/>
            <a:t>Source Code</a:t>
          </a:r>
        </a:p>
      </dgm:t>
    </dgm:pt>
    <dgm:pt modelId="{9A3991C5-FBAD-4AF8-8133-76F8D099D1D1}" type="parTrans" cxnId="{66E576DD-745E-4F1A-ADD1-3488F910AC69}">
      <dgm:prSet/>
      <dgm:spPr/>
      <dgm:t>
        <a:bodyPr/>
        <a:lstStyle/>
        <a:p>
          <a:endParaRPr lang="en-US"/>
        </a:p>
      </dgm:t>
    </dgm:pt>
    <dgm:pt modelId="{D6B7A85E-F624-4F94-830E-9CF04120E623}" type="sibTrans" cxnId="{66E576DD-745E-4F1A-ADD1-3488F910AC69}">
      <dgm:prSet/>
      <dgm:spPr/>
      <dgm:t>
        <a:bodyPr/>
        <a:lstStyle/>
        <a:p>
          <a:endParaRPr lang="en-US"/>
        </a:p>
      </dgm:t>
    </dgm:pt>
    <dgm:pt modelId="{A130819F-67A1-4599-A173-610F0BAF8E89}">
      <dgm:prSet/>
      <dgm:spPr/>
      <dgm:t>
        <a:bodyPr/>
        <a:lstStyle/>
        <a:p>
          <a:r>
            <a:rPr lang="en-US"/>
            <a:t>Dependency description</a:t>
          </a:r>
        </a:p>
      </dgm:t>
    </dgm:pt>
    <dgm:pt modelId="{5F740B38-80A0-4F5C-A418-BD06725D1415}" type="parTrans" cxnId="{596B462C-E772-47DC-AF0F-3CD0AB164554}">
      <dgm:prSet/>
      <dgm:spPr/>
      <dgm:t>
        <a:bodyPr/>
        <a:lstStyle/>
        <a:p>
          <a:endParaRPr lang="en-US"/>
        </a:p>
      </dgm:t>
    </dgm:pt>
    <dgm:pt modelId="{33AADD87-32CC-4F00-BDB7-4519D71AE9A4}" type="sibTrans" cxnId="{596B462C-E772-47DC-AF0F-3CD0AB164554}">
      <dgm:prSet/>
      <dgm:spPr/>
      <dgm:t>
        <a:bodyPr/>
        <a:lstStyle/>
        <a:p>
          <a:endParaRPr lang="en-US"/>
        </a:p>
      </dgm:t>
    </dgm:pt>
    <dgm:pt modelId="{5111D1B1-2B30-4643-8149-72F93737DD36}">
      <dgm:prSet/>
      <dgm:spPr/>
      <dgm:t>
        <a:bodyPr/>
        <a:lstStyle/>
        <a:p>
          <a:r>
            <a:rPr lang="en-US" dirty="0"/>
            <a:t>Procfile</a:t>
          </a:r>
        </a:p>
      </dgm:t>
    </dgm:pt>
    <dgm:pt modelId="{B273C930-240B-44C3-9375-77838DD3B289}" type="parTrans" cxnId="{23E6E347-78FA-42C8-858C-455253D71634}">
      <dgm:prSet/>
      <dgm:spPr/>
      <dgm:t>
        <a:bodyPr/>
        <a:lstStyle/>
        <a:p>
          <a:endParaRPr lang="en-US"/>
        </a:p>
      </dgm:t>
    </dgm:pt>
    <dgm:pt modelId="{D232F3D3-9873-4D6B-B536-64B000ED7182}" type="sibTrans" cxnId="{23E6E347-78FA-42C8-858C-455253D71634}">
      <dgm:prSet/>
      <dgm:spPr/>
      <dgm:t>
        <a:bodyPr/>
        <a:lstStyle/>
        <a:p>
          <a:endParaRPr lang="en-US"/>
        </a:p>
      </dgm:t>
    </dgm:pt>
    <dgm:pt modelId="{3F62C428-1CE0-481E-925D-E49E8B10DDDE}" type="pres">
      <dgm:prSet presAssocID="{4667FF92-E26B-4E84-AE32-00D4660D36D4}" presName="linear" presStyleCnt="0">
        <dgm:presLayoutVars>
          <dgm:animLvl val="lvl"/>
          <dgm:resizeHandles val="exact"/>
        </dgm:presLayoutVars>
      </dgm:prSet>
      <dgm:spPr/>
    </dgm:pt>
    <dgm:pt modelId="{DDEB4C4A-E8C9-4CEC-B962-9B78AB267EBD}" type="pres">
      <dgm:prSet presAssocID="{5470F46B-DF46-4DF5-A58E-1EF1E8B31465}" presName="parentText" presStyleLbl="node1" presStyleIdx="0" presStyleCnt="1">
        <dgm:presLayoutVars>
          <dgm:chMax val="0"/>
          <dgm:bulletEnabled val="1"/>
        </dgm:presLayoutVars>
      </dgm:prSet>
      <dgm:spPr/>
    </dgm:pt>
    <dgm:pt modelId="{C3AB4D59-83E7-4065-AF20-6055B1DF4C37}" type="pres">
      <dgm:prSet presAssocID="{5470F46B-DF46-4DF5-A58E-1EF1E8B31465}" presName="childText" presStyleLbl="revTx" presStyleIdx="0" presStyleCnt="1">
        <dgm:presLayoutVars>
          <dgm:bulletEnabled val="1"/>
        </dgm:presLayoutVars>
      </dgm:prSet>
      <dgm:spPr/>
    </dgm:pt>
  </dgm:ptLst>
  <dgm:cxnLst>
    <dgm:cxn modelId="{04B3401D-D5BE-4D89-9DF3-4C8DE7A6DE8E}" type="presOf" srcId="{5111D1B1-2B30-4643-8149-72F93737DD36}" destId="{C3AB4D59-83E7-4065-AF20-6055B1DF4C37}" srcOrd="0" destOrd="2" presId="urn:microsoft.com/office/officeart/2005/8/layout/vList2"/>
    <dgm:cxn modelId="{3665F31E-642B-49FD-BDFD-D2C8178DFD0E}" srcId="{4667FF92-E26B-4E84-AE32-00D4660D36D4}" destId="{5470F46B-DF46-4DF5-A58E-1EF1E8B31465}" srcOrd="0" destOrd="0" parTransId="{C7EF8E5E-6A51-4A03-91A8-0A087223F7C9}" sibTransId="{3C1D8EC2-29F3-4B8B-8B3F-7BDCADA99D94}"/>
    <dgm:cxn modelId="{596B462C-E772-47DC-AF0F-3CD0AB164554}" srcId="{5470F46B-DF46-4DF5-A58E-1EF1E8B31465}" destId="{A130819F-67A1-4599-A173-610F0BAF8E89}" srcOrd="1" destOrd="0" parTransId="{5F740B38-80A0-4F5C-A418-BD06725D1415}" sibTransId="{33AADD87-32CC-4F00-BDB7-4519D71AE9A4}"/>
    <dgm:cxn modelId="{23E6E347-78FA-42C8-858C-455253D71634}" srcId="{5470F46B-DF46-4DF5-A58E-1EF1E8B31465}" destId="{5111D1B1-2B30-4643-8149-72F93737DD36}" srcOrd="2" destOrd="0" parTransId="{B273C930-240B-44C3-9375-77838DD3B289}" sibTransId="{D232F3D3-9873-4D6B-B536-64B000ED7182}"/>
    <dgm:cxn modelId="{5C5EA1B9-B337-4698-8CF4-2B28E14DC55E}" type="presOf" srcId="{A130819F-67A1-4599-A173-610F0BAF8E89}" destId="{C3AB4D59-83E7-4065-AF20-6055B1DF4C37}" srcOrd="0" destOrd="1" presId="urn:microsoft.com/office/officeart/2005/8/layout/vList2"/>
    <dgm:cxn modelId="{EA94BCBE-2851-4624-8912-F26CBF47B1C3}" type="presOf" srcId="{4667FF92-E26B-4E84-AE32-00D4660D36D4}" destId="{3F62C428-1CE0-481E-925D-E49E8B10DDDE}" srcOrd="0" destOrd="0" presId="urn:microsoft.com/office/officeart/2005/8/layout/vList2"/>
    <dgm:cxn modelId="{66E576DD-745E-4F1A-ADD1-3488F910AC69}" srcId="{5470F46B-DF46-4DF5-A58E-1EF1E8B31465}" destId="{D7BAFDA7-5D89-4730-82C7-72C84FDC6875}" srcOrd="0" destOrd="0" parTransId="{9A3991C5-FBAD-4AF8-8133-76F8D099D1D1}" sibTransId="{D6B7A85E-F624-4F94-830E-9CF04120E623}"/>
    <dgm:cxn modelId="{371BB4F2-DD80-4804-942D-6E82ED7E4D4A}" type="presOf" srcId="{5470F46B-DF46-4DF5-A58E-1EF1E8B31465}" destId="{DDEB4C4A-E8C9-4CEC-B962-9B78AB267EBD}" srcOrd="0" destOrd="0" presId="urn:microsoft.com/office/officeart/2005/8/layout/vList2"/>
    <dgm:cxn modelId="{AED897FB-9A5F-4A4C-ADDA-3D851460E584}" type="presOf" srcId="{D7BAFDA7-5D89-4730-82C7-72C84FDC6875}" destId="{C3AB4D59-83E7-4065-AF20-6055B1DF4C37}" srcOrd="0" destOrd="0" presId="urn:microsoft.com/office/officeart/2005/8/layout/vList2"/>
    <dgm:cxn modelId="{AB7DA0D7-93BE-4AB5-807D-6122B059D902}" type="presParOf" srcId="{3F62C428-1CE0-481E-925D-E49E8B10DDDE}" destId="{DDEB4C4A-E8C9-4CEC-B962-9B78AB267EBD}" srcOrd="0" destOrd="0" presId="urn:microsoft.com/office/officeart/2005/8/layout/vList2"/>
    <dgm:cxn modelId="{7BE95B2D-65ED-498B-9EC3-3727DE95159D}" type="presParOf" srcId="{3F62C428-1CE0-481E-925D-E49E8B10DDDE}" destId="{C3AB4D59-83E7-4065-AF20-6055B1DF4C3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9A5F3DC9-E578-4E14-9902-37AC23B0566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C1F4859-F8D5-44B2-9DA4-05E553655DE5}">
      <dgm:prSet custT="1"/>
      <dgm:spPr/>
      <dgm:t>
        <a:bodyPr/>
        <a:lstStyle/>
        <a:p>
          <a:r>
            <a:rPr lang="en-US" sz="2000"/>
            <a:t>Preparing your development environment</a:t>
          </a:r>
        </a:p>
      </dgm:t>
    </dgm:pt>
    <dgm:pt modelId="{88696C0B-41DF-41C4-9182-6C848AF91023}" type="parTrans" cxnId="{43114CFF-1F07-4EFF-B4BB-F9D3632CF097}">
      <dgm:prSet/>
      <dgm:spPr/>
      <dgm:t>
        <a:bodyPr/>
        <a:lstStyle/>
        <a:p>
          <a:endParaRPr lang="en-US" sz="2000"/>
        </a:p>
      </dgm:t>
    </dgm:pt>
    <dgm:pt modelId="{EFB925EC-BDB2-4BC1-81B6-BB45FB0855EF}" type="sibTrans" cxnId="{43114CFF-1F07-4EFF-B4BB-F9D3632CF097}">
      <dgm:prSet/>
      <dgm:spPr/>
      <dgm:t>
        <a:bodyPr/>
        <a:lstStyle/>
        <a:p>
          <a:endParaRPr lang="en-US" sz="2000"/>
        </a:p>
      </dgm:t>
    </dgm:pt>
    <dgm:pt modelId="{92B1D83E-3824-499F-8EEE-9F082F603A86}">
      <dgm:prSet custT="1"/>
      <dgm:spPr/>
      <dgm:t>
        <a:bodyPr/>
        <a:lstStyle/>
        <a:p>
          <a:r>
            <a:rPr lang="en-US" sz="2000"/>
            <a:t>Apache Kafka on Heroku requires the use of our CLI plugin. This functionality will be merged into the Heroku CLI in the future, but for now, please issue the following command:</a:t>
          </a:r>
        </a:p>
      </dgm:t>
    </dgm:pt>
    <dgm:pt modelId="{3402C9B0-74E7-4A99-A6B9-F2EFEF08FEB5}" type="parTrans" cxnId="{D785A095-5BE4-4B39-A059-AC29C1CB041B}">
      <dgm:prSet/>
      <dgm:spPr/>
      <dgm:t>
        <a:bodyPr/>
        <a:lstStyle/>
        <a:p>
          <a:endParaRPr lang="en-US" sz="2000"/>
        </a:p>
      </dgm:t>
    </dgm:pt>
    <dgm:pt modelId="{EDBF68A9-2A91-4E57-ADD8-358D98394172}" type="sibTrans" cxnId="{D785A095-5BE4-4B39-A059-AC29C1CB041B}">
      <dgm:prSet/>
      <dgm:spPr/>
      <dgm:t>
        <a:bodyPr/>
        <a:lstStyle/>
        <a:p>
          <a:endParaRPr lang="en-US" sz="2000"/>
        </a:p>
      </dgm:t>
    </dgm:pt>
    <dgm:pt modelId="{57EB8EDE-6A6F-477D-860C-C3F00B91BC2D}" type="pres">
      <dgm:prSet presAssocID="{9A5F3DC9-E578-4E14-9902-37AC23B0566F}" presName="root" presStyleCnt="0">
        <dgm:presLayoutVars>
          <dgm:dir/>
          <dgm:resizeHandles val="exact"/>
        </dgm:presLayoutVars>
      </dgm:prSet>
      <dgm:spPr/>
    </dgm:pt>
    <dgm:pt modelId="{7F767439-FBA7-4CCF-A1B0-DEFEC0EBBD85}" type="pres">
      <dgm:prSet presAssocID="{1C1F4859-F8D5-44B2-9DA4-05E553655DE5}" presName="compNode" presStyleCnt="0"/>
      <dgm:spPr/>
    </dgm:pt>
    <dgm:pt modelId="{5A33C9BE-14BF-41D3-BC85-BBED4E28D84A}" type="pres">
      <dgm:prSet presAssocID="{1C1F4859-F8D5-44B2-9DA4-05E553655DE5}" presName="bgRect" presStyleLbl="bgShp" presStyleIdx="0" presStyleCnt="2"/>
      <dgm:spPr/>
    </dgm:pt>
    <dgm:pt modelId="{340902C1-13ED-4FB3-88A7-4494F02A586C}" type="pres">
      <dgm:prSet presAssocID="{1C1F4859-F8D5-44B2-9DA4-05E553655D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73051FAC-AB4A-4D2B-914C-4D219B4C2E33}" type="pres">
      <dgm:prSet presAssocID="{1C1F4859-F8D5-44B2-9DA4-05E553655DE5}" presName="spaceRect" presStyleCnt="0"/>
      <dgm:spPr/>
    </dgm:pt>
    <dgm:pt modelId="{25C9DA9A-E021-4ADA-A14C-88947AF262BF}" type="pres">
      <dgm:prSet presAssocID="{1C1F4859-F8D5-44B2-9DA4-05E553655DE5}" presName="parTx" presStyleLbl="revTx" presStyleIdx="0" presStyleCnt="2">
        <dgm:presLayoutVars>
          <dgm:chMax val="0"/>
          <dgm:chPref val="0"/>
        </dgm:presLayoutVars>
      </dgm:prSet>
      <dgm:spPr/>
    </dgm:pt>
    <dgm:pt modelId="{D0BB1C93-FE44-4BFA-A35F-A5DDE253E9CA}" type="pres">
      <dgm:prSet presAssocID="{EFB925EC-BDB2-4BC1-81B6-BB45FB0855EF}" presName="sibTrans" presStyleCnt="0"/>
      <dgm:spPr/>
    </dgm:pt>
    <dgm:pt modelId="{7F27D31E-1ED7-4CA7-91EA-8E3D969C69D5}" type="pres">
      <dgm:prSet presAssocID="{92B1D83E-3824-499F-8EEE-9F082F603A86}" presName="compNode" presStyleCnt="0"/>
      <dgm:spPr/>
    </dgm:pt>
    <dgm:pt modelId="{777D9211-7CB7-432B-A1C5-6B11A870EB96}" type="pres">
      <dgm:prSet presAssocID="{92B1D83E-3824-499F-8EEE-9F082F603A86}" presName="bgRect" presStyleLbl="bgShp" presStyleIdx="1" presStyleCnt="2"/>
      <dgm:spPr/>
    </dgm:pt>
    <dgm:pt modelId="{39BA3E69-3A9A-4752-A08D-C5B7A9600C83}" type="pres">
      <dgm:prSet presAssocID="{92B1D83E-3824-499F-8EEE-9F082F603A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22EBDE2-B282-4776-B7C2-74B0171CA1E8}" type="pres">
      <dgm:prSet presAssocID="{92B1D83E-3824-499F-8EEE-9F082F603A86}" presName="spaceRect" presStyleCnt="0"/>
      <dgm:spPr/>
    </dgm:pt>
    <dgm:pt modelId="{CAE366E2-C5F4-4EAE-8FDC-7AB8F77A0FE3}" type="pres">
      <dgm:prSet presAssocID="{92B1D83E-3824-499F-8EEE-9F082F603A86}" presName="parTx" presStyleLbl="revTx" presStyleIdx="1" presStyleCnt="2">
        <dgm:presLayoutVars>
          <dgm:chMax val="0"/>
          <dgm:chPref val="0"/>
        </dgm:presLayoutVars>
      </dgm:prSet>
      <dgm:spPr/>
    </dgm:pt>
  </dgm:ptLst>
  <dgm:cxnLst>
    <dgm:cxn modelId="{EF4D430F-699B-4965-B0CA-E64BDDB58C6D}" type="presOf" srcId="{9A5F3DC9-E578-4E14-9902-37AC23B0566F}" destId="{57EB8EDE-6A6F-477D-860C-C3F00B91BC2D}" srcOrd="0" destOrd="0" presId="urn:microsoft.com/office/officeart/2018/2/layout/IconVerticalSolidList"/>
    <dgm:cxn modelId="{9F104A22-923E-404F-8AA1-B7D7482C4C37}" type="presOf" srcId="{1C1F4859-F8D5-44B2-9DA4-05E553655DE5}" destId="{25C9DA9A-E021-4ADA-A14C-88947AF262BF}" srcOrd="0" destOrd="0" presId="urn:microsoft.com/office/officeart/2018/2/layout/IconVerticalSolidList"/>
    <dgm:cxn modelId="{D785A095-5BE4-4B39-A059-AC29C1CB041B}" srcId="{9A5F3DC9-E578-4E14-9902-37AC23B0566F}" destId="{92B1D83E-3824-499F-8EEE-9F082F603A86}" srcOrd="1" destOrd="0" parTransId="{3402C9B0-74E7-4A99-A6B9-F2EFEF08FEB5}" sibTransId="{EDBF68A9-2A91-4E57-ADD8-358D98394172}"/>
    <dgm:cxn modelId="{F8B3ABC5-C954-468F-977D-767E6261F618}" type="presOf" srcId="{92B1D83E-3824-499F-8EEE-9F082F603A86}" destId="{CAE366E2-C5F4-4EAE-8FDC-7AB8F77A0FE3}" srcOrd="0" destOrd="0" presId="urn:microsoft.com/office/officeart/2018/2/layout/IconVerticalSolidList"/>
    <dgm:cxn modelId="{43114CFF-1F07-4EFF-B4BB-F9D3632CF097}" srcId="{9A5F3DC9-E578-4E14-9902-37AC23B0566F}" destId="{1C1F4859-F8D5-44B2-9DA4-05E553655DE5}" srcOrd="0" destOrd="0" parTransId="{88696C0B-41DF-41C4-9182-6C848AF91023}" sibTransId="{EFB925EC-BDB2-4BC1-81B6-BB45FB0855EF}"/>
    <dgm:cxn modelId="{B1219065-13E3-41FA-997D-296650E6BFCE}" type="presParOf" srcId="{57EB8EDE-6A6F-477D-860C-C3F00B91BC2D}" destId="{7F767439-FBA7-4CCF-A1B0-DEFEC0EBBD85}" srcOrd="0" destOrd="0" presId="urn:microsoft.com/office/officeart/2018/2/layout/IconVerticalSolidList"/>
    <dgm:cxn modelId="{A007E0AD-DA22-4C43-8999-0658E65CA943}" type="presParOf" srcId="{7F767439-FBA7-4CCF-A1B0-DEFEC0EBBD85}" destId="{5A33C9BE-14BF-41D3-BC85-BBED4E28D84A}" srcOrd="0" destOrd="0" presId="urn:microsoft.com/office/officeart/2018/2/layout/IconVerticalSolidList"/>
    <dgm:cxn modelId="{F75A6736-6277-4C7F-947A-82D7CEA3F8D3}" type="presParOf" srcId="{7F767439-FBA7-4CCF-A1B0-DEFEC0EBBD85}" destId="{340902C1-13ED-4FB3-88A7-4494F02A586C}" srcOrd="1" destOrd="0" presId="urn:microsoft.com/office/officeart/2018/2/layout/IconVerticalSolidList"/>
    <dgm:cxn modelId="{7EFFB3BD-4767-4282-A02D-683EA8E6DCDC}" type="presParOf" srcId="{7F767439-FBA7-4CCF-A1B0-DEFEC0EBBD85}" destId="{73051FAC-AB4A-4D2B-914C-4D219B4C2E33}" srcOrd="2" destOrd="0" presId="urn:microsoft.com/office/officeart/2018/2/layout/IconVerticalSolidList"/>
    <dgm:cxn modelId="{DE5E0A6A-34F4-46D9-9366-E89ECC970B4D}" type="presParOf" srcId="{7F767439-FBA7-4CCF-A1B0-DEFEC0EBBD85}" destId="{25C9DA9A-E021-4ADA-A14C-88947AF262BF}" srcOrd="3" destOrd="0" presId="urn:microsoft.com/office/officeart/2018/2/layout/IconVerticalSolidList"/>
    <dgm:cxn modelId="{37727AC4-D1F0-4418-96B7-A44F9E60E008}" type="presParOf" srcId="{57EB8EDE-6A6F-477D-860C-C3F00B91BC2D}" destId="{D0BB1C93-FE44-4BFA-A35F-A5DDE253E9CA}" srcOrd="1" destOrd="0" presId="urn:microsoft.com/office/officeart/2018/2/layout/IconVerticalSolidList"/>
    <dgm:cxn modelId="{D11CC0C9-83C8-48B7-98EA-520AC496E818}" type="presParOf" srcId="{57EB8EDE-6A6F-477D-860C-C3F00B91BC2D}" destId="{7F27D31E-1ED7-4CA7-91EA-8E3D969C69D5}" srcOrd="2" destOrd="0" presId="urn:microsoft.com/office/officeart/2018/2/layout/IconVerticalSolidList"/>
    <dgm:cxn modelId="{62726CA8-5D94-4806-9501-996299386426}" type="presParOf" srcId="{7F27D31E-1ED7-4CA7-91EA-8E3D969C69D5}" destId="{777D9211-7CB7-432B-A1C5-6B11A870EB96}" srcOrd="0" destOrd="0" presId="urn:microsoft.com/office/officeart/2018/2/layout/IconVerticalSolidList"/>
    <dgm:cxn modelId="{DF3EB6B0-0B94-4867-AD69-FEBA78A04BDB}" type="presParOf" srcId="{7F27D31E-1ED7-4CA7-91EA-8E3D969C69D5}" destId="{39BA3E69-3A9A-4752-A08D-C5B7A9600C83}" srcOrd="1" destOrd="0" presId="urn:microsoft.com/office/officeart/2018/2/layout/IconVerticalSolidList"/>
    <dgm:cxn modelId="{5788D7D0-4029-4106-92A3-D87DD340C636}" type="presParOf" srcId="{7F27D31E-1ED7-4CA7-91EA-8E3D969C69D5}" destId="{222EBDE2-B282-4776-B7C2-74B0171CA1E8}" srcOrd="2" destOrd="0" presId="urn:microsoft.com/office/officeart/2018/2/layout/IconVerticalSolidList"/>
    <dgm:cxn modelId="{C0D32E41-1D29-4BF3-B46A-291FA09D7990}" type="presParOf" srcId="{7F27D31E-1ED7-4CA7-91EA-8E3D969C69D5}" destId="{CAE366E2-C5F4-4EAE-8FDC-7AB8F77A0F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505C84B2-C2F7-4B25-8F61-CB9FC80CACD7}" type="doc">
      <dgm:prSet loTypeId="urn:microsoft.com/office/officeart/2005/8/layout/vList5" loCatId="list" qsTypeId="urn:microsoft.com/office/officeart/2005/8/quickstyle/simple2" qsCatId="simple" csTypeId="urn:microsoft.com/office/officeart/2005/8/colors/colorful1" csCatId="colorful" phldr="1"/>
      <dgm:spPr/>
      <dgm:t>
        <a:bodyPr/>
        <a:lstStyle/>
        <a:p>
          <a:endParaRPr lang="en-US"/>
        </a:p>
      </dgm:t>
    </dgm:pt>
    <dgm:pt modelId="{5CCE234D-8889-4759-9393-4570ED53D8B1}">
      <dgm:prSet/>
      <dgm:spPr/>
      <dgm:t>
        <a:bodyPr/>
        <a:lstStyle/>
        <a:p>
          <a:r>
            <a:rPr lang="en-US"/>
            <a:t>The Kafka CLI plugin requires Python, and may not work on Windows without additional configuration.</a:t>
          </a:r>
        </a:p>
      </dgm:t>
    </dgm:pt>
    <dgm:pt modelId="{222E8176-091C-48AF-A55F-DA302DC74217}" type="parTrans" cxnId="{84253749-40A7-437F-9C06-29E887C24CE5}">
      <dgm:prSet/>
      <dgm:spPr/>
      <dgm:t>
        <a:bodyPr/>
        <a:lstStyle/>
        <a:p>
          <a:endParaRPr lang="en-US"/>
        </a:p>
      </dgm:t>
    </dgm:pt>
    <dgm:pt modelId="{8CAAE76D-A94F-4AD0-800B-4963F62F54B4}" type="sibTrans" cxnId="{84253749-40A7-437F-9C06-29E887C24CE5}">
      <dgm:prSet/>
      <dgm:spPr/>
      <dgm:t>
        <a:bodyPr/>
        <a:lstStyle/>
        <a:p>
          <a:endParaRPr lang="en-US"/>
        </a:p>
      </dgm:t>
    </dgm:pt>
    <dgm:pt modelId="{7A7C3452-1C5B-4D27-90FF-6024C0F4017E}">
      <dgm:prSet/>
      <dgm:spPr/>
      <dgm:t>
        <a:bodyPr spcFirstLastPara="0" vert="horz" wrap="square" lIns="53340" tIns="26670" rIns="53340" bIns="26670" numCol="1" spcCol="1270" anchor="ctr" anchorCtr="0"/>
        <a:lstStyle/>
        <a:p>
          <a:pPr marL="0" lvl="0" indent="0" defTabSz="622300">
            <a:spcBef>
              <a:spcPct val="0"/>
            </a:spcBef>
            <a:spcAft>
              <a:spcPct val="35000"/>
            </a:spcAft>
            <a:buNone/>
          </a:pPr>
          <a:r>
            <a:rPr lang="en-US" kern="1200">
              <a:latin typeface="Calibri" panose="020F0502020204030204"/>
              <a:ea typeface="+mn-ea"/>
              <a:cs typeface="+mn-cs"/>
            </a:rPr>
            <a:t>Install Python 2.7</a:t>
          </a:r>
        </a:p>
      </dgm:t>
    </dgm:pt>
    <dgm:pt modelId="{940CFF27-0EAE-4610-82ED-707DF6448AA1}" type="parTrans" cxnId="{E828B60B-1F05-4C75-847B-E5A4DEDC07A6}">
      <dgm:prSet/>
      <dgm:spPr/>
      <dgm:t>
        <a:bodyPr/>
        <a:lstStyle/>
        <a:p>
          <a:endParaRPr lang="en-US"/>
        </a:p>
      </dgm:t>
    </dgm:pt>
    <dgm:pt modelId="{21D85753-B208-4BA9-B077-7C49CB76CB84}" type="sibTrans" cxnId="{E828B60B-1F05-4C75-847B-E5A4DEDC07A6}">
      <dgm:prSet/>
      <dgm:spPr/>
      <dgm:t>
        <a:bodyPr/>
        <a:lstStyle/>
        <a:p>
          <a:endParaRPr lang="en-US"/>
        </a:p>
      </dgm:t>
    </dgm:pt>
    <dgm:pt modelId="{A083B264-9273-4BC3-89AE-A64A1A67192A}">
      <dgm:prSet/>
      <dgm:spPr/>
      <dgm:t>
        <a:bodyPr/>
        <a:lstStyle/>
        <a:p>
          <a:r>
            <a:rPr lang="en-US"/>
            <a:t>Set PATH and PYTHONPATH for Python 2.7</a:t>
          </a:r>
        </a:p>
      </dgm:t>
    </dgm:pt>
    <dgm:pt modelId="{AC7FA872-C9C1-4703-BF65-62E49DD0B7B4}" type="parTrans" cxnId="{77CD8831-BF20-49BE-8450-0B669298EF94}">
      <dgm:prSet/>
      <dgm:spPr/>
      <dgm:t>
        <a:bodyPr/>
        <a:lstStyle/>
        <a:p>
          <a:endParaRPr lang="en-US"/>
        </a:p>
      </dgm:t>
    </dgm:pt>
    <dgm:pt modelId="{547A1821-D2EE-4AEB-B574-00BB4EA2BBF4}" type="sibTrans" cxnId="{77CD8831-BF20-49BE-8450-0B669298EF94}">
      <dgm:prSet/>
      <dgm:spPr/>
      <dgm:t>
        <a:bodyPr/>
        <a:lstStyle/>
        <a:p>
          <a:endParaRPr lang="en-US"/>
        </a:p>
      </dgm:t>
    </dgm:pt>
    <dgm:pt modelId="{7ED3C888-ADCC-4CF0-BBB2-F75206AD56FE}">
      <dgm:prSet/>
      <dgm:spPr/>
      <dgm:t>
        <a:bodyPr/>
        <a:lstStyle/>
        <a:p>
          <a:r>
            <a:rPr lang="en-US"/>
            <a:t>Install node 8.x</a:t>
          </a:r>
        </a:p>
      </dgm:t>
    </dgm:pt>
    <dgm:pt modelId="{119CEE3A-F1B1-4182-9189-C9BAFF3B9D56}" type="parTrans" cxnId="{AB79E2E9-42AE-43EB-92F9-09C53C9CFDEE}">
      <dgm:prSet/>
      <dgm:spPr/>
      <dgm:t>
        <a:bodyPr/>
        <a:lstStyle/>
        <a:p>
          <a:endParaRPr lang="en-US"/>
        </a:p>
      </dgm:t>
    </dgm:pt>
    <dgm:pt modelId="{4AA067AC-E97C-493F-A57E-146F38204B9F}" type="sibTrans" cxnId="{AB79E2E9-42AE-43EB-92F9-09C53C9CFDEE}">
      <dgm:prSet/>
      <dgm:spPr/>
      <dgm:t>
        <a:bodyPr/>
        <a:lstStyle/>
        <a:p>
          <a:endParaRPr lang="en-US"/>
        </a:p>
      </dgm:t>
    </dgm:pt>
    <dgm:pt modelId="{399EA0AB-18B4-47EF-81E4-10B3B547BA23}">
      <dgm:prSet/>
      <dgm:spPr/>
      <dgm:t>
        <a:bodyPr/>
        <a:lstStyle/>
        <a:p>
          <a:r>
            <a:rPr lang="en-US"/>
            <a:t>Open cmd.exe as administrator, npm install --global windows-build-tools</a:t>
          </a:r>
        </a:p>
      </dgm:t>
    </dgm:pt>
    <dgm:pt modelId="{F7D7A890-BBD2-430F-9039-E5730905D4CD}" type="parTrans" cxnId="{951A71AA-6921-4336-BE05-042B2321D6B5}">
      <dgm:prSet/>
      <dgm:spPr/>
      <dgm:t>
        <a:bodyPr/>
        <a:lstStyle/>
        <a:p>
          <a:endParaRPr lang="en-US"/>
        </a:p>
      </dgm:t>
    </dgm:pt>
    <dgm:pt modelId="{10DA17FB-EE23-450B-95DA-2F3521A8A576}" type="sibTrans" cxnId="{951A71AA-6921-4336-BE05-042B2321D6B5}">
      <dgm:prSet/>
      <dgm:spPr/>
      <dgm:t>
        <a:bodyPr/>
        <a:lstStyle/>
        <a:p>
          <a:endParaRPr lang="en-US"/>
        </a:p>
      </dgm:t>
    </dgm:pt>
    <dgm:pt modelId="{627CAE10-20B9-40ED-AE06-CF459E097912}">
      <dgm:prSet/>
      <dgm:spPr/>
      <dgm:t>
        <a:bodyPr/>
        <a:lstStyle/>
        <a:p>
          <a:r>
            <a:rPr lang="en-US"/>
            <a:t>Install .NET Framework</a:t>
          </a:r>
        </a:p>
      </dgm:t>
    </dgm:pt>
    <dgm:pt modelId="{A4C1CC3E-07C5-4618-8D23-D646D0AF65C2}" type="parTrans" cxnId="{707B8B63-0267-46BD-913B-156572D4EC40}">
      <dgm:prSet/>
      <dgm:spPr/>
      <dgm:t>
        <a:bodyPr/>
        <a:lstStyle/>
        <a:p>
          <a:endParaRPr lang="en-US"/>
        </a:p>
      </dgm:t>
    </dgm:pt>
    <dgm:pt modelId="{CFAE2B52-B8B3-4722-B35A-5358D0520417}" type="sibTrans" cxnId="{707B8B63-0267-46BD-913B-156572D4EC40}">
      <dgm:prSet/>
      <dgm:spPr/>
      <dgm:t>
        <a:bodyPr/>
        <a:lstStyle/>
        <a:p>
          <a:endParaRPr lang="en-US"/>
        </a:p>
      </dgm:t>
    </dgm:pt>
    <dgm:pt modelId="{B6F9E01B-6BEA-4AA5-B280-F33AC0527F11}">
      <dgm:prSet/>
      <dgm:spPr/>
      <dgm:t>
        <a:bodyPr/>
        <a:lstStyle/>
        <a:p>
          <a:r>
            <a:rPr lang="en-US"/>
            <a:t>Install Visual C++ Build Tools</a:t>
          </a:r>
        </a:p>
      </dgm:t>
    </dgm:pt>
    <dgm:pt modelId="{2CA2D52D-36F3-4445-9B67-B1937D17DB96}" type="parTrans" cxnId="{5ED80023-2EEC-471C-B084-B9FC7D3496A7}">
      <dgm:prSet/>
      <dgm:spPr/>
      <dgm:t>
        <a:bodyPr/>
        <a:lstStyle/>
        <a:p>
          <a:endParaRPr lang="en-US"/>
        </a:p>
      </dgm:t>
    </dgm:pt>
    <dgm:pt modelId="{C9245181-EB4B-45FC-97B9-B6B407C2BC5F}" type="sibTrans" cxnId="{5ED80023-2EEC-471C-B084-B9FC7D3496A7}">
      <dgm:prSet/>
      <dgm:spPr/>
      <dgm:t>
        <a:bodyPr/>
        <a:lstStyle/>
        <a:p>
          <a:endParaRPr lang="en-US"/>
        </a:p>
      </dgm:t>
    </dgm:pt>
    <dgm:pt modelId="{241E0F6E-0E29-421C-8152-BCD963365839}">
      <dgm:prSet/>
      <dgm:spPr/>
      <dgm:t>
        <a:bodyPr/>
        <a:lstStyle/>
        <a:p>
          <a:r>
            <a:rPr lang="en-US"/>
            <a:t>Run $ heroku plugins:install heroku-kafka</a:t>
          </a:r>
        </a:p>
      </dgm:t>
    </dgm:pt>
    <dgm:pt modelId="{9E91C409-C2C3-430E-BEB5-4DB8A3669E24}" type="parTrans" cxnId="{1232173B-67D4-4BF2-A65E-B28E1907320C}">
      <dgm:prSet/>
      <dgm:spPr/>
      <dgm:t>
        <a:bodyPr/>
        <a:lstStyle/>
        <a:p>
          <a:endParaRPr lang="en-US"/>
        </a:p>
      </dgm:t>
    </dgm:pt>
    <dgm:pt modelId="{480B6232-7C54-4A0C-9FFA-390DDF099CAF}" type="sibTrans" cxnId="{1232173B-67D4-4BF2-A65E-B28E1907320C}">
      <dgm:prSet/>
      <dgm:spPr/>
      <dgm:t>
        <a:bodyPr/>
        <a:lstStyle/>
        <a:p>
          <a:endParaRPr lang="en-US"/>
        </a:p>
      </dgm:t>
    </dgm:pt>
    <dgm:pt modelId="{8BB33E5D-E40B-4201-832C-17BDAF5B20A5}" type="pres">
      <dgm:prSet presAssocID="{505C84B2-C2F7-4B25-8F61-CB9FC80CACD7}" presName="Name0" presStyleCnt="0">
        <dgm:presLayoutVars>
          <dgm:dir/>
          <dgm:animLvl val="lvl"/>
          <dgm:resizeHandles val="exact"/>
        </dgm:presLayoutVars>
      </dgm:prSet>
      <dgm:spPr/>
    </dgm:pt>
    <dgm:pt modelId="{B2BDF9C7-511C-4F0A-B526-130C6DAC3866}" type="pres">
      <dgm:prSet presAssocID="{5CCE234D-8889-4759-9393-4570ED53D8B1}" presName="linNode" presStyleCnt="0"/>
      <dgm:spPr/>
    </dgm:pt>
    <dgm:pt modelId="{DEC9B24E-6687-40AB-B1E5-D7FCCEC453C9}" type="pres">
      <dgm:prSet presAssocID="{5CCE234D-8889-4759-9393-4570ED53D8B1}" presName="parentText" presStyleLbl="node1" presStyleIdx="0" presStyleCnt="8" custScaleX="277778">
        <dgm:presLayoutVars>
          <dgm:chMax val="1"/>
          <dgm:bulletEnabled val="1"/>
        </dgm:presLayoutVars>
      </dgm:prSet>
      <dgm:spPr/>
    </dgm:pt>
    <dgm:pt modelId="{2158EFA5-E430-4375-88FD-352BAF676F5F}" type="pres">
      <dgm:prSet presAssocID="{8CAAE76D-A94F-4AD0-800B-4963F62F54B4}" presName="sp" presStyleCnt="0"/>
      <dgm:spPr/>
    </dgm:pt>
    <dgm:pt modelId="{E3CB8581-5601-4C20-8DCF-FD5617128102}" type="pres">
      <dgm:prSet presAssocID="{7A7C3452-1C5B-4D27-90FF-6024C0F4017E}" presName="linNode" presStyleCnt="0"/>
      <dgm:spPr/>
    </dgm:pt>
    <dgm:pt modelId="{100921D9-2FD0-4A3E-851D-330DE7D96E8D}" type="pres">
      <dgm:prSet presAssocID="{7A7C3452-1C5B-4D27-90FF-6024C0F4017E}" presName="parentText" presStyleLbl="node1" presStyleIdx="1" presStyleCnt="8" custScaleX="277778">
        <dgm:presLayoutVars>
          <dgm:chMax val="1"/>
          <dgm:bulletEnabled val="1"/>
        </dgm:presLayoutVars>
      </dgm:prSet>
      <dgm:spPr/>
    </dgm:pt>
    <dgm:pt modelId="{06BA6876-5F1C-4328-A55B-8D09111C1403}" type="pres">
      <dgm:prSet presAssocID="{21D85753-B208-4BA9-B077-7C49CB76CB84}" presName="sp" presStyleCnt="0"/>
      <dgm:spPr/>
    </dgm:pt>
    <dgm:pt modelId="{BB09E5EA-A673-41D2-8F0A-65BFBBC7CD59}" type="pres">
      <dgm:prSet presAssocID="{A083B264-9273-4BC3-89AE-A64A1A67192A}" presName="linNode" presStyleCnt="0"/>
      <dgm:spPr/>
    </dgm:pt>
    <dgm:pt modelId="{BFB0457F-6BDE-413B-9F2F-99786FED077E}" type="pres">
      <dgm:prSet presAssocID="{A083B264-9273-4BC3-89AE-A64A1A67192A}" presName="parentText" presStyleLbl="node1" presStyleIdx="2" presStyleCnt="8" custScaleX="277778">
        <dgm:presLayoutVars>
          <dgm:chMax val="1"/>
          <dgm:bulletEnabled val="1"/>
        </dgm:presLayoutVars>
      </dgm:prSet>
      <dgm:spPr/>
    </dgm:pt>
    <dgm:pt modelId="{3B6089E8-FC66-449B-8321-47A17C1351D1}" type="pres">
      <dgm:prSet presAssocID="{547A1821-D2EE-4AEB-B574-00BB4EA2BBF4}" presName="sp" presStyleCnt="0"/>
      <dgm:spPr/>
    </dgm:pt>
    <dgm:pt modelId="{E914B990-C36C-4B37-834B-603421819CFC}" type="pres">
      <dgm:prSet presAssocID="{7ED3C888-ADCC-4CF0-BBB2-F75206AD56FE}" presName="linNode" presStyleCnt="0"/>
      <dgm:spPr/>
    </dgm:pt>
    <dgm:pt modelId="{09465694-1823-4524-A635-D17F2ECD3CED}" type="pres">
      <dgm:prSet presAssocID="{7ED3C888-ADCC-4CF0-BBB2-F75206AD56FE}" presName="parentText" presStyleLbl="node1" presStyleIdx="3" presStyleCnt="8" custScaleX="277778">
        <dgm:presLayoutVars>
          <dgm:chMax val="1"/>
          <dgm:bulletEnabled val="1"/>
        </dgm:presLayoutVars>
      </dgm:prSet>
      <dgm:spPr/>
    </dgm:pt>
    <dgm:pt modelId="{26519267-5C41-4101-87CF-1876E4DD1603}" type="pres">
      <dgm:prSet presAssocID="{4AA067AC-E97C-493F-A57E-146F38204B9F}" presName="sp" presStyleCnt="0"/>
      <dgm:spPr/>
    </dgm:pt>
    <dgm:pt modelId="{2E9D2880-C435-4A09-A9F6-5E8230B17C70}" type="pres">
      <dgm:prSet presAssocID="{399EA0AB-18B4-47EF-81E4-10B3B547BA23}" presName="linNode" presStyleCnt="0"/>
      <dgm:spPr/>
    </dgm:pt>
    <dgm:pt modelId="{B6E1B3ED-E711-4FBA-8BA8-23E5AEA3C914}" type="pres">
      <dgm:prSet presAssocID="{399EA0AB-18B4-47EF-81E4-10B3B547BA23}" presName="parentText" presStyleLbl="node1" presStyleIdx="4" presStyleCnt="8" custScaleX="277778">
        <dgm:presLayoutVars>
          <dgm:chMax val="1"/>
          <dgm:bulletEnabled val="1"/>
        </dgm:presLayoutVars>
      </dgm:prSet>
      <dgm:spPr/>
    </dgm:pt>
    <dgm:pt modelId="{441E69C6-642B-4900-B53A-84B54BC41426}" type="pres">
      <dgm:prSet presAssocID="{10DA17FB-EE23-450B-95DA-2F3521A8A576}" presName="sp" presStyleCnt="0"/>
      <dgm:spPr/>
    </dgm:pt>
    <dgm:pt modelId="{1B34F803-2E9D-41E2-B632-9D39F4E98E1B}" type="pres">
      <dgm:prSet presAssocID="{627CAE10-20B9-40ED-AE06-CF459E097912}" presName="linNode" presStyleCnt="0"/>
      <dgm:spPr/>
    </dgm:pt>
    <dgm:pt modelId="{78B4D3BA-45BC-42D1-80D4-703A220D205A}" type="pres">
      <dgm:prSet presAssocID="{627CAE10-20B9-40ED-AE06-CF459E097912}" presName="parentText" presStyleLbl="node1" presStyleIdx="5" presStyleCnt="8" custScaleX="277778">
        <dgm:presLayoutVars>
          <dgm:chMax val="1"/>
          <dgm:bulletEnabled val="1"/>
        </dgm:presLayoutVars>
      </dgm:prSet>
      <dgm:spPr/>
    </dgm:pt>
    <dgm:pt modelId="{E162AB9F-4696-409B-BA63-514BAC89325C}" type="pres">
      <dgm:prSet presAssocID="{CFAE2B52-B8B3-4722-B35A-5358D0520417}" presName="sp" presStyleCnt="0"/>
      <dgm:spPr/>
    </dgm:pt>
    <dgm:pt modelId="{6309E758-BEF4-4BFC-982B-C67060CFDB50}" type="pres">
      <dgm:prSet presAssocID="{B6F9E01B-6BEA-4AA5-B280-F33AC0527F11}" presName="linNode" presStyleCnt="0"/>
      <dgm:spPr/>
    </dgm:pt>
    <dgm:pt modelId="{2DC3B8CE-1545-4348-97DD-5D0E17AA6981}" type="pres">
      <dgm:prSet presAssocID="{B6F9E01B-6BEA-4AA5-B280-F33AC0527F11}" presName="parentText" presStyleLbl="node1" presStyleIdx="6" presStyleCnt="8" custScaleX="277778">
        <dgm:presLayoutVars>
          <dgm:chMax val="1"/>
          <dgm:bulletEnabled val="1"/>
        </dgm:presLayoutVars>
      </dgm:prSet>
      <dgm:spPr/>
    </dgm:pt>
    <dgm:pt modelId="{DB9710D8-6956-49A2-A6E2-00574563E68F}" type="pres">
      <dgm:prSet presAssocID="{C9245181-EB4B-45FC-97B9-B6B407C2BC5F}" presName="sp" presStyleCnt="0"/>
      <dgm:spPr/>
    </dgm:pt>
    <dgm:pt modelId="{CAB554C0-2DD1-4CD5-8C0D-892885ED8B0B}" type="pres">
      <dgm:prSet presAssocID="{241E0F6E-0E29-421C-8152-BCD963365839}" presName="linNode" presStyleCnt="0"/>
      <dgm:spPr/>
    </dgm:pt>
    <dgm:pt modelId="{8B9759B3-38E7-4DA6-B950-D5EA5950D33D}" type="pres">
      <dgm:prSet presAssocID="{241E0F6E-0E29-421C-8152-BCD963365839}" presName="parentText" presStyleLbl="node1" presStyleIdx="7" presStyleCnt="8" custScaleX="277778">
        <dgm:presLayoutVars>
          <dgm:chMax val="1"/>
          <dgm:bulletEnabled val="1"/>
        </dgm:presLayoutVars>
      </dgm:prSet>
      <dgm:spPr/>
    </dgm:pt>
  </dgm:ptLst>
  <dgm:cxnLst>
    <dgm:cxn modelId="{E828B60B-1F05-4C75-847B-E5A4DEDC07A6}" srcId="{505C84B2-C2F7-4B25-8F61-CB9FC80CACD7}" destId="{7A7C3452-1C5B-4D27-90FF-6024C0F4017E}" srcOrd="1" destOrd="0" parTransId="{940CFF27-0EAE-4610-82ED-707DF6448AA1}" sibTransId="{21D85753-B208-4BA9-B077-7C49CB76CB84}"/>
    <dgm:cxn modelId="{7A0A5311-0907-4FC1-A10E-29BBC50ED77E}" type="presOf" srcId="{399EA0AB-18B4-47EF-81E4-10B3B547BA23}" destId="{B6E1B3ED-E711-4FBA-8BA8-23E5AEA3C914}" srcOrd="0" destOrd="0" presId="urn:microsoft.com/office/officeart/2005/8/layout/vList5"/>
    <dgm:cxn modelId="{5ED80023-2EEC-471C-B084-B9FC7D3496A7}" srcId="{505C84B2-C2F7-4B25-8F61-CB9FC80CACD7}" destId="{B6F9E01B-6BEA-4AA5-B280-F33AC0527F11}" srcOrd="6" destOrd="0" parTransId="{2CA2D52D-36F3-4445-9B67-B1937D17DB96}" sibTransId="{C9245181-EB4B-45FC-97B9-B6B407C2BC5F}"/>
    <dgm:cxn modelId="{77CD8831-BF20-49BE-8450-0B669298EF94}" srcId="{505C84B2-C2F7-4B25-8F61-CB9FC80CACD7}" destId="{A083B264-9273-4BC3-89AE-A64A1A67192A}" srcOrd="2" destOrd="0" parTransId="{AC7FA872-C9C1-4703-BF65-62E49DD0B7B4}" sibTransId="{547A1821-D2EE-4AEB-B574-00BB4EA2BBF4}"/>
    <dgm:cxn modelId="{1232173B-67D4-4BF2-A65E-B28E1907320C}" srcId="{505C84B2-C2F7-4B25-8F61-CB9FC80CACD7}" destId="{241E0F6E-0E29-421C-8152-BCD963365839}" srcOrd="7" destOrd="0" parTransId="{9E91C409-C2C3-430E-BEB5-4DB8A3669E24}" sibTransId="{480B6232-7C54-4A0C-9FFA-390DDF099CAF}"/>
    <dgm:cxn modelId="{707B8B63-0267-46BD-913B-156572D4EC40}" srcId="{505C84B2-C2F7-4B25-8F61-CB9FC80CACD7}" destId="{627CAE10-20B9-40ED-AE06-CF459E097912}" srcOrd="5" destOrd="0" parTransId="{A4C1CC3E-07C5-4618-8D23-D646D0AF65C2}" sibTransId="{CFAE2B52-B8B3-4722-B35A-5358D0520417}"/>
    <dgm:cxn modelId="{84253749-40A7-437F-9C06-29E887C24CE5}" srcId="{505C84B2-C2F7-4B25-8F61-CB9FC80CACD7}" destId="{5CCE234D-8889-4759-9393-4570ED53D8B1}" srcOrd="0" destOrd="0" parTransId="{222E8176-091C-48AF-A55F-DA302DC74217}" sibTransId="{8CAAE76D-A94F-4AD0-800B-4963F62F54B4}"/>
    <dgm:cxn modelId="{D69A3874-3EF9-4349-A94F-D462F4EDCCA9}" type="presOf" srcId="{B6F9E01B-6BEA-4AA5-B280-F33AC0527F11}" destId="{2DC3B8CE-1545-4348-97DD-5D0E17AA6981}" srcOrd="0" destOrd="0" presId="urn:microsoft.com/office/officeart/2005/8/layout/vList5"/>
    <dgm:cxn modelId="{0D716756-A2A1-41BE-BE0F-855855DB8D99}" type="presOf" srcId="{7ED3C888-ADCC-4CF0-BBB2-F75206AD56FE}" destId="{09465694-1823-4524-A635-D17F2ECD3CED}" srcOrd="0" destOrd="0" presId="urn:microsoft.com/office/officeart/2005/8/layout/vList5"/>
    <dgm:cxn modelId="{5B6B1F93-A304-415E-9B2A-8D4B1A729E9B}" type="presOf" srcId="{A083B264-9273-4BC3-89AE-A64A1A67192A}" destId="{BFB0457F-6BDE-413B-9F2F-99786FED077E}" srcOrd="0" destOrd="0" presId="urn:microsoft.com/office/officeart/2005/8/layout/vList5"/>
    <dgm:cxn modelId="{951A71AA-6921-4336-BE05-042B2321D6B5}" srcId="{505C84B2-C2F7-4B25-8F61-CB9FC80CACD7}" destId="{399EA0AB-18B4-47EF-81E4-10B3B547BA23}" srcOrd="4" destOrd="0" parTransId="{F7D7A890-BBD2-430F-9039-E5730905D4CD}" sibTransId="{10DA17FB-EE23-450B-95DA-2F3521A8A576}"/>
    <dgm:cxn modelId="{4E9F41AF-BF4B-48BB-8E5B-992A3745F16A}" type="presOf" srcId="{5CCE234D-8889-4759-9393-4570ED53D8B1}" destId="{DEC9B24E-6687-40AB-B1E5-D7FCCEC453C9}" srcOrd="0" destOrd="0" presId="urn:microsoft.com/office/officeart/2005/8/layout/vList5"/>
    <dgm:cxn modelId="{D9DE27B1-B24C-4661-8A13-54DA1989061D}" type="presOf" srcId="{627CAE10-20B9-40ED-AE06-CF459E097912}" destId="{78B4D3BA-45BC-42D1-80D4-703A220D205A}" srcOrd="0" destOrd="0" presId="urn:microsoft.com/office/officeart/2005/8/layout/vList5"/>
    <dgm:cxn modelId="{9E2406B6-4BB0-413C-88EC-E0E9F78C8AF8}" type="presOf" srcId="{505C84B2-C2F7-4B25-8F61-CB9FC80CACD7}" destId="{8BB33E5D-E40B-4201-832C-17BDAF5B20A5}" srcOrd="0" destOrd="0" presId="urn:microsoft.com/office/officeart/2005/8/layout/vList5"/>
    <dgm:cxn modelId="{1F8568D7-6BD5-41AB-9D8A-EA3536165ED3}" type="presOf" srcId="{241E0F6E-0E29-421C-8152-BCD963365839}" destId="{8B9759B3-38E7-4DA6-B950-D5EA5950D33D}" srcOrd="0" destOrd="0" presId="urn:microsoft.com/office/officeart/2005/8/layout/vList5"/>
    <dgm:cxn modelId="{AB79E2E9-42AE-43EB-92F9-09C53C9CFDEE}" srcId="{505C84B2-C2F7-4B25-8F61-CB9FC80CACD7}" destId="{7ED3C888-ADCC-4CF0-BBB2-F75206AD56FE}" srcOrd="3" destOrd="0" parTransId="{119CEE3A-F1B1-4182-9189-C9BAFF3B9D56}" sibTransId="{4AA067AC-E97C-493F-A57E-146F38204B9F}"/>
    <dgm:cxn modelId="{464375EC-0FFD-4ACA-8876-DCDE20334E84}" type="presOf" srcId="{7A7C3452-1C5B-4D27-90FF-6024C0F4017E}" destId="{100921D9-2FD0-4A3E-851D-330DE7D96E8D}" srcOrd="0" destOrd="0" presId="urn:microsoft.com/office/officeart/2005/8/layout/vList5"/>
    <dgm:cxn modelId="{A01506E2-4634-410A-9430-8C925873EDD8}" type="presParOf" srcId="{8BB33E5D-E40B-4201-832C-17BDAF5B20A5}" destId="{B2BDF9C7-511C-4F0A-B526-130C6DAC3866}" srcOrd="0" destOrd="0" presId="urn:microsoft.com/office/officeart/2005/8/layout/vList5"/>
    <dgm:cxn modelId="{8810BB6F-72B6-4CE5-A4BB-9EBB1EF0A378}" type="presParOf" srcId="{B2BDF9C7-511C-4F0A-B526-130C6DAC3866}" destId="{DEC9B24E-6687-40AB-B1E5-D7FCCEC453C9}" srcOrd="0" destOrd="0" presId="urn:microsoft.com/office/officeart/2005/8/layout/vList5"/>
    <dgm:cxn modelId="{B216D6F0-6F26-439C-ADA9-1506FB60DE73}" type="presParOf" srcId="{8BB33E5D-E40B-4201-832C-17BDAF5B20A5}" destId="{2158EFA5-E430-4375-88FD-352BAF676F5F}" srcOrd="1" destOrd="0" presId="urn:microsoft.com/office/officeart/2005/8/layout/vList5"/>
    <dgm:cxn modelId="{C432C478-2A29-442A-9D41-B2D6E0DDCF8F}" type="presParOf" srcId="{8BB33E5D-E40B-4201-832C-17BDAF5B20A5}" destId="{E3CB8581-5601-4C20-8DCF-FD5617128102}" srcOrd="2" destOrd="0" presId="urn:microsoft.com/office/officeart/2005/8/layout/vList5"/>
    <dgm:cxn modelId="{06F5AB2F-5EB5-4349-9E5B-06AD73810867}" type="presParOf" srcId="{E3CB8581-5601-4C20-8DCF-FD5617128102}" destId="{100921D9-2FD0-4A3E-851D-330DE7D96E8D}" srcOrd="0" destOrd="0" presId="urn:microsoft.com/office/officeart/2005/8/layout/vList5"/>
    <dgm:cxn modelId="{1E9EF46C-9AD9-42D6-8C4F-AD7CBE9F8033}" type="presParOf" srcId="{8BB33E5D-E40B-4201-832C-17BDAF5B20A5}" destId="{06BA6876-5F1C-4328-A55B-8D09111C1403}" srcOrd="3" destOrd="0" presId="urn:microsoft.com/office/officeart/2005/8/layout/vList5"/>
    <dgm:cxn modelId="{52E244C0-5A26-4CF5-9D7F-41620C78BB73}" type="presParOf" srcId="{8BB33E5D-E40B-4201-832C-17BDAF5B20A5}" destId="{BB09E5EA-A673-41D2-8F0A-65BFBBC7CD59}" srcOrd="4" destOrd="0" presId="urn:microsoft.com/office/officeart/2005/8/layout/vList5"/>
    <dgm:cxn modelId="{F2755615-0A32-4970-B16E-84D4351CB67A}" type="presParOf" srcId="{BB09E5EA-A673-41D2-8F0A-65BFBBC7CD59}" destId="{BFB0457F-6BDE-413B-9F2F-99786FED077E}" srcOrd="0" destOrd="0" presId="urn:microsoft.com/office/officeart/2005/8/layout/vList5"/>
    <dgm:cxn modelId="{7302DDE2-8C02-48E6-8820-F1D9EB19B428}" type="presParOf" srcId="{8BB33E5D-E40B-4201-832C-17BDAF5B20A5}" destId="{3B6089E8-FC66-449B-8321-47A17C1351D1}" srcOrd="5" destOrd="0" presId="urn:microsoft.com/office/officeart/2005/8/layout/vList5"/>
    <dgm:cxn modelId="{4AEAB1D2-74D2-4AA6-8482-866F6E9AF307}" type="presParOf" srcId="{8BB33E5D-E40B-4201-832C-17BDAF5B20A5}" destId="{E914B990-C36C-4B37-834B-603421819CFC}" srcOrd="6" destOrd="0" presId="urn:microsoft.com/office/officeart/2005/8/layout/vList5"/>
    <dgm:cxn modelId="{F5013503-7847-4D0E-9DD9-D3462DAEA4F7}" type="presParOf" srcId="{E914B990-C36C-4B37-834B-603421819CFC}" destId="{09465694-1823-4524-A635-D17F2ECD3CED}" srcOrd="0" destOrd="0" presId="urn:microsoft.com/office/officeart/2005/8/layout/vList5"/>
    <dgm:cxn modelId="{6D1447B8-B399-4103-A089-20592612383D}" type="presParOf" srcId="{8BB33E5D-E40B-4201-832C-17BDAF5B20A5}" destId="{26519267-5C41-4101-87CF-1876E4DD1603}" srcOrd="7" destOrd="0" presId="urn:microsoft.com/office/officeart/2005/8/layout/vList5"/>
    <dgm:cxn modelId="{2793B296-A9F1-4C4A-8A5A-E47B832794C1}" type="presParOf" srcId="{8BB33E5D-E40B-4201-832C-17BDAF5B20A5}" destId="{2E9D2880-C435-4A09-A9F6-5E8230B17C70}" srcOrd="8" destOrd="0" presId="urn:microsoft.com/office/officeart/2005/8/layout/vList5"/>
    <dgm:cxn modelId="{DD827F95-4D27-4F11-B640-C51751BF089B}" type="presParOf" srcId="{2E9D2880-C435-4A09-A9F6-5E8230B17C70}" destId="{B6E1B3ED-E711-4FBA-8BA8-23E5AEA3C914}" srcOrd="0" destOrd="0" presId="urn:microsoft.com/office/officeart/2005/8/layout/vList5"/>
    <dgm:cxn modelId="{2A2F17D1-3DBE-4CCD-9C41-4194EC083718}" type="presParOf" srcId="{8BB33E5D-E40B-4201-832C-17BDAF5B20A5}" destId="{441E69C6-642B-4900-B53A-84B54BC41426}" srcOrd="9" destOrd="0" presId="urn:microsoft.com/office/officeart/2005/8/layout/vList5"/>
    <dgm:cxn modelId="{40C095F4-2116-4E6F-84DA-646DE35AD579}" type="presParOf" srcId="{8BB33E5D-E40B-4201-832C-17BDAF5B20A5}" destId="{1B34F803-2E9D-41E2-B632-9D39F4E98E1B}" srcOrd="10" destOrd="0" presId="urn:microsoft.com/office/officeart/2005/8/layout/vList5"/>
    <dgm:cxn modelId="{51F00AE2-0132-4CB5-94FA-CCFD25599C1C}" type="presParOf" srcId="{1B34F803-2E9D-41E2-B632-9D39F4E98E1B}" destId="{78B4D3BA-45BC-42D1-80D4-703A220D205A}" srcOrd="0" destOrd="0" presId="urn:microsoft.com/office/officeart/2005/8/layout/vList5"/>
    <dgm:cxn modelId="{FCF514DB-244D-41E6-AAD5-20ADB28ABFC0}" type="presParOf" srcId="{8BB33E5D-E40B-4201-832C-17BDAF5B20A5}" destId="{E162AB9F-4696-409B-BA63-514BAC89325C}" srcOrd="11" destOrd="0" presId="urn:microsoft.com/office/officeart/2005/8/layout/vList5"/>
    <dgm:cxn modelId="{C2BCEBD8-CC29-43C6-9948-508348FC0AE2}" type="presParOf" srcId="{8BB33E5D-E40B-4201-832C-17BDAF5B20A5}" destId="{6309E758-BEF4-4BFC-982B-C67060CFDB50}" srcOrd="12" destOrd="0" presId="urn:microsoft.com/office/officeart/2005/8/layout/vList5"/>
    <dgm:cxn modelId="{F3F56248-4816-416E-8255-071F9F235400}" type="presParOf" srcId="{6309E758-BEF4-4BFC-982B-C67060CFDB50}" destId="{2DC3B8CE-1545-4348-97DD-5D0E17AA6981}" srcOrd="0" destOrd="0" presId="urn:microsoft.com/office/officeart/2005/8/layout/vList5"/>
    <dgm:cxn modelId="{41266A75-CFE9-459D-A1E4-C5164B654092}" type="presParOf" srcId="{8BB33E5D-E40B-4201-832C-17BDAF5B20A5}" destId="{DB9710D8-6956-49A2-A6E2-00574563E68F}" srcOrd="13" destOrd="0" presId="urn:microsoft.com/office/officeart/2005/8/layout/vList5"/>
    <dgm:cxn modelId="{AC02BF0C-600D-43D0-9C8F-3672C79CA578}" type="presParOf" srcId="{8BB33E5D-E40B-4201-832C-17BDAF5B20A5}" destId="{CAB554C0-2DD1-4CD5-8C0D-892885ED8B0B}" srcOrd="14" destOrd="0" presId="urn:microsoft.com/office/officeart/2005/8/layout/vList5"/>
    <dgm:cxn modelId="{464AE738-BE6F-4D94-BFF6-8989BC962E18}" type="presParOf" srcId="{CAB554C0-2DD1-4CD5-8C0D-892885ED8B0B}" destId="{8B9759B3-38E7-4DA6-B950-D5EA5950D33D}"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F1A1FEB-453F-46ED-8874-FAE4BA316ED8}"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C924B6E0-0D31-4D98-A733-A3E9D4EAC421}">
      <dgm:prSet custT="1"/>
      <dgm:spPr/>
      <dgm:t>
        <a:bodyPr/>
        <a:lstStyle/>
        <a:p>
          <a:pPr>
            <a:lnSpc>
              <a:spcPct val="100000"/>
            </a:lnSpc>
          </a:pPr>
          <a:r>
            <a:rPr lang="en-US" sz="3200" b="1" dirty="0"/>
            <a:t>Understanding partitions</a:t>
          </a:r>
        </a:p>
      </dgm:t>
    </dgm:pt>
    <dgm:pt modelId="{881EEA67-6117-43E3-820D-F793C8515D1E}" type="parTrans" cxnId="{DF3CD1CC-38BB-4A24-B3DA-0C557B60AABE}">
      <dgm:prSet/>
      <dgm:spPr/>
      <dgm:t>
        <a:bodyPr/>
        <a:lstStyle/>
        <a:p>
          <a:endParaRPr lang="en-US" sz="2000"/>
        </a:p>
      </dgm:t>
    </dgm:pt>
    <dgm:pt modelId="{9FE5E2DD-3BA8-400C-BD3E-80DE9E8748DB}" type="sibTrans" cxnId="{DF3CD1CC-38BB-4A24-B3DA-0C557B60AABE}">
      <dgm:prSet/>
      <dgm:spPr/>
      <dgm:t>
        <a:bodyPr/>
        <a:lstStyle/>
        <a:p>
          <a:pPr>
            <a:lnSpc>
              <a:spcPct val="100000"/>
            </a:lnSpc>
          </a:pPr>
          <a:endParaRPr lang="en-US"/>
        </a:p>
      </dgm:t>
    </dgm:pt>
    <dgm:pt modelId="{20012C32-51FC-4EC6-A617-00FA9B167578}">
      <dgm:prSet/>
      <dgm:spPr/>
      <dgm:t>
        <a:bodyPr/>
        <a:lstStyle/>
        <a:p>
          <a:pPr>
            <a:lnSpc>
              <a:spcPct val="100000"/>
            </a:lnSpc>
          </a:pPr>
          <a:r>
            <a:rPr lang="en-US" b="1" dirty="0"/>
            <a:t>Kafka topics are configured with a number of logical partitions. These divide the log into shards; each capable of being independently distributed around the cluster and consumed from.</a:t>
          </a:r>
        </a:p>
      </dgm:t>
    </dgm:pt>
    <dgm:pt modelId="{25069C84-6823-4511-AE90-D04A202B2A8C}" type="parTrans" cxnId="{7692ABE4-4F5A-4162-A4D0-6E79A6464165}">
      <dgm:prSet/>
      <dgm:spPr/>
      <dgm:t>
        <a:bodyPr/>
        <a:lstStyle/>
        <a:p>
          <a:endParaRPr lang="en-US" sz="2000"/>
        </a:p>
      </dgm:t>
    </dgm:pt>
    <dgm:pt modelId="{DC0D03A1-C396-4FEE-8E8C-AE46B0332482}" type="sibTrans" cxnId="{7692ABE4-4F5A-4162-A4D0-6E79A6464165}">
      <dgm:prSet/>
      <dgm:spPr/>
      <dgm:t>
        <a:bodyPr/>
        <a:lstStyle/>
        <a:p>
          <a:pPr>
            <a:lnSpc>
              <a:spcPct val="100000"/>
            </a:lnSpc>
          </a:pPr>
          <a:endParaRPr lang="en-US"/>
        </a:p>
      </dgm:t>
    </dgm:pt>
    <dgm:pt modelId="{8F5FC812-7515-4DA9-8E88-0C5D877692E9}">
      <dgm:prSet/>
      <dgm:spPr/>
      <dgm:t>
        <a:bodyPr/>
        <a:lstStyle/>
        <a:p>
          <a:pPr>
            <a:lnSpc>
              <a:spcPct val="100000"/>
            </a:lnSpc>
          </a:pPr>
          <a:r>
            <a:rPr lang="en-US" b="1" dirty="0"/>
            <a:t>However, Kafka’s ordering guarantee only applies within an individual partition. This means that messages are consumed in the order they are produced, but may be interleaved if they span multiple partitions.</a:t>
          </a:r>
        </a:p>
      </dgm:t>
    </dgm:pt>
    <dgm:pt modelId="{AF663D7E-ED54-439E-9998-542591AE2D74}" type="parTrans" cxnId="{C62C7AA2-2910-4B98-841E-BB575A63ED4E}">
      <dgm:prSet/>
      <dgm:spPr/>
      <dgm:t>
        <a:bodyPr/>
        <a:lstStyle/>
        <a:p>
          <a:endParaRPr lang="en-US" sz="2000"/>
        </a:p>
      </dgm:t>
    </dgm:pt>
    <dgm:pt modelId="{FDDA8CEF-9B4C-40E5-B620-605467EFF05D}" type="sibTrans" cxnId="{C62C7AA2-2910-4B98-841E-BB575A63ED4E}">
      <dgm:prSet/>
      <dgm:spPr/>
      <dgm:t>
        <a:bodyPr/>
        <a:lstStyle/>
        <a:p>
          <a:pPr>
            <a:lnSpc>
              <a:spcPct val="100000"/>
            </a:lnSpc>
          </a:pPr>
          <a:endParaRPr lang="en-US"/>
        </a:p>
      </dgm:t>
    </dgm:pt>
    <dgm:pt modelId="{7990B03B-A5FF-49D5-B5E0-28C2AD2DEC97}">
      <dgm:prSet/>
      <dgm:spPr/>
      <dgm:t>
        <a:bodyPr/>
        <a:lstStyle/>
        <a:p>
          <a:pPr>
            <a:lnSpc>
              <a:spcPct val="100000"/>
            </a:lnSpc>
          </a:pPr>
          <a:r>
            <a:rPr lang="en-US" b="1" dirty="0"/>
            <a:t>Most consumer libraries allocate a single consumer thread per partition, therefore the number of partitions you choose for your topics, and how you deliver messages to them, can be crucial to the scalability of your application.</a:t>
          </a:r>
        </a:p>
      </dgm:t>
    </dgm:pt>
    <dgm:pt modelId="{35297096-74FA-496F-B72F-3BEF6E900ED0}" type="parTrans" cxnId="{682DDA67-BF93-43AD-93D2-9E279A85C934}">
      <dgm:prSet/>
      <dgm:spPr/>
      <dgm:t>
        <a:bodyPr/>
        <a:lstStyle/>
        <a:p>
          <a:endParaRPr lang="en-US" sz="2000"/>
        </a:p>
      </dgm:t>
    </dgm:pt>
    <dgm:pt modelId="{E247B62F-9C42-4EBA-8CC0-BC51D87FCB52}" type="sibTrans" cxnId="{682DDA67-BF93-43AD-93D2-9E279A85C934}">
      <dgm:prSet/>
      <dgm:spPr/>
      <dgm:t>
        <a:bodyPr/>
        <a:lstStyle/>
        <a:p>
          <a:pPr>
            <a:lnSpc>
              <a:spcPct val="100000"/>
            </a:lnSpc>
          </a:pPr>
          <a:endParaRPr lang="en-US"/>
        </a:p>
      </dgm:t>
    </dgm:pt>
    <dgm:pt modelId="{D75BBFAD-1203-426D-B64C-EE27DBAF8F05}">
      <dgm:prSet/>
      <dgm:spPr/>
      <dgm:t>
        <a:bodyPr/>
        <a:lstStyle/>
        <a:p>
          <a:pPr>
            <a:lnSpc>
              <a:spcPct val="100000"/>
            </a:lnSpc>
          </a:pPr>
          <a:r>
            <a:rPr lang="en-US" b="1" dirty="0"/>
            <a:t>We recommend using higher numbers of partitions if your consumers are relatively “slow” compared to your producers (for example, if they’re writing into an external database). </a:t>
          </a:r>
        </a:p>
      </dgm:t>
    </dgm:pt>
    <dgm:pt modelId="{0572379A-CEF5-43C0-BB2A-2A2B87757C74}" type="parTrans" cxnId="{6A7D3A4E-8F8C-4FBA-9763-D5EE632B71CF}">
      <dgm:prSet/>
      <dgm:spPr/>
      <dgm:t>
        <a:bodyPr/>
        <a:lstStyle/>
        <a:p>
          <a:endParaRPr lang="en-US" sz="2000"/>
        </a:p>
      </dgm:t>
    </dgm:pt>
    <dgm:pt modelId="{0FA7483F-FC8D-4447-A8EB-FD7C581431D8}" type="sibTrans" cxnId="{6A7D3A4E-8F8C-4FBA-9763-D5EE632B71CF}">
      <dgm:prSet/>
      <dgm:spPr/>
      <dgm:t>
        <a:bodyPr/>
        <a:lstStyle/>
        <a:p>
          <a:endParaRPr lang="en-US"/>
        </a:p>
      </dgm:t>
    </dgm:pt>
    <dgm:pt modelId="{CA56D199-0E09-4B34-9857-6560BE4DFB99}" type="pres">
      <dgm:prSet presAssocID="{3F1A1FEB-453F-46ED-8874-FAE4BA316ED8}" presName="vert0" presStyleCnt="0">
        <dgm:presLayoutVars>
          <dgm:dir/>
          <dgm:animOne val="branch"/>
          <dgm:animLvl val="lvl"/>
        </dgm:presLayoutVars>
      </dgm:prSet>
      <dgm:spPr/>
    </dgm:pt>
    <dgm:pt modelId="{6C653EC3-8BC1-472B-893A-02698EAC4A59}" type="pres">
      <dgm:prSet presAssocID="{C924B6E0-0D31-4D98-A733-A3E9D4EAC421}" presName="thickLine" presStyleLbl="alignNode1" presStyleIdx="0" presStyleCnt="5"/>
      <dgm:spPr/>
    </dgm:pt>
    <dgm:pt modelId="{991EE5B4-B1D7-4DA9-8A7F-A2F842DDE199}" type="pres">
      <dgm:prSet presAssocID="{C924B6E0-0D31-4D98-A733-A3E9D4EAC421}" presName="horz1" presStyleCnt="0"/>
      <dgm:spPr/>
    </dgm:pt>
    <dgm:pt modelId="{EA43062E-1F4A-49A1-8E49-9DE6E608FEFE}" type="pres">
      <dgm:prSet presAssocID="{C924B6E0-0D31-4D98-A733-A3E9D4EAC421}" presName="tx1" presStyleLbl="revTx" presStyleIdx="0" presStyleCnt="5"/>
      <dgm:spPr/>
    </dgm:pt>
    <dgm:pt modelId="{DA499B4B-C3F1-4D58-B629-A329A4A48F9F}" type="pres">
      <dgm:prSet presAssocID="{C924B6E0-0D31-4D98-A733-A3E9D4EAC421}" presName="vert1" presStyleCnt="0"/>
      <dgm:spPr/>
    </dgm:pt>
    <dgm:pt modelId="{5E4524D2-2F5C-45FD-9B7F-F93D3920F998}" type="pres">
      <dgm:prSet presAssocID="{20012C32-51FC-4EC6-A617-00FA9B167578}" presName="thickLine" presStyleLbl="alignNode1" presStyleIdx="1" presStyleCnt="5"/>
      <dgm:spPr/>
    </dgm:pt>
    <dgm:pt modelId="{D4B92D3B-6939-4F5B-AB18-CFC84265F8A8}" type="pres">
      <dgm:prSet presAssocID="{20012C32-51FC-4EC6-A617-00FA9B167578}" presName="horz1" presStyleCnt="0"/>
      <dgm:spPr/>
    </dgm:pt>
    <dgm:pt modelId="{B8B4DE08-09DC-4F02-9EA4-6B9E47624917}" type="pres">
      <dgm:prSet presAssocID="{20012C32-51FC-4EC6-A617-00FA9B167578}" presName="tx1" presStyleLbl="revTx" presStyleIdx="1" presStyleCnt="5"/>
      <dgm:spPr/>
    </dgm:pt>
    <dgm:pt modelId="{223EE8DD-8D81-46DB-A17D-476DC7ED202C}" type="pres">
      <dgm:prSet presAssocID="{20012C32-51FC-4EC6-A617-00FA9B167578}" presName="vert1" presStyleCnt="0"/>
      <dgm:spPr/>
    </dgm:pt>
    <dgm:pt modelId="{E28FD479-D311-47A7-9496-EFC4D61738C2}" type="pres">
      <dgm:prSet presAssocID="{8F5FC812-7515-4DA9-8E88-0C5D877692E9}" presName="thickLine" presStyleLbl="alignNode1" presStyleIdx="2" presStyleCnt="5"/>
      <dgm:spPr/>
    </dgm:pt>
    <dgm:pt modelId="{640CE977-7EE6-459B-BE3C-886C3C4E7633}" type="pres">
      <dgm:prSet presAssocID="{8F5FC812-7515-4DA9-8E88-0C5D877692E9}" presName="horz1" presStyleCnt="0"/>
      <dgm:spPr/>
    </dgm:pt>
    <dgm:pt modelId="{458F2A50-B7A5-426D-9880-DB468F25FE23}" type="pres">
      <dgm:prSet presAssocID="{8F5FC812-7515-4DA9-8E88-0C5D877692E9}" presName="tx1" presStyleLbl="revTx" presStyleIdx="2" presStyleCnt="5"/>
      <dgm:spPr/>
    </dgm:pt>
    <dgm:pt modelId="{F27FCB8D-CB1F-4CD1-82CA-CF04F7976A7E}" type="pres">
      <dgm:prSet presAssocID="{8F5FC812-7515-4DA9-8E88-0C5D877692E9}" presName="vert1" presStyleCnt="0"/>
      <dgm:spPr/>
    </dgm:pt>
    <dgm:pt modelId="{06AB4C2B-AE13-4F0F-9F35-E5EB661D1F5E}" type="pres">
      <dgm:prSet presAssocID="{7990B03B-A5FF-49D5-B5E0-28C2AD2DEC97}" presName="thickLine" presStyleLbl="alignNode1" presStyleIdx="3" presStyleCnt="5"/>
      <dgm:spPr/>
    </dgm:pt>
    <dgm:pt modelId="{49D0DEEF-36B2-4B75-BE98-132BE5FA4736}" type="pres">
      <dgm:prSet presAssocID="{7990B03B-A5FF-49D5-B5E0-28C2AD2DEC97}" presName="horz1" presStyleCnt="0"/>
      <dgm:spPr/>
    </dgm:pt>
    <dgm:pt modelId="{99844910-955B-404C-B37C-9C4856E6E48A}" type="pres">
      <dgm:prSet presAssocID="{7990B03B-A5FF-49D5-B5E0-28C2AD2DEC97}" presName="tx1" presStyleLbl="revTx" presStyleIdx="3" presStyleCnt="5"/>
      <dgm:spPr/>
    </dgm:pt>
    <dgm:pt modelId="{1EA7E658-D97C-4BFD-BDB8-7D79339ACE04}" type="pres">
      <dgm:prSet presAssocID="{7990B03B-A5FF-49D5-B5E0-28C2AD2DEC97}" presName="vert1" presStyleCnt="0"/>
      <dgm:spPr/>
    </dgm:pt>
    <dgm:pt modelId="{064EAC60-F55D-4730-AF67-A6A461EE9193}" type="pres">
      <dgm:prSet presAssocID="{D75BBFAD-1203-426D-B64C-EE27DBAF8F05}" presName="thickLine" presStyleLbl="alignNode1" presStyleIdx="4" presStyleCnt="5"/>
      <dgm:spPr/>
    </dgm:pt>
    <dgm:pt modelId="{A94DD22E-8341-4448-A8DB-BB18FB6CA1BB}" type="pres">
      <dgm:prSet presAssocID="{D75BBFAD-1203-426D-B64C-EE27DBAF8F05}" presName="horz1" presStyleCnt="0"/>
      <dgm:spPr/>
    </dgm:pt>
    <dgm:pt modelId="{6870A5D1-080B-4FF5-89D0-A7A9F97A003C}" type="pres">
      <dgm:prSet presAssocID="{D75BBFAD-1203-426D-B64C-EE27DBAF8F05}" presName="tx1" presStyleLbl="revTx" presStyleIdx="4" presStyleCnt="5"/>
      <dgm:spPr/>
    </dgm:pt>
    <dgm:pt modelId="{A2AC8BBF-C4A8-475C-9395-22373C18A6F3}" type="pres">
      <dgm:prSet presAssocID="{D75BBFAD-1203-426D-B64C-EE27DBAF8F05}" presName="vert1" presStyleCnt="0"/>
      <dgm:spPr/>
    </dgm:pt>
  </dgm:ptLst>
  <dgm:cxnLst>
    <dgm:cxn modelId="{55FFCF11-DC86-4A7F-BCAB-4D46E2B23347}" type="presOf" srcId="{7990B03B-A5FF-49D5-B5E0-28C2AD2DEC97}" destId="{99844910-955B-404C-B37C-9C4856E6E48A}" srcOrd="0" destOrd="0" presId="urn:microsoft.com/office/officeart/2008/layout/LinedList"/>
    <dgm:cxn modelId="{CB1D6F30-B248-4B54-8199-93DE4076F661}" type="presOf" srcId="{C924B6E0-0D31-4D98-A733-A3E9D4EAC421}" destId="{EA43062E-1F4A-49A1-8E49-9DE6E608FEFE}" srcOrd="0" destOrd="0" presId="urn:microsoft.com/office/officeart/2008/layout/LinedList"/>
    <dgm:cxn modelId="{DE467E34-3853-49A2-BBEE-EF95B659B7E7}" type="presOf" srcId="{8F5FC812-7515-4DA9-8E88-0C5D877692E9}" destId="{458F2A50-B7A5-426D-9880-DB468F25FE23}" srcOrd="0" destOrd="0" presId="urn:microsoft.com/office/officeart/2008/layout/LinedList"/>
    <dgm:cxn modelId="{E21C2C5E-DFD7-47CC-82F2-9DFA3EAE8536}" type="presOf" srcId="{3F1A1FEB-453F-46ED-8874-FAE4BA316ED8}" destId="{CA56D199-0E09-4B34-9857-6560BE4DFB99}" srcOrd="0" destOrd="0" presId="urn:microsoft.com/office/officeart/2008/layout/LinedList"/>
    <dgm:cxn modelId="{682DDA67-BF93-43AD-93D2-9E279A85C934}" srcId="{3F1A1FEB-453F-46ED-8874-FAE4BA316ED8}" destId="{7990B03B-A5FF-49D5-B5E0-28C2AD2DEC97}" srcOrd="3" destOrd="0" parTransId="{35297096-74FA-496F-B72F-3BEF6E900ED0}" sibTransId="{E247B62F-9C42-4EBA-8CC0-BC51D87FCB52}"/>
    <dgm:cxn modelId="{6A7D3A4E-8F8C-4FBA-9763-D5EE632B71CF}" srcId="{3F1A1FEB-453F-46ED-8874-FAE4BA316ED8}" destId="{D75BBFAD-1203-426D-B64C-EE27DBAF8F05}" srcOrd="4" destOrd="0" parTransId="{0572379A-CEF5-43C0-BB2A-2A2B87757C74}" sibTransId="{0FA7483F-FC8D-4447-A8EB-FD7C581431D8}"/>
    <dgm:cxn modelId="{88E26F78-C21C-4D2D-95DE-C2B79E8A73D6}" type="presOf" srcId="{D75BBFAD-1203-426D-B64C-EE27DBAF8F05}" destId="{6870A5D1-080B-4FF5-89D0-A7A9F97A003C}" srcOrd="0" destOrd="0" presId="urn:microsoft.com/office/officeart/2008/layout/LinedList"/>
    <dgm:cxn modelId="{0CBB1D82-626A-4794-88FF-EFCCF051FCEB}" type="presOf" srcId="{20012C32-51FC-4EC6-A617-00FA9B167578}" destId="{B8B4DE08-09DC-4F02-9EA4-6B9E47624917}" srcOrd="0" destOrd="0" presId="urn:microsoft.com/office/officeart/2008/layout/LinedList"/>
    <dgm:cxn modelId="{C62C7AA2-2910-4B98-841E-BB575A63ED4E}" srcId="{3F1A1FEB-453F-46ED-8874-FAE4BA316ED8}" destId="{8F5FC812-7515-4DA9-8E88-0C5D877692E9}" srcOrd="2" destOrd="0" parTransId="{AF663D7E-ED54-439E-9998-542591AE2D74}" sibTransId="{FDDA8CEF-9B4C-40E5-B620-605467EFF05D}"/>
    <dgm:cxn modelId="{DF3CD1CC-38BB-4A24-B3DA-0C557B60AABE}" srcId="{3F1A1FEB-453F-46ED-8874-FAE4BA316ED8}" destId="{C924B6E0-0D31-4D98-A733-A3E9D4EAC421}" srcOrd="0" destOrd="0" parTransId="{881EEA67-6117-43E3-820D-F793C8515D1E}" sibTransId="{9FE5E2DD-3BA8-400C-BD3E-80DE9E8748DB}"/>
    <dgm:cxn modelId="{7692ABE4-4F5A-4162-A4D0-6E79A6464165}" srcId="{3F1A1FEB-453F-46ED-8874-FAE4BA316ED8}" destId="{20012C32-51FC-4EC6-A617-00FA9B167578}" srcOrd="1" destOrd="0" parTransId="{25069C84-6823-4511-AE90-D04A202B2A8C}" sibTransId="{DC0D03A1-C396-4FEE-8E8C-AE46B0332482}"/>
    <dgm:cxn modelId="{895EB97A-921C-4C12-93AE-0C09C4D8E353}" type="presParOf" srcId="{CA56D199-0E09-4B34-9857-6560BE4DFB99}" destId="{6C653EC3-8BC1-472B-893A-02698EAC4A59}" srcOrd="0" destOrd="0" presId="urn:microsoft.com/office/officeart/2008/layout/LinedList"/>
    <dgm:cxn modelId="{BA6552E8-4F1C-43E9-AFE7-0741FA0AF8C3}" type="presParOf" srcId="{CA56D199-0E09-4B34-9857-6560BE4DFB99}" destId="{991EE5B4-B1D7-4DA9-8A7F-A2F842DDE199}" srcOrd="1" destOrd="0" presId="urn:microsoft.com/office/officeart/2008/layout/LinedList"/>
    <dgm:cxn modelId="{E774F250-EB0C-4015-9650-4CAB5B45B23B}" type="presParOf" srcId="{991EE5B4-B1D7-4DA9-8A7F-A2F842DDE199}" destId="{EA43062E-1F4A-49A1-8E49-9DE6E608FEFE}" srcOrd="0" destOrd="0" presId="urn:microsoft.com/office/officeart/2008/layout/LinedList"/>
    <dgm:cxn modelId="{80BAB3A5-ED33-4721-A2C6-93773E36BF6E}" type="presParOf" srcId="{991EE5B4-B1D7-4DA9-8A7F-A2F842DDE199}" destId="{DA499B4B-C3F1-4D58-B629-A329A4A48F9F}" srcOrd="1" destOrd="0" presId="urn:microsoft.com/office/officeart/2008/layout/LinedList"/>
    <dgm:cxn modelId="{C680F27F-A6F2-4D1F-8A3A-4047D5D2BB78}" type="presParOf" srcId="{CA56D199-0E09-4B34-9857-6560BE4DFB99}" destId="{5E4524D2-2F5C-45FD-9B7F-F93D3920F998}" srcOrd="2" destOrd="0" presId="urn:microsoft.com/office/officeart/2008/layout/LinedList"/>
    <dgm:cxn modelId="{F6D61167-34E3-43F6-A2AD-C5A3BE218D2C}" type="presParOf" srcId="{CA56D199-0E09-4B34-9857-6560BE4DFB99}" destId="{D4B92D3B-6939-4F5B-AB18-CFC84265F8A8}" srcOrd="3" destOrd="0" presId="urn:microsoft.com/office/officeart/2008/layout/LinedList"/>
    <dgm:cxn modelId="{80B5475B-FD50-4A4A-9DB2-3BB800FFBDF5}" type="presParOf" srcId="{D4B92D3B-6939-4F5B-AB18-CFC84265F8A8}" destId="{B8B4DE08-09DC-4F02-9EA4-6B9E47624917}" srcOrd="0" destOrd="0" presId="urn:microsoft.com/office/officeart/2008/layout/LinedList"/>
    <dgm:cxn modelId="{A1DC8EF9-F0CF-440C-A36A-41AEFA5C5E63}" type="presParOf" srcId="{D4B92D3B-6939-4F5B-AB18-CFC84265F8A8}" destId="{223EE8DD-8D81-46DB-A17D-476DC7ED202C}" srcOrd="1" destOrd="0" presId="urn:microsoft.com/office/officeart/2008/layout/LinedList"/>
    <dgm:cxn modelId="{7F41717E-97D3-416F-8070-D268AB7F44EF}" type="presParOf" srcId="{CA56D199-0E09-4B34-9857-6560BE4DFB99}" destId="{E28FD479-D311-47A7-9496-EFC4D61738C2}" srcOrd="4" destOrd="0" presId="urn:microsoft.com/office/officeart/2008/layout/LinedList"/>
    <dgm:cxn modelId="{DCCF6124-0651-4C3C-8756-7B47BE2FCF55}" type="presParOf" srcId="{CA56D199-0E09-4B34-9857-6560BE4DFB99}" destId="{640CE977-7EE6-459B-BE3C-886C3C4E7633}" srcOrd="5" destOrd="0" presId="urn:microsoft.com/office/officeart/2008/layout/LinedList"/>
    <dgm:cxn modelId="{CDB03DE0-0206-41A1-B77C-669F4603029A}" type="presParOf" srcId="{640CE977-7EE6-459B-BE3C-886C3C4E7633}" destId="{458F2A50-B7A5-426D-9880-DB468F25FE23}" srcOrd="0" destOrd="0" presId="urn:microsoft.com/office/officeart/2008/layout/LinedList"/>
    <dgm:cxn modelId="{408E529E-C872-4DCF-B95E-7C3E0EF14F8F}" type="presParOf" srcId="{640CE977-7EE6-459B-BE3C-886C3C4E7633}" destId="{F27FCB8D-CB1F-4CD1-82CA-CF04F7976A7E}" srcOrd="1" destOrd="0" presId="urn:microsoft.com/office/officeart/2008/layout/LinedList"/>
    <dgm:cxn modelId="{9071303F-7F81-4A6A-92BA-B1DB5E610C1D}" type="presParOf" srcId="{CA56D199-0E09-4B34-9857-6560BE4DFB99}" destId="{06AB4C2B-AE13-4F0F-9F35-E5EB661D1F5E}" srcOrd="6" destOrd="0" presId="urn:microsoft.com/office/officeart/2008/layout/LinedList"/>
    <dgm:cxn modelId="{94905544-C18E-4096-9668-425CEE19E83D}" type="presParOf" srcId="{CA56D199-0E09-4B34-9857-6560BE4DFB99}" destId="{49D0DEEF-36B2-4B75-BE98-132BE5FA4736}" srcOrd="7" destOrd="0" presId="urn:microsoft.com/office/officeart/2008/layout/LinedList"/>
    <dgm:cxn modelId="{1D8685BD-DF1F-4842-A7BD-61FC7522B57E}" type="presParOf" srcId="{49D0DEEF-36B2-4B75-BE98-132BE5FA4736}" destId="{99844910-955B-404C-B37C-9C4856E6E48A}" srcOrd="0" destOrd="0" presId="urn:microsoft.com/office/officeart/2008/layout/LinedList"/>
    <dgm:cxn modelId="{BAF061F7-1B57-4252-9038-06FB6320B16B}" type="presParOf" srcId="{49D0DEEF-36B2-4B75-BE98-132BE5FA4736}" destId="{1EA7E658-D97C-4BFD-BDB8-7D79339ACE04}" srcOrd="1" destOrd="0" presId="urn:microsoft.com/office/officeart/2008/layout/LinedList"/>
    <dgm:cxn modelId="{3112F6FA-47A9-404A-913D-FA747B19A44E}" type="presParOf" srcId="{CA56D199-0E09-4B34-9857-6560BE4DFB99}" destId="{064EAC60-F55D-4730-AF67-A6A461EE9193}" srcOrd="8" destOrd="0" presId="urn:microsoft.com/office/officeart/2008/layout/LinedList"/>
    <dgm:cxn modelId="{54E8F79D-99C2-4108-80F3-76EB7B0EAD9F}" type="presParOf" srcId="{CA56D199-0E09-4B34-9857-6560BE4DFB99}" destId="{A94DD22E-8341-4448-A8DB-BB18FB6CA1BB}" srcOrd="9" destOrd="0" presId="urn:microsoft.com/office/officeart/2008/layout/LinedList"/>
    <dgm:cxn modelId="{3E1140AD-C5E1-4FE0-A5C8-7B916A0E16E0}" type="presParOf" srcId="{A94DD22E-8341-4448-A8DB-BB18FB6CA1BB}" destId="{6870A5D1-080B-4FF5-89D0-A7A9F97A003C}" srcOrd="0" destOrd="0" presId="urn:microsoft.com/office/officeart/2008/layout/LinedList"/>
    <dgm:cxn modelId="{3BE9D427-5690-49C0-B7BD-76D0CB611FA5}" type="presParOf" srcId="{A94DD22E-8341-4448-A8DB-BB18FB6CA1BB}" destId="{A2AC8BBF-C4A8-475C-9395-22373C18A6F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68F37E60-89A2-4E05-B6E5-0BEB1D59A1B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E530E27-963B-4D27-ACE5-587D54D9A4C5}">
      <dgm:prSet custT="1"/>
      <dgm:spPr/>
      <dgm:t>
        <a:bodyPr/>
        <a:lstStyle/>
        <a:p>
          <a:r>
            <a:rPr lang="en-US" sz="3200" b="1" dirty="0"/>
            <a:t>Replication</a:t>
          </a:r>
          <a:endParaRPr lang="en-US" sz="3200" dirty="0"/>
        </a:p>
      </dgm:t>
    </dgm:pt>
    <dgm:pt modelId="{C5B8768E-278F-4094-9D2D-AAB869A3BFC2}" type="parTrans" cxnId="{3624FE90-3656-43B2-B284-8F82A3D02CE4}">
      <dgm:prSet/>
      <dgm:spPr/>
      <dgm:t>
        <a:bodyPr/>
        <a:lstStyle/>
        <a:p>
          <a:endParaRPr lang="en-US"/>
        </a:p>
      </dgm:t>
    </dgm:pt>
    <dgm:pt modelId="{EC6661C8-6CF1-4793-9238-97204474EF9A}" type="sibTrans" cxnId="{3624FE90-3656-43B2-B284-8F82A3D02CE4}">
      <dgm:prSet/>
      <dgm:spPr/>
      <dgm:t>
        <a:bodyPr/>
        <a:lstStyle/>
        <a:p>
          <a:endParaRPr lang="en-US"/>
        </a:p>
      </dgm:t>
    </dgm:pt>
    <dgm:pt modelId="{B78AABBE-4E8D-4DAE-A4FB-3DC70804B3C2}">
      <dgm:prSet/>
      <dgm:spPr/>
      <dgm:t>
        <a:bodyPr/>
        <a:lstStyle/>
        <a:p>
          <a:r>
            <a:rPr lang="en-US"/>
            <a:t>The replication factor of a topic determines the number of replicas or copies that will be maintained across the brokers in the cluster. </a:t>
          </a:r>
        </a:p>
      </dgm:t>
    </dgm:pt>
    <dgm:pt modelId="{6FD71F53-D87D-43E7-A9FD-93C20E6DCA9B}" type="parTrans" cxnId="{855F57D5-AE4E-43BE-9328-084DE1A897EF}">
      <dgm:prSet/>
      <dgm:spPr/>
      <dgm:t>
        <a:bodyPr/>
        <a:lstStyle/>
        <a:p>
          <a:endParaRPr lang="en-US"/>
        </a:p>
      </dgm:t>
    </dgm:pt>
    <dgm:pt modelId="{D7EDC67B-F835-423D-8307-7D568FC49DEA}" type="sibTrans" cxnId="{855F57D5-AE4E-43BE-9328-084DE1A897EF}">
      <dgm:prSet/>
      <dgm:spPr/>
      <dgm:t>
        <a:bodyPr/>
        <a:lstStyle/>
        <a:p>
          <a:endParaRPr lang="en-US"/>
        </a:p>
      </dgm:t>
    </dgm:pt>
    <dgm:pt modelId="{DD047409-8BF3-43E2-9FC2-3AC7635E79FF}">
      <dgm:prSet/>
      <dgm:spPr/>
      <dgm:t>
        <a:bodyPr/>
        <a:lstStyle/>
        <a:p>
          <a:r>
            <a:rPr lang="en-US" dirty="0"/>
            <a:t>Replication provides additional durability and fault tolerance to the data in the Kafka cluster, while also increasing the volume of data managed over the cluster.</a:t>
          </a:r>
        </a:p>
      </dgm:t>
    </dgm:pt>
    <dgm:pt modelId="{AD1AFB43-8348-40AE-B3CC-7244C29F7956}" type="parTrans" cxnId="{8B913AFD-C59C-4836-BC52-6E32D6552517}">
      <dgm:prSet/>
      <dgm:spPr/>
      <dgm:t>
        <a:bodyPr/>
        <a:lstStyle/>
        <a:p>
          <a:endParaRPr lang="en-US"/>
        </a:p>
      </dgm:t>
    </dgm:pt>
    <dgm:pt modelId="{624E5CEB-2E48-442C-87CE-DD415319B4E4}" type="sibTrans" cxnId="{8B913AFD-C59C-4836-BC52-6E32D6552517}">
      <dgm:prSet/>
      <dgm:spPr/>
      <dgm:t>
        <a:bodyPr/>
        <a:lstStyle/>
        <a:p>
          <a:endParaRPr lang="en-US"/>
        </a:p>
      </dgm:t>
    </dgm:pt>
    <dgm:pt modelId="{59465EF3-3C2D-43CF-9B68-D4E45E7330F9}">
      <dgm:prSet/>
      <dgm:spPr/>
      <dgm:t>
        <a:bodyPr/>
        <a:lstStyle/>
        <a:p>
          <a:r>
            <a:rPr lang="en-US"/>
            <a:t>Kafka is configured to require a minimum replication factor of 3 on the standard and extended plans. </a:t>
          </a:r>
        </a:p>
      </dgm:t>
    </dgm:pt>
    <dgm:pt modelId="{BEDB0337-E705-47A1-8112-EF7E6B48E17B}" type="parTrans" cxnId="{8B7FEE7F-E4A2-4FEC-B24F-BD2216575389}">
      <dgm:prSet/>
      <dgm:spPr/>
      <dgm:t>
        <a:bodyPr/>
        <a:lstStyle/>
        <a:p>
          <a:endParaRPr lang="en-US"/>
        </a:p>
      </dgm:t>
    </dgm:pt>
    <dgm:pt modelId="{292FFD28-DB3A-46F9-B71D-9EB33B9186E4}" type="sibTrans" cxnId="{8B7FEE7F-E4A2-4FEC-B24F-BD2216575389}">
      <dgm:prSet/>
      <dgm:spPr/>
      <dgm:t>
        <a:bodyPr/>
        <a:lstStyle/>
        <a:p>
          <a:endParaRPr lang="en-US"/>
        </a:p>
      </dgm:t>
    </dgm:pt>
    <dgm:pt modelId="{134E48ED-DF46-4867-B5FD-774D431E1432}">
      <dgm:prSet/>
      <dgm:spPr/>
      <dgm:t>
        <a:bodyPr/>
        <a:lstStyle/>
        <a:p>
          <a:r>
            <a:rPr lang="en-US"/>
            <a:t>Replication may be set as high as the number of brokers in the Kafka cluster.</a:t>
          </a:r>
        </a:p>
      </dgm:t>
    </dgm:pt>
    <dgm:pt modelId="{5C650911-8F62-41E0-B7D1-AFA4D252C367}" type="parTrans" cxnId="{3BFDA89C-BB44-4FDD-BA3B-086F82679DD3}">
      <dgm:prSet/>
      <dgm:spPr/>
      <dgm:t>
        <a:bodyPr/>
        <a:lstStyle/>
        <a:p>
          <a:endParaRPr lang="en-US"/>
        </a:p>
      </dgm:t>
    </dgm:pt>
    <dgm:pt modelId="{0F20C763-DFA5-48A0-9221-EDAA4F358D10}" type="sibTrans" cxnId="{3BFDA89C-BB44-4FDD-BA3B-086F82679DD3}">
      <dgm:prSet/>
      <dgm:spPr/>
      <dgm:t>
        <a:bodyPr/>
        <a:lstStyle/>
        <a:p>
          <a:endParaRPr lang="en-US"/>
        </a:p>
      </dgm:t>
    </dgm:pt>
    <dgm:pt modelId="{86656550-E115-40D0-94B3-C0E70223E839}">
      <dgm:prSet/>
      <dgm:spPr/>
      <dgm:t>
        <a:bodyPr/>
        <a:lstStyle/>
        <a:p>
          <a:r>
            <a:rPr lang="en-US" b="1" dirty="0">
              <a:solidFill>
                <a:schemeClr val="tx1"/>
              </a:solidFill>
            </a:rPr>
            <a:t>$ </a:t>
          </a:r>
          <a:r>
            <a:rPr lang="en-US" b="1" dirty="0" err="1">
              <a:solidFill>
                <a:schemeClr val="tx1"/>
              </a:solidFill>
            </a:rPr>
            <a:t>heroku</a:t>
          </a:r>
          <a:r>
            <a:rPr lang="en-US" b="1" dirty="0">
              <a:solidFill>
                <a:schemeClr val="tx1"/>
              </a:solidFill>
            </a:rPr>
            <a:t> </a:t>
          </a:r>
          <a:r>
            <a:rPr lang="en-US" b="1" dirty="0" err="1">
              <a:solidFill>
                <a:schemeClr val="tx1"/>
              </a:solidFill>
            </a:rPr>
            <a:t>kafka:topics:replication-factor</a:t>
          </a:r>
          <a:r>
            <a:rPr lang="en-US" b="1" dirty="0">
              <a:solidFill>
                <a:schemeClr val="tx1"/>
              </a:solidFill>
            </a:rPr>
            <a:t> [app-name] 3</a:t>
          </a:r>
        </a:p>
      </dgm:t>
    </dgm:pt>
    <dgm:pt modelId="{FC3A8ED0-AE23-4F6F-B8DF-CC7FBE0C2ADA}" type="parTrans" cxnId="{F2AAA774-1A07-4302-8D8E-D8700E2ED927}">
      <dgm:prSet/>
      <dgm:spPr/>
      <dgm:t>
        <a:bodyPr/>
        <a:lstStyle/>
        <a:p>
          <a:endParaRPr lang="en-US"/>
        </a:p>
      </dgm:t>
    </dgm:pt>
    <dgm:pt modelId="{0CB5FA93-77F6-4CFE-8629-2D99E825F3F1}" type="sibTrans" cxnId="{F2AAA774-1A07-4302-8D8E-D8700E2ED927}">
      <dgm:prSet/>
      <dgm:spPr/>
      <dgm:t>
        <a:bodyPr/>
        <a:lstStyle/>
        <a:p>
          <a:endParaRPr lang="en-US"/>
        </a:p>
      </dgm:t>
    </dgm:pt>
    <dgm:pt modelId="{020AAD6E-7E64-4022-AA85-DEA4052C2734}" type="pres">
      <dgm:prSet presAssocID="{68F37E60-89A2-4E05-B6E5-0BEB1D59A1B2}" presName="linear" presStyleCnt="0">
        <dgm:presLayoutVars>
          <dgm:dir/>
          <dgm:animLvl val="lvl"/>
          <dgm:resizeHandles val="exact"/>
        </dgm:presLayoutVars>
      </dgm:prSet>
      <dgm:spPr/>
    </dgm:pt>
    <dgm:pt modelId="{733E444B-4148-40D8-83BE-C6F08CEE8DA3}" type="pres">
      <dgm:prSet presAssocID="{CE530E27-963B-4D27-ACE5-587D54D9A4C5}" presName="parentLin" presStyleCnt="0"/>
      <dgm:spPr/>
    </dgm:pt>
    <dgm:pt modelId="{9A22EA03-EAEE-45C9-875E-FEACE3F2B282}" type="pres">
      <dgm:prSet presAssocID="{CE530E27-963B-4D27-ACE5-587D54D9A4C5}" presName="parentLeftMargin" presStyleLbl="node1" presStyleIdx="0" presStyleCnt="2"/>
      <dgm:spPr/>
    </dgm:pt>
    <dgm:pt modelId="{2B917309-E436-44DB-80C5-939A64DBB593}" type="pres">
      <dgm:prSet presAssocID="{CE530E27-963B-4D27-ACE5-587D54D9A4C5}" presName="parentText" presStyleLbl="node1" presStyleIdx="0" presStyleCnt="2">
        <dgm:presLayoutVars>
          <dgm:chMax val="0"/>
          <dgm:bulletEnabled val="1"/>
        </dgm:presLayoutVars>
      </dgm:prSet>
      <dgm:spPr/>
    </dgm:pt>
    <dgm:pt modelId="{78BDA465-1FDE-484D-A751-7EF4F5BC1A95}" type="pres">
      <dgm:prSet presAssocID="{CE530E27-963B-4D27-ACE5-587D54D9A4C5}" presName="negativeSpace" presStyleCnt="0"/>
      <dgm:spPr/>
    </dgm:pt>
    <dgm:pt modelId="{C5435584-F6EA-45BE-AF7D-D04B9725DF9A}" type="pres">
      <dgm:prSet presAssocID="{CE530E27-963B-4D27-ACE5-587D54D9A4C5}" presName="childText" presStyleLbl="conFgAcc1" presStyleIdx="0" presStyleCnt="2">
        <dgm:presLayoutVars>
          <dgm:bulletEnabled val="1"/>
        </dgm:presLayoutVars>
      </dgm:prSet>
      <dgm:spPr/>
    </dgm:pt>
    <dgm:pt modelId="{3E386FA9-9030-43C4-885D-8B9BA5B073C1}" type="pres">
      <dgm:prSet presAssocID="{EC6661C8-6CF1-4793-9238-97204474EF9A}" presName="spaceBetweenRectangles" presStyleCnt="0"/>
      <dgm:spPr/>
    </dgm:pt>
    <dgm:pt modelId="{267BA1AE-ECE5-4FEC-9856-1E0CB87F9283}" type="pres">
      <dgm:prSet presAssocID="{86656550-E115-40D0-94B3-C0E70223E839}" presName="parentLin" presStyleCnt="0"/>
      <dgm:spPr/>
    </dgm:pt>
    <dgm:pt modelId="{B8455E67-4912-400C-8D6D-465F9B915D51}" type="pres">
      <dgm:prSet presAssocID="{86656550-E115-40D0-94B3-C0E70223E839}" presName="parentLeftMargin" presStyleLbl="node1" presStyleIdx="0" presStyleCnt="2"/>
      <dgm:spPr/>
    </dgm:pt>
    <dgm:pt modelId="{E6FA9A12-64FC-41CD-868B-A11EA485CBE2}" type="pres">
      <dgm:prSet presAssocID="{86656550-E115-40D0-94B3-C0E70223E839}" presName="parentText" presStyleLbl="node1" presStyleIdx="1" presStyleCnt="2">
        <dgm:presLayoutVars>
          <dgm:chMax val="0"/>
          <dgm:bulletEnabled val="1"/>
        </dgm:presLayoutVars>
      </dgm:prSet>
      <dgm:spPr/>
    </dgm:pt>
    <dgm:pt modelId="{75850242-6A0F-4CF3-A196-7D26D1B3AE1A}" type="pres">
      <dgm:prSet presAssocID="{86656550-E115-40D0-94B3-C0E70223E839}" presName="negativeSpace" presStyleCnt="0"/>
      <dgm:spPr/>
    </dgm:pt>
    <dgm:pt modelId="{FEBDF8E1-B623-4596-ADB8-9DD1E222E5CF}" type="pres">
      <dgm:prSet presAssocID="{86656550-E115-40D0-94B3-C0E70223E839}" presName="childText" presStyleLbl="conFgAcc1" presStyleIdx="1" presStyleCnt="2">
        <dgm:presLayoutVars>
          <dgm:bulletEnabled val="1"/>
        </dgm:presLayoutVars>
      </dgm:prSet>
      <dgm:spPr/>
    </dgm:pt>
  </dgm:ptLst>
  <dgm:cxnLst>
    <dgm:cxn modelId="{15CF0D0D-DD94-4BA7-A431-54574962FF88}" type="presOf" srcId="{B78AABBE-4E8D-4DAE-A4FB-3DC70804B3C2}" destId="{C5435584-F6EA-45BE-AF7D-D04B9725DF9A}" srcOrd="0" destOrd="0" presId="urn:microsoft.com/office/officeart/2005/8/layout/list1"/>
    <dgm:cxn modelId="{AF226314-760A-453C-AF88-1DD13F9AFFB3}" type="presOf" srcId="{134E48ED-DF46-4867-B5FD-774D431E1432}" destId="{C5435584-F6EA-45BE-AF7D-D04B9725DF9A}" srcOrd="0" destOrd="3" presId="urn:microsoft.com/office/officeart/2005/8/layout/list1"/>
    <dgm:cxn modelId="{80235214-E255-4911-9129-189AA91654EE}" type="presOf" srcId="{CE530E27-963B-4D27-ACE5-587D54D9A4C5}" destId="{9A22EA03-EAEE-45C9-875E-FEACE3F2B282}" srcOrd="0" destOrd="0" presId="urn:microsoft.com/office/officeart/2005/8/layout/list1"/>
    <dgm:cxn modelId="{3519B417-7F77-4E45-B3F8-D63D84338203}" type="presOf" srcId="{59465EF3-3C2D-43CF-9B68-D4E45E7330F9}" destId="{C5435584-F6EA-45BE-AF7D-D04B9725DF9A}" srcOrd="0" destOrd="2" presId="urn:microsoft.com/office/officeart/2005/8/layout/list1"/>
    <dgm:cxn modelId="{FC9B1321-F4FC-4474-A3FC-FDFC7DD0FB88}" type="presOf" srcId="{68F37E60-89A2-4E05-B6E5-0BEB1D59A1B2}" destId="{020AAD6E-7E64-4022-AA85-DEA4052C2734}" srcOrd="0" destOrd="0" presId="urn:microsoft.com/office/officeart/2005/8/layout/list1"/>
    <dgm:cxn modelId="{6587472E-B124-447E-9FAB-7B679C945DAE}" type="presOf" srcId="{CE530E27-963B-4D27-ACE5-587D54D9A4C5}" destId="{2B917309-E436-44DB-80C5-939A64DBB593}" srcOrd="1" destOrd="0" presId="urn:microsoft.com/office/officeart/2005/8/layout/list1"/>
    <dgm:cxn modelId="{1962DF37-40DB-4BA9-BA60-DECC02CE0E2A}" type="presOf" srcId="{86656550-E115-40D0-94B3-C0E70223E839}" destId="{E6FA9A12-64FC-41CD-868B-A11EA485CBE2}" srcOrd="1" destOrd="0" presId="urn:microsoft.com/office/officeart/2005/8/layout/list1"/>
    <dgm:cxn modelId="{D74E363E-D5FD-4E9C-B13A-6FAD50CA8A77}" type="presOf" srcId="{86656550-E115-40D0-94B3-C0E70223E839}" destId="{B8455E67-4912-400C-8D6D-465F9B915D51}" srcOrd="0" destOrd="0" presId="urn:microsoft.com/office/officeart/2005/8/layout/list1"/>
    <dgm:cxn modelId="{97234842-AE66-4D2F-9C3E-BCFDD6F45C4B}" type="presOf" srcId="{DD047409-8BF3-43E2-9FC2-3AC7635E79FF}" destId="{C5435584-F6EA-45BE-AF7D-D04B9725DF9A}" srcOrd="0" destOrd="1" presId="urn:microsoft.com/office/officeart/2005/8/layout/list1"/>
    <dgm:cxn modelId="{F2AAA774-1A07-4302-8D8E-D8700E2ED927}" srcId="{68F37E60-89A2-4E05-B6E5-0BEB1D59A1B2}" destId="{86656550-E115-40D0-94B3-C0E70223E839}" srcOrd="1" destOrd="0" parTransId="{FC3A8ED0-AE23-4F6F-B8DF-CC7FBE0C2ADA}" sibTransId="{0CB5FA93-77F6-4CFE-8629-2D99E825F3F1}"/>
    <dgm:cxn modelId="{8B7FEE7F-E4A2-4FEC-B24F-BD2216575389}" srcId="{CE530E27-963B-4D27-ACE5-587D54D9A4C5}" destId="{59465EF3-3C2D-43CF-9B68-D4E45E7330F9}" srcOrd="2" destOrd="0" parTransId="{BEDB0337-E705-47A1-8112-EF7E6B48E17B}" sibTransId="{292FFD28-DB3A-46F9-B71D-9EB33B9186E4}"/>
    <dgm:cxn modelId="{3624FE90-3656-43B2-B284-8F82A3D02CE4}" srcId="{68F37E60-89A2-4E05-B6E5-0BEB1D59A1B2}" destId="{CE530E27-963B-4D27-ACE5-587D54D9A4C5}" srcOrd="0" destOrd="0" parTransId="{C5B8768E-278F-4094-9D2D-AAB869A3BFC2}" sibTransId="{EC6661C8-6CF1-4793-9238-97204474EF9A}"/>
    <dgm:cxn modelId="{3BFDA89C-BB44-4FDD-BA3B-086F82679DD3}" srcId="{CE530E27-963B-4D27-ACE5-587D54D9A4C5}" destId="{134E48ED-DF46-4867-B5FD-774D431E1432}" srcOrd="3" destOrd="0" parTransId="{5C650911-8F62-41E0-B7D1-AFA4D252C367}" sibTransId="{0F20C763-DFA5-48A0-9221-EDAA4F358D10}"/>
    <dgm:cxn modelId="{855F57D5-AE4E-43BE-9328-084DE1A897EF}" srcId="{CE530E27-963B-4D27-ACE5-587D54D9A4C5}" destId="{B78AABBE-4E8D-4DAE-A4FB-3DC70804B3C2}" srcOrd="0" destOrd="0" parTransId="{6FD71F53-D87D-43E7-A9FD-93C20E6DCA9B}" sibTransId="{D7EDC67B-F835-423D-8307-7D568FC49DEA}"/>
    <dgm:cxn modelId="{8B913AFD-C59C-4836-BC52-6E32D6552517}" srcId="{CE530E27-963B-4D27-ACE5-587D54D9A4C5}" destId="{DD047409-8BF3-43E2-9FC2-3AC7635E79FF}" srcOrd="1" destOrd="0" parTransId="{AD1AFB43-8348-40AE-B3CC-7244C29F7956}" sibTransId="{624E5CEB-2E48-442C-87CE-DD415319B4E4}"/>
    <dgm:cxn modelId="{B3896ADF-5C20-4FC5-83C8-C39FE47DE8F9}" type="presParOf" srcId="{020AAD6E-7E64-4022-AA85-DEA4052C2734}" destId="{733E444B-4148-40D8-83BE-C6F08CEE8DA3}" srcOrd="0" destOrd="0" presId="urn:microsoft.com/office/officeart/2005/8/layout/list1"/>
    <dgm:cxn modelId="{F15BB395-8184-4177-978C-76D8A24F95C6}" type="presParOf" srcId="{733E444B-4148-40D8-83BE-C6F08CEE8DA3}" destId="{9A22EA03-EAEE-45C9-875E-FEACE3F2B282}" srcOrd="0" destOrd="0" presId="urn:microsoft.com/office/officeart/2005/8/layout/list1"/>
    <dgm:cxn modelId="{F67FAA5E-5C4C-41CC-B52C-0EEB46A1DEE9}" type="presParOf" srcId="{733E444B-4148-40D8-83BE-C6F08CEE8DA3}" destId="{2B917309-E436-44DB-80C5-939A64DBB593}" srcOrd="1" destOrd="0" presId="urn:microsoft.com/office/officeart/2005/8/layout/list1"/>
    <dgm:cxn modelId="{86366E96-7A8B-4B90-A123-4899CB86EDA9}" type="presParOf" srcId="{020AAD6E-7E64-4022-AA85-DEA4052C2734}" destId="{78BDA465-1FDE-484D-A751-7EF4F5BC1A95}" srcOrd="1" destOrd="0" presId="urn:microsoft.com/office/officeart/2005/8/layout/list1"/>
    <dgm:cxn modelId="{2926AF5F-9A79-4CA9-BDF3-99B5BEF370FB}" type="presParOf" srcId="{020AAD6E-7E64-4022-AA85-DEA4052C2734}" destId="{C5435584-F6EA-45BE-AF7D-D04B9725DF9A}" srcOrd="2" destOrd="0" presId="urn:microsoft.com/office/officeart/2005/8/layout/list1"/>
    <dgm:cxn modelId="{80201EF5-E5A9-496A-87B4-D86CA2E05521}" type="presParOf" srcId="{020AAD6E-7E64-4022-AA85-DEA4052C2734}" destId="{3E386FA9-9030-43C4-885D-8B9BA5B073C1}" srcOrd="3" destOrd="0" presId="urn:microsoft.com/office/officeart/2005/8/layout/list1"/>
    <dgm:cxn modelId="{139891D9-D705-45A0-A0E6-8AB2ABFDB7B2}" type="presParOf" srcId="{020AAD6E-7E64-4022-AA85-DEA4052C2734}" destId="{267BA1AE-ECE5-4FEC-9856-1E0CB87F9283}" srcOrd="4" destOrd="0" presId="urn:microsoft.com/office/officeart/2005/8/layout/list1"/>
    <dgm:cxn modelId="{04066A24-CA05-444A-8E8F-3CE1FF69C67F}" type="presParOf" srcId="{267BA1AE-ECE5-4FEC-9856-1E0CB87F9283}" destId="{B8455E67-4912-400C-8D6D-465F9B915D51}" srcOrd="0" destOrd="0" presId="urn:microsoft.com/office/officeart/2005/8/layout/list1"/>
    <dgm:cxn modelId="{4BC4A7BB-2528-4076-B8E8-F5B52C8BE287}" type="presParOf" srcId="{267BA1AE-ECE5-4FEC-9856-1E0CB87F9283}" destId="{E6FA9A12-64FC-41CD-868B-A11EA485CBE2}" srcOrd="1" destOrd="0" presId="urn:microsoft.com/office/officeart/2005/8/layout/list1"/>
    <dgm:cxn modelId="{04A91A2D-A2F6-466D-AA3C-1FF76E6EDEA3}" type="presParOf" srcId="{020AAD6E-7E64-4022-AA85-DEA4052C2734}" destId="{75850242-6A0F-4CF3-A196-7D26D1B3AE1A}" srcOrd="5" destOrd="0" presId="urn:microsoft.com/office/officeart/2005/8/layout/list1"/>
    <dgm:cxn modelId="{AF87DAD2-DFD4-4AE1-964C-9C968512F7A6}" type="presParOf" srcId="{020AAD6E-7E64-4022-AA85-DEA4052C2734}" destId="{FEBDF8E1-B623-4596-ADB8-9DD1E222E5CF}"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9B672706-2F20-4ABE-B7CC-767844632F7F}"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39D17E40-6D2F-4AF1-837B-D1FE32DE37B8}">
      <dgm:prSet/>
      <dgm:spPr/>
      <dgm:t>
        <a:bodyPr/>
        <a:lstStyle/>
        <a:p>
          <a:r>
            <a:rPr lang="en-US"/>
            <a:t>Heroku Status</a:t>
          </a:r>
        </a:p>
      </dgm:t>
    </dgm:pt>
    <dgm:pt modelId="{97D372BC-426C-4A6F-96FA-04923FC75FEF}" type="parTrans" cxnId="{98C8ED99-BAD9-47B6-AC9B-58875E34ACD2}">
      <dgm:prSet/>
      <dgm:spPr/>
      <dgm:t>
        <a:bodyPr/>
        <a:lstStyle/>
        <a:p>
          <a:endParaRPr lang="en-US"/>
        </a:p>
      </dgm:t>
    </dgm:pt>
    <dgm:pt modelId="{78E45392-B81B-464A-8886-5BAD67B9D3F6}" type="sibTrans" cxnId="{98C8ED99-BAD9-47B6-AC9B-58875E34ACD2}">
      <dgm:prSet/>
      <dgm:spPr/>
      <dgm:t>
        <a:bodyPr/>
        <a:lstStyle/>
        <a:p>
          <a:endParaRPr lang="en-US"/>
        </a:p>
      </dgm:t>
    </dgm:pt>
    <dgm:pt modelId="{F5B4B183-47B3-41C0-9604-71519CAF9AE4}">
      <dgm:prSet/>
      <dgm:spPr/>
      <dgm:t>
        <a:bodyPr/>
        <a:lstStyle/>
        <a:p>
          <a:r>
            <a:rPr lang="en-US" dirty="0"/>
            <a:t>Heroku Status provides the current status and incident history report for the Heroku platform. </a:t>
          </a:r>
        </a:p>
      </dgm:t>
    </dgm:pt>
    <dgm:pt modelId="{861C8DF0-8E93-4B8F-92EF-4847F3322CA8}" type="parTrans" cxnId="{9BC60582-EA9E-4D69-ADDA-1A091B35BB8D}">
      <dgm:prSet/>
      <dgm:spPr/>
      <dgm:t>
        <a:bodyPr/>
        <a:lstStyle/>
        <a:p>
          <a:endParaRPr lang="en-US"/>
        </a:p>
      </dgm:t>
    </dgm:pt>
    <dgm:pt modelId="{BAA8DDAD-AFC6-42B4-9521-D5452AA5D4A0}" type="sibTrans" cxnId="{9BC60582-EA9E-4D69-ADDA-1A091B35BB8D}">
      <dgm:prSet/>
      <dgm:spPr/>
      <dgm:t>
        <a:bodyPr/>
        <a:lstStyle/>
        <a:p>
          <a:endParaRPr lang="en-US"/>
        </a:p>
      </dgm:t>
    </dgm:pt>
    <dgm:pt modelId="{34591D74-45B4-4793-97A5-59F3ADCC6877}">
      <dgm:prSet/>
      <dgm:spPr/>
      <dgm:t>
        <a:bodyPr/>
        <a:lstStyle/>
        <a:p>
          <a:r>
            <a:rPr lang="en-US"/>
            <a:t>The status site covers all runtimes, as well as key add-ons necessary for smooth operation of production applications.</a:t>
          </a:r>
        </a:p>
      </dgm:t>
    </dgm:pt>
    <dgm:pt modelId="{D131B067-1E9A-43DC-81A7-D49F4E17DAE2}" type="parTrans" cxnId="{361AE922-34D1-41C9-B805-13AB535330AE}">
      <dgm:prSet/>
      <dgm:spPr/>
      <dgm:t>
        <a:bodyPr/>
        <a:lstStyle/>
        <a:p>
          <a:endParaRPr lang="en-US"/>
        </a:p>
      </dgm:t>
    </dgm:pt>
    <dgm:pt modelId="{E5A875C0-40E4-4526-8014-58DEBED99DC5}" type="sibTrans" cxnId="{361AE922-34D1-41C9-B805-13AB535330AE}">
      <dgm:prSet/>
      <dgm:spPr/>
      <dgm:t>
        <a:bodyPr/>
        <a:lstStyle/>
        <a:p>
          <a:endParaRPr lang="en-US"/>
        </a:p>
      </dgm:t>
    </dgm:pt>
    <dgm:pt modelId="{77D7151F-343F-43CA-827C-CB5C1D30E3C5}">
      <dgm:prSet/>
      <dgm:spPr/>
      <dgm:t>
        <a:bodyPr/>
        <a:lstStyle/>
        <a:p>
          <a:r>
            <a:rPr lang="en-US"/>
            <a:t>Accessing Heroku Status</a:t>
          </a:r>
        </a:p>
      </dgm:t>
    </dgm:pt>
    <dgm:pt modelId="{8978FF56-419D-4C59-BCD7-FA5C7F87E416}" type="parTrans" cxnId="{F519E295-C7D8-4D25-A172-B42BB80C6E50}">
      <dgm:prSet/>
      <dgm:spPr/>
      <dgm:t>
        <a:bodyPr/>
        <a:lstStyle/>
        <a:p>
          <a:endParaRPr lang="en-US"/>
        </a:p>
      </dgm:t>
    </dgm:pt>
    <dgm:pt modelId="{7E9E3AEB-AC9B-4742-8CD4-6A0406AC9823}" type="sibTrans" cxnId="{F519E295-C7D8-4D25-A172-B42BB80C6E50}">
      <dgm:prSet/>
      <dgm:spPr/>
      <dgm:t>
        <a:bodyPr/>
        <a:lstStyle/>
        <a:p>
          <a:endParaRPr lang="en-US"/>
        </a:p>
      </dgm:t>
    </dgm:pt>
    <dgm:pt modelId="{47023A46-A741-4750-80A4-1E849A16AF5F}">
      <dgm:prSet/>
      <dgm:spPr/>
      <dgm:t>
        <a:bodyPr/>
        <a:lstStyle/>
        <a:p>
          <a:r>
            <a:rPr lang="en-US"/>
            <a:t>The current status and history of platform issues is shown at:</a:t>
          </a:r>
        </a:p>
      </dgm:t>
    </dgm:pt>
    <dgm:pt modelId="{1FB18ECF-9E98-4FE6-B511-62FF9757A371}" type="parTrans" cxnId="{AF5C9529-1577-4B1A-AFF3-5CF1B385DAB5}">
      <dgm:prSet/>
      <dgm:spPr/>
      <dgm:t>
        <a:bodyPr/>
        <a:lstStyle/>
        <a:p>
          <a:endParaRPr lang="en-US"/>
        </a:p>
      </dgm:t>
    </dgm:pt>
    <dgm:pt modelId="{ED532D60-0E57-4EDA-A6DF-DC5B2FAB9784}" type="sibTrans" cxnId="{AF5C9529-1577-4B1A-AFF3-5CF1B385DAB5}">
      <dgm:prSet/>
      <dgm:spPr/>
      <dgm:t>
        <a:bodyPr/>
        <a:lstStyle/>
        <a:p>
          <a:endParaRPr lang="en-US"/>
        </a:p>
      </dgm:t>
    </dgm:pt>
    <dgm:pt modelId="{5B40AF82-80E3-4B11-AC97-F3F90D9431F3}">
      <dgm:prSet/>
      <dgm:spPr/>
      <dgm:t>
        <a:bodyPr/>
        <a:lstStyle/>
        <a:p>
          <a:r>
            <a:rPr lang="en-US"/>
            <a:t>https://status.heroku.com</a:t>
          </a:r>
        </a:p>
      </dgm:t>
    </dgm:pt>
    <dgm:pt modelId="{78319173-9A15-4423-9366-0936F777952A}" type="parTrans" cxnId="{E79966A2-D3BB-4E6F-B974-00A46AD04447}">
      <dgm:prSet/>
      <dgm:spPr/>
      <dgm:t>
        <a:bodyPr/>
        <a:lstStyle/>
        <a:p>
          <a:endParaRPr lang="en-US"/>
        </a:p>
      </dgm:t>
    </dgm:pt>
    <dgm:pt modelId="{66066787-EE72-4FFF-ABBF-D70767BBB2E4}" type="sibTrans" cxnId="{E79966A2-D3BB-4E6F-B974-00A46AD04447}">
      <dgm:prSet/>
      <dgm:spPr/>
      <dgm:t>
        <a:bodyPr/>
        <a:lstStyle/>
        <a:p>
          <a:endParaRPr lang="en-US"/>
        </a:p>
      </dgm:t>
    </dgm:pt>
    <dgm:pt modelId="{88D22278-AC59-4D62-A669-FB4343DAAB18}">
      <dgm:prSet/>
      <dgm:spPr/>
      <dgm:t>
        <a:bodyPr/>
        <a:lstStyle/>
        <a:p>
          <a:r>
            <a:rPr lang="en-US"/>
            <a:t>The heroku CLI can be used to ascertain the current status:</a:t>
          </a:r>
        </a:p>
      </dgm:t>
    </dgm:pt>
    <dgm:pt modelId="{29516DEE-8CA2-4FE8-8A77-90D0169782F4}" type="parTrans" cxnId="{6A688B3E-0B5A-4459-81FA-B6DAA550E10B}">
      <dgm:prSet/>
      <dgm:spPr/>
      <dgm:t>
        <a:bodyPr/>
        <a:lstStyle/>
        <a:p>
          <a:endParaRPr lang="en-US"/>
        </a:p>
      </dgm:t>
    </dgm:pt>
    <dgm:pt modelId="{52E03F54-3331-4E5A-9388-4EA2A0BD1A88}" type="sibTrans" cxnId="{6A688B3E-0B5A-4459-81FA-B6DAA550E10B}">
      <dgm:prSet/>
      <dgm:spPr/>
      <dgm:t>
        <a:bodyPr/>
        <a:lstStyle/>
        <a:p>
          <a:endParaRPr lang="en-US"/>
        </a:p>
      </dgm:t>
    </dgm:pt>
    <dgm:pt modelId="{69226290-5205-4208-B104-9162AE50B2CC}">
      <dgm:prSet/>
      <dgm:spPr/>
      <dgm:t>
        <a:bodyPr/>
        <a:lstStyle/>
        <a:p>
          <a:r>
            <a:rPr lang="en-US" dirty="0"/>
            <a:t>$ </a:t>
          </a:r>
          <a:r>
            <a:rPr lang="en-US" dirty="0" err="1"/>
            <a:t>heroku</a:t>
          </a:r>
          <a:r>
            <a:rPr lang="en-US" dirty="0"/>
            <a:t> status</a:t>
          </a:r>
        </a:p>
      </dgm:t>
    </dgm:pt>
    <dgm:pt modelId="{F39E2FE4-B159-4D0D-B44A-3D5D95535A8F}" type="parTrans" cxnId="{12F86478-0E5C-4E97-8DFE-478BC5F812C4}">
      <dgm:prSet/>
      <dgm:spPr/>
      <dgm:t>
        <a:bodyPr/>
        <a:lstStyle/>
        <a:p>
          <a:endParaRPr lang="en-US"/>
        </a:p>
      </dgm:t>
    </dgm:pt>
    <dgm:pt modelId="{FC770E59-6C7B-4EBF-A8BB-955BE95BCA5F}" type="sibTrans" cxnId="{12F86478-0E5C-4E97-8DFE-478BC5F812C4}">
      <dgm:prSet/>
      <dgm:spPr/>
      <dgm:t>
        <a:bodyPr/>
        <a:lstStyle/>
        <a:p>
          <a:endParaRPr lang="en-US"/>
        </a:p>
      </dgm:t>
    </dgm:pt>
    <dgm:pt modelId="{D2DC6471-17FD-4591-B85E-1AB136FFE72E}" type="pres">
      <dgm:prSet presAssocID="{9B672706-2F20-4ABE-B7CC-767844632F7F}" presName="Name0" presStyleCnt="0">
        <dgm:presLayoutVars>
          <dgm:dir/>
          <dgm:animLvl val="lvl"/>
          <dgm:resizeHandles val="exact"/>
        </dgm:presLayoutVars>
      </dgm:prSet>
      <dgm:spPr/>
    </dgm:pt>
    <dgm:pt modelId="{C6A1871A-5073-4564-93AE-947A6745B6DF}" type="pres">
      <dgm:prSet presAssocID="{39D17E40-6D2F-4AF1-837B-D1FE32DE37B8}" presName="linNode" presStyleCnt="0"/>
      <dgm:spPr/>
    </dgm:pt>
    <dgm:pt modelId="{097E113D-B199-439E-9CFA-06E4E1D5E4D8}" type="pres">
      <dgm:prSet presAssocID="{39D17E40-6D2F-4AF1-837B-D1FE32DE37B8}" presName="parentText" presStyleLbl="node1" presStyleIdx="0" presStyleCnt="3">
        <dgm:presLayoutVars>
          <dgm:chMax val="1"/>
          <dgm:bulletEnabled val="1"/>
        </dgm:presLayoutVars>
      </dgm:prSet>
      <dgm:spPr/>
    </dgm:pt>
    <dgm:pt modelId="{075ED24E-4DC4-4C0F-BF7B-9469F104C9BA}" type="pres">
      <dgm:prSet presAssocID="{39D17E40-6D2F-4AF1-837B-D1FE32DE37B8}" presName="descendantText" presStyleLbl="alignAccFollowNode1" presStyleIdx="0" presStyleCnt="3">
        <dgm:presLayoutVars>
          <dgm:bulletEnabled val="1"/>
        </dgm:presLayoutVars>
      </dgm:prSet>
      <dgm:spPr/>
    </dgm:pt>
    <dgm:pt modelId="{C864230B-3D43-43E9-AEDE-03B167DA5EE4}" type="pres">
      <dgm:prSet presAssocID="{78E45392-B81B-464A-8886-5BAD67B9D3F6}" presName="sp" presStyleCnt="0"/>
      <dgm:spPr/>
    </dgm:pt>
    <dgm:pt modelId="{6658962E-7BF4-4D71-86F2-FAED1E4C0CF4}" type="pres">
      <dgm:prSet presAssocID="{77D7151F-343F-43CA-827C-CB5C1D30E3C5}" presName="linNode" presStyleCnt="0"/>
      <dgm:spPr/>
    </dgm:pt>
    <dgm:pt modelId="{6C11CED2-D80A-4ABC-AB62-680CCF00006D}" type="pres">
      <dgm:prSet presAssocID="{77D7151F-343F-43CA-827C-CB5C1D30E3C5}" presName="parentText" presStyleLbl="node1" presStyleIdx="1" presStyleCnt="3">
        <dgm:presLayoutVars>
          <dgm:chMax val="1"/>
          <dgm:bulletEnabled val="1"/>
        </dgm:presLayoutVars>
      </dgm:prSet>
      <dgm:spPr/>
    </dgm:pt>
    <dgm:pt modelId="{6B2505A4-51EE-4E54-BE04-8C319B17F785}" type="pres">
      <dgm:prSet presAssocID="{77D7151F-343F-43CA-827C-CB5C1D30E3C5}" presName="descendantText" presStyleLbl="alignAccFollowNode1" presStyleIdx="1" presStyleCnt="3">
        <dgm:presLayoutVars>
          <dgm:bulletEnabled val="1"/>
        </dgm:presLayoutVars>
      </dgm:prSet>
      <dgm:spPr/>
    </dgm:pt>
    <dgm:pt modelId="{CAEBDDC9-69E2-4D48-9AE7-466B83F94B47}" type="pres">
      <dgm:prSet presAssocID="{7E9E3AEB-AC9B-4742-8CD4-6A0406AC9823}" presName="sp" presStyleCnt="0"/>
      <dgm:spPr/>
    </dgm:pt>
    <dgm:pt modelId="{029A8C7D-D49E-4BF5-AAC5-543528B59C3F}" type="pres">
      <dgm:prSet presAssocID="{88D22278-AC59-4D62-A669-FB4343DAAB18}" presName="linNode" presStyleCnt="0"/>
      <dgm:spPr/>
    </dgm:pt>
    <dgm:pt modelId="{48F60DCC-CF34-4578-B004-DEDD51BA69A0}" type="pres">
      <dgm:prSet presAssocID="{88D22278-AC59-4D62-A669-FB4343DAAB18}" presName="parentText" presStyleLbl="node1" presStyleIdx="2" presStyleCnt="3">
        <dgm:presLayoutVars>
          <dgm:chMax val="1"/>
          <dgm:bulletEnabled val="1"/>
        </dgm:presLayoutVars>
      </dgm:prSet>
      <dgm:spPr/>
    </dgm:pt>
    <dgm:pt modelId="{CA2E6EF1-D1E9-42F1-96E4-79C73074C22B}" type="pres">
      <dgm:prSet presAssocID="{88D22278-AC59-4D62-A669-FB4343DAAB18}" presName="descendantText" presStyleLbl="alignAccFollowNode1" presStyleIdx="2" presStyleCnt="3">
        <dgm:presLayoutVars>
          <dgm:bulletEnabled val="1"/>
        </dgm:presLayoutVars>
      </dgm:prSet>
      <dgm:spPr/>
    </dgm:pt>
  </dgm:ptLst>
  <dgm:cxnLst>
    <dgm:cxn modelId="{CC824D18-CC00-4F8C-B48A-B6B6379CF518}" type="presOf" srcId="{39D17E40-6D2F-4AF1-837B-D1FE32DE37B8}" destId="{097E113D-B199-439E-9CFA-06E4E1D5E4D8}" srcOrd="0" destOrd="0" presId="urn:microsoft.com/office/officeart/2005/8/layout/vList5"/>
    <dgm:cxn modelId="{361AE922-34D1-41C9-B805-13AB535330AE}" srcId="{39D17E40-6D2F-4AF1-837B-D1FE32DE37B8}" destId="{34591D74-45B4-4793-97A5-59F3ADCC6877}" srcOrd="1" destOrd="0" parTransId="{D131B067-1E9A-43DC-81A7-D49F4E17DAE2}" sibTransId="{E5A875C0-40E4-4526-8014-58DEBED99DC5}"/>
    <dgm:cxn modelId="{AF5C9529-1577-4B1A-AFF3-5CF1B385DAB5}" srcId="{77D7151F-343F-43CA-827C-CB5C1D30E3C5}" destId="{47023A46-A741-4750-80A4-1E849A16AF5F}" srcOrd="0" destOrd="0" parTransId="{1FB18ECF-9E98-4FE6-B511-62FF9757A371}" sibTransId="{ED532D60-0E57-4EDA-A6DF-DC5B2FAB9784}"/>
    <dgm:cxn modelId="{6A688B3E-0B5A-4459-81FA-B6DAA550E10B}" srcId="{9B672706-2F20-4ABE-B7CC-767844632F7F}" destId="{88D22278-AC59-4D62-A669-FB4343DAAB18}" srcOrd="2" destOrd="0" parTransId="{29516DEE-8CA2-4FE8-8A77-90D0169782F4}" sibTransId="{52E03F54-3331-4E5A-9388-4EA2A0BD1A88}"/>
    <dgm:cxn modelId="{0F52E755-D043-49EF-A77E-DF67FE99AE2B}" type="presOf" srcId="{5B40AF82-80E3-4B11-AC97-F3F90D9431F3}" destId="{6B2505A4-51EE-4E54-BE04-8C319B17F785}" srcOrd="0" destOrd="1" presId="urn:microsoft.com/office/officeart/2005/8/layout/vList5"/>
    <dgm:cxn modelId="{12F86478-0E5C-4E97-8DFE-478BC5F812C4}" srcId="{88D22278-AC59-4D62-A669-FB4343DAAB18}" destId="{69226290-5205-4208-B104-9162AE50B2CC}" srcOrd="0" destOrd="0" parTransId="{F39E2FE4-B159-4D0D-B44A-3D5D95535A8F}" sibTransId="{FC770E59-6C7B-4EBF-A8BB-955BE95BCA5F}"/>
    <dgm:cxn modelId="{2CD7F27D-FC5D-4C95-9CC2-D9E543270767}" type="presOf" srcId="{88D22278-AC59-4D62-A669-FB4343DAAB18}" destId="{48F60DCC-CF34-4578-B004-DEDD51BA69A0}" srcOrd="0" destOrd="0" presId="urn:microsoft.com/office/officeart/2005/8/layout/vList5"/>
    <dgm:cxn modelId="{1F756381-C7C3-4617-92BF-A89AB15923CD}" type="presOf" srcId="{77D7151F-343F-43CA-827C-CB5C1D30E3C5}" destId="{6C11CED2-D80A-4ABC-AB62-680CCF00006D}" srcOrd="0" destOrd="0" presId="urn:microsoft.com/office/officeart/2005/8/layout/vList5"/>
    <dgm:cxn modelId="{9BC60582-EA9E-4D69-ADDA-1A091B35BB8D}" srcId="{39D17E40-6D2F-4AF1-837B-D1FE32DE37B8}" destId="{F5B4B183-47B3-41C0-9604-71519CAF9AE4}" srcOrd="0" destOrd="0" parTransId="{861C8DF0-8E93-4B8F-92EF-4847F3322CA8}" sibTransId="{BAA8DDAD-AFC6-42B4-9521-D5452AA5D4A0}"/>
    <dgm:cxn modelId="{37E3EA8C-FE48-453F-ABD8-B6F76FD997B2}" type="presOf" srcId="{F5B4B183-47B3-41C0-9604-71519CAF9AE4}" destId="{075ED24E-4DC4-4C0F-BF7B-9469F104C9BA}" srcOrd="0" destOrd="0" presId="urn:microsoft.com/office/officeart/2005/8/layout/vList5"/>
    <dgm:cxn modelId="{69716C8F-A9E2-4590-BD05-58FA02867A21}" type="presOf" srcId="{9B672706-2F20-4ABE-B7CC-767844632F7F}" destId="{D2DC6471-17FD-4591-B85E-1AB136FFE72E}" srcOrd="0" destOrd="0" presId="urn:microsoft.com/office/officeart/2005/8/layout/vList5"/>
    <dgm:cxn modelId="{F519E295-C7D8-4D25-A172-B42BB80C6E50}" srcId="{9B672706-2F20-4ABE-B7CC-767844632F7F}" destId="{77D7151F-343F-43CA-827C-CB5C1D30E3C5}" srcOrd="1" destOrd="0" parTransId="{8978FF56-419D-4C59-BCD7-FA5C7F87E416}" sibTransId="{7E9E3AEB-AC9B-4742-8CD4-6A0406AC9823}"/>
    <dgm:cxn modelId="{98C8ED99-BAD9-47B6-AC9B-58875E34ACD2}" srcId="{9B672706-2F20-4ABE-B7CC-767844632F7F}" destId="{39D17E40-6D2F-4AF1-837B-D1FE32DE37B8}" srcOrd="0" destOrd="0" parTransId="{97D372BC-426C-4A6F-96FA-04923FC75FEF}" sibTransId="{78E45392-B81B-464A-8886-5BAD67B9D3F6}"/>
    <dgm:cxn modelId="{E79966A2-D3BB-4E6F-B974-00A46AD04447}" srcId="{77D7151F-343F-43CA-827C-CB5C1D30E3C5}" destId="{5B40AF82-80E3-4B11-AC97-F3F90D9431F3}" srcOrd="1" destOrd="0" parTransId="{78319173-9A15-4423-9366-0936F777952A}" sibTransId="{66066787-EE72-4FFF-ABBF-D70767BBB2E4}"/>
    <dgm:cxn modelId="{C314E4B7-9ABC-44BD-92A8-678332226670}" type="presOf" srcId="{34591D74-45B4-4793-97A5-59F3ADCC6877}" destId="{075ED24E-4DC4-4C0F-BF7B-9469F104C9BA}" srcOrd="0" destOrd="1" presId="urn:microsoft.com/office/officeart/2005/8/layout/vList5"/>
    <dgm:cxn modelId="{D3E219D7-30FF-4A39-9B17-D29F9F6230CC}" type="presOf" srcId="{47023A46-A741-4750-80A4-1E849A16AF5F}" destId="{6B2505A4-51EE-4E54-BE04-8C319B17F785}" srcOrd="0" destOrd="0" presId="urn:microsoft.com/office/officeart/2005/8/layout/vList5"/>
    <dgm:cxn modelId="{9F4AD4D7-282C-4F16-BFC6-CCF7872A676D}" type="presOf" srcId="{69226290-5205-4208-B104-9162AE50B2CC}" destId="{CA2E6EF1-D1E9-42F1-96E4-79C73074C22B}" srcOrd="0" destOrd="0" presId="urn:microsoft.com/office/officeart/2005/8/layout/vList5"/>
    <dgm:cxn modelId="{EC0C8BC9-E504-4FD8-A904-9EAF82036B04}" type="presParOf" srcId="{D2DC6471-17FD-4591-B85E-1AB136FFE72E}" destId="{C6A1871A-5073-4564-93AE-947A6745B6DF}" srcOrd="0" destOrd="0" presId="urn:microsoft.com/office/officeart/2005/8/layout/vList5"/>
    <dgm:cxn modelId="{E953311D-15B2-4BF8-82E7-7F2036E2D974}" type="presParOf" srcId="{C6A1871A-5073-4564-93AE-947A6745B6DF}" destId="{097E113D-B199-439E-9CFA-06E4E1D5E4D8}" srcOrd="0" destOrd="0" presId="urn:microsoft.com/office/officeart/2005/8/layout/vList5"/>
    <dgm:cxn modelId="{43B18A50-6057-428B-8141-7B4223340274}" type="presParOf" srcId="{C6A1871A-5073-4564-93AE-947A6745B6DF}" destId="{075ED24E-4DC4-4C0F-BF7B-9469F104C9BA}" srcOrd="1" destOrd="0" presId="urn:microsoft.com/office/officeart/2005/8/layout/vList5"/>
    <dgm:cxn modelId="{2228F335-9388-4771-B70F-7D33D2E9AD1A}" type="presParOf" srcId="{D2DC6471-17FD-4591-B85E-1AB136FFE72E}" destId="{C864230B-3D43-43E9-AEDE-03B167DA5EE4}" srcOrd="1" destOrd="0" presId="urn:microsoft.com/office/officeart/2005/8/layout/vList5"/>
    <dgm:cxn modelId="{2B00ABE8-C9C3-46A0-8A31-2F06450B2823}" type="presParOf" srcId="{D2DC6471-17FD-4591-B85E-1AB136FFE72E}" destId="{6658962E-7BF4-4D71-86F2-FAED1E4C0CF4}" srcOrd="2" destOrd="0" presId="urn:microsoft.com/office/officeart/2005/8/layout/vList5"/>
    <dgm:cxn modelId="{494663AC-418A-4A0E-AD1E-2412E5802401}" type="presParOf" srcId="{6658962E-7BF4-4D71-86F2-FAED1E4C0CF4}" destId="{6C11CED2-D80A-4ABC-AB62-680CCF00006D}" srcOrd="0" destOrd="0" presId="urn:microsoft.com/office/officeart/2005/8/layout/vList5"/>
    <dgm:cxn modelId="{657FAEDD-C280-49F0-9BF1-F1935BC349DF}" type="presParOf" srcId="{6658962E-7BF4-4D71-86F2-FAED1E4C0CF4}" destId="{6B2505A4-51EE-4E54-BE04-8C319B17F785}" srcOrd="1" destOrd="0" presId="urn:microsoft.com/office/officeart/2005/8/layout/vList5"/>
    <dgm:cxn modelId="{1D282FFF-08E3-45C9-B09C-2A38C705E4C3}" type="presParOf" srcId="{D2DC6471-17FD-4591-B85E-1AB136FFE72E}" destId="{CAEBDDC9-69E2-4D48-9AE7-466B83F94B47}" srcOrd="3" destOrd="0" presId="urn:microsoft.com/office/officeart/2005/8/layout/vList5"/>
    <dgm:cxn modelId="{475BD25E-9CE2-42D2-A8C9-A506DCBDD78F}" type="presParOf" srcId="{D2DC6471-17FD-4591-B85E-1AB136FFE72E}" destId="{029A8C7D-D49E-4BF5-AAC5-543528B59C3F}" srcOrd="4" destOrd="0" presId="urn:microsoft.com/office/officeart/2005/8/layout/vList5"/>
    <dgm:cxn modelId="{8067018D-E856-4613-9BB5-8C85A641AF1F}" type="presParOf" srcId="{029A8C7D-D49E-4BF5-AAC5-543528B59C3F}" destId="{48F60DCC-CF34-4578-B004-DEDD51BA69A0}" srcOrd="0" destOrd="0" presId="urn:microsoft.com/office/officeart/2005/8/layout/vList5"/>
    <dgm:cxn modelId="{DF6CB8C2-2E2A-4EF3-8F82-E4998CB875F2}" type="presParOf" srcId="{029A8C7D-D49E-4BF5-AAC5-543528B59C3F}" destId="{CA2E6EF1-D1E9-42F1-96E4-79C73074C22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C9F2945B-0673-4BD2-BD97-3F3E4D6D10EC}" type="doc">
      <dgm:prSet loTypeId="urn:microsoft.com/office/officeart/2016/7/layout/VerticalSolidActionList" loCatId="List" qsTypeId="urn:microsoft.com/office/officeart/2005/8/quickstyle/simple1" qsCatId="simple" csTypeId="urn:microsoft.com/office/officeart/2005/8/colors/colorful5" csCatId="colorful"/>
      <dgm:spPr/>
      <dgm:t>
        <a:bodyPr/>
        <a:lstStyle/>
        <a:p>
          <a:endParaRPr lang="en-US"/>
        </a:p>
      </dgm:t>
    </dgm:pt>
    <dgm:pt modelId="{3F50D800-6984-4B75-A724-60BEE96FB15B}">
      <dgm:prSet/>
      <dgm:spPr/>
      <dgm:t>
        <a:bodyPr/>
        <a:lstStyle/>
        <a:p>
          <a:r>
            <a:rPr lang="en-US"/>
            <a:t>Troubleshooting</a:t>
          </a:r>
        </a:p>
      </dgm:t>
    </dgm:pt>
    <dgm:pt modelId="{3C00788E-AF6F-4D9F-BBA6-B6AB6A149D43}" type="parTrans" cxnId="{FB9861C4-8F7D-4C13-BABD-BFD8190FF88B}">
      <dgm:prSet/>
      <dgm:spPr/>
      <dgm:t>
        <a:bodyPr/>
        <a:lstStyle/>
        <a:p>
          <a:endParaRPr lang="en-US"/>
        </a:p>
      </dgm:t>
    </dgm:pt>
    <dgm:pt modelId="{08DB70C2-8471-4B66-B769-C305567FA74F}" type="sibTrans" cxnId="{FB9861C4-8F7D-4C13-BABD-BFD8190FF88B}">
      <dgm:prSet/>
      <dgm:spPr/>
      <dgm:t>
        <a:bodyPr/>
        <a:lstStyle/>
        <a:p>
          <a:endParaRPr lang="en-US"/>
        </a:p>
      </dgm:t>
    </dgm:pt>
    <dgm:pt modelId="{45340281-7707-4EF6-8532-6D6E4E035915}">
      <dgm:prSet/>
      <dgm:spPr/>
      <dgm:t>
        <a:bodyPr/>
        <a:lstStyle/>
        <a:p>
          <a:r>
            <a:rPr lang="en-US"/>
            <a:t>Troubleshooting Memory Issues in Java Applications:</a:t>
          </a:r>
        </a:p>
      </dgm:t>
    </dgm:pt>
    <dgm:pt modelId="{2A226B65-20E5-4F6B-BBA9-2A902F73508D}" type="parTrans" cxnId="{C374F795-EC8C-4CF8-A8F9-E519069D6FB2}">
      <dgm:prSet/>
      <dgm:spPr/>
      <dgm:t>
        <a:bodyPr/>
        <a:lstStyle/>
        <a:p>
          <a:endParaRPr lang="en-US"/>
        </a:p>
      </dgm:t>
    </dgm:pt>
    <dgm:pt modelId="{59EFA32C-C7E6-42C8-BF70-09D600AB945D}" type="sibTrans" cxnId="{C374F795-EC8C-4CF8-A8F9-E519069D6FB2}">
      <dgm:prSet/>
      <dgm:spPr/>
      <dgm:t>
        <a:bodyPr/>
        <a:lstStyle/>
        <a:p>
          <a:endParaRPr lang="en-US"/>
        </a:p>
      </dgm:t>
    </dgm:pt>
    <dgm:pt modelId="{1621A8C1-A88A-4895-983F-7FF71D0D2017}">
      <dgm:prSet/>
      <dgm:spPr/>
      <dgm:t>
        <a:bodyPr/>
        <a:lstStyle/>
        <a:p>
          <a:r>
            <a:rPr lang="en-US"/>
            <a:t>Tuning</a:t>
          </a:r>
        </a:p>
      </dgm:t>
    </dgm:pt>
    <dgm:pt modelId="{DABBA8DF-C631-4E82-B2B0-3F0B33D2D771}" type="parTrans" cxnId="{E9519048-166E-4E33-8BB0-C9A06259F1F0}">
      <dgm:prSet/>
      <dgm:spPr/>
      <dgm:t>
        <a:bodyPr/>
        <a:lstStyle/>
        <a:p>
          <a:endParaRPr lang="en-US"/>
        </a:p>
      </dgm:t>
    </dgm:pt>
    <dgm:pt modelId="{CEBBF51E-3738-4F36-AB51-19C7B5338890}" type="sibTrans" cxnId="{E9519048-166E-4E33-8BB0-C9A06259F1F0}">
      <dgm:prSet/>
      <dgm:spPr/>
      <dgm:t>
        <a:bodyPr/>
        <a:lstStyle/>
        <a:p>
          <a:endParaRPr lang="en-US"/>
        </a:p>
      </dgm:t>
    </dgm:pt>
    <dgm:pt modelId="{6A5ADCFD-1739-4432-A28B-5297FCB84ACA}">
      <dgm:prSet/>
      <dgm:spPr/>
      <dgm:t>
        <a:bodyPr/>
        <a:lstStyle/>
        <a:p>
          <a:r>
            <a:rPr lang="en-US"/>
            <a:t>Tuning the memory use of your application requires understanding both how Java uses memory and how you can gain visibility into your application’s memory use</a:t>
          </a:r>
        </a:p>
      </dgm:t>
    </dgm:pt>
    <dgm:pt modelId="{B1E7A722-3AE7-4ABE-819F-3D36A6706565}" type="parTrans" cxnId="{28F3955C-E001-4CC2-A354-B9CE37939AE9}">
      <dgm:prSet/>
      <dgm:spPr/>
      <dgm:t>
        <a:bodyPr/>
        <a:lstStyle/>
        <a:p>
          <a:endParaRPr lang="en-US"/>
        </a:p>
      </dgm:t>
    </dgm:pt>
    <dgm:pt modelId="{0AB9F848-BB51-4E4A-A440-8B1CCDA405D3}" type="sibTrans" cxnId="{28F3955C-E001-4CC2-A354-B9CE37939AE9}">
      <dgm:prSet/>
      <dgm:spPr/>
      <dgm:t>
        <a:bodyPr/>
        <a:lstStyle/>
        <a:p>
          <a:endParaRPr lang="en-US"/>
        </a:p>
      </dgm:t>
    </dgm:pt>
    <dgm:pt modelId="{9E851769-DBCF-4507-B5CC-3186F95D1137}" type="pres">
      <dgm:prSet presAssocID="{C9F2945B-0673-4BD2-BD97-3F3E4D6D10EC}" presName="Name0" presStyleCnt="0">
        <dgm:presLayoutVars>
          <dgm:dir/>
          <dgm:animLvl val="lvl"/>
          <dgm:resizeHandles val="exact"/>
        </dgm:presLayoutVars>
      </dgm:prSet>
      <dgm:spPr/>
    </dgm:pt>
    <dgm:pt modelId="{7A37EF16-B660-4050-BD57-DB5C88911508}" type="pres">
      <dgm:prSet presAssocID="{3F50D800-6984-4B75-A724-60BEE96FB15B}" presName="linNode" presStyleCnt="0"/>
      <dgm:spPr/>
    </dgm:pt>
    <dgm:pt modelId="{AEF8B083-3C92-47EA-BCD9-9DFF54261A1D}" type="pres">
      <dgm:prSet presAssocID="{3F50D800-6984-4B75-A724-60BEE96FB15B}" presName="parentText" presStyleLbl="alignNode1" presStyleIdx="0" presStyleCnt="2">
        <dgm:presLayoutVars>
          <dgm:chMax val="1"/>
          <dgm:bulletEnabled/>
        </dgm:presLayoutVars>
      </dgm:prSet>
      <dgm:spPr/>
    </dgm:pt>
    <dgm:pt modelId="{7115D367-904A-4B7B-8553-2895BA7CD440}" type="pres">
      <dgm:prSet presAssocID="{3F50D800-6984-4B75-A724-60BEE96FB15B}" presName="descendantText" presStyleLbl="alignAccFollowNode1" presStyleIdx="0" presStyleCnt="2">
        <dgm:presLayoutVars>
          <dgm:bulletEnabled/>
        </dgm:presLayoutVars>
      </dgm:prSet>
      <dgm:spPr/>
    </dgm:pt>
    <dgm:pt modelId="{01E1816C-7A8E-443A-84F3-705ECEA2DB43}" type="pres">
      <dgm:prSet presAssocID="{08DB70C2-8471-4B66-B769-C305567FA74F}" presName="sp" presStyleCnt="0"/>
      <dgm:spPr/>
    </dgm:pt>
    <dgm:pt modelId="{CD7975A7-1991-471C-9EBC-B9BC292B665F}" type="pres">
      <dgm:prSet presAssocID="{1621A8C1-A88A-4895-983F-7FF71D0D2017}" presName="linNode" presStyleCnt="0"/>
      <dgm:spPr/>
    </dgm:pt>
    <dgm:pt modelId="{C4B70C42-12CF-4AC5-802E-5E6049E458B3}" type="pres">
      <dgm:prSet presAssocID="{1621A8C1-A88A-4895-983F-7FF71D0D2017}" presName="parentText" presStyleLbl="alignNode1" presStyleIdx="1" presStyleCnt="2">
        <dgm:presLayoutVars>
          <dgm:chMax val="1"/>
          <dgm:bulletEnabled/>
        </dgm:presLayoutVars>
      </dgm:prSet>
      <dgm:spPr/>
    </dgm:pt>
    <dgm:pt modelId="{4D45819A-E269-44BF-A2C4-13F890309074}" type="pres">
      <dgm:prSet presAssocID="{1621A8C1-A88A-4895-983F-7FF71D0D2017}" presName="descendantText" presStyleLbl="alignAccFollowNode1" presStyleIdx="1" presStyleCnt="2">
        <dgm:presLayoutVars>
          <dgm:bulletEnabled/>
        </dgm:presLayoutVars>
      </dgm:prSet>
      <dgm:spPr/>
    </dgm:pt>
  </dgm:ptLst>
  <dgm:cxnLst>
    <dgm:cxn modelId="{0C8E7605-7EA6-40D1-9F0F-9A948A15C2D1}" type="presOf" srcId="{3F50D800-6984-4B75-A724-60BEE96FB15B}" destId="{AEF8B083-3C92-47EA-BCD9-9DFF54261A1D}" srcOrd="0" destOrd="0" presId="urn:microsoft.com/office/officeart/2016/7/layout/VerticalSolidActionList"/>
    <dgm:cxn modelId="{BB07F53C-E487-4D6E-B2E9-3CDBC52CCE71}" type="presOf" srcId="{6A5ADCFD-1739-4432-A28B-5297FCB84ACA}" destId="{4D45819A-E269-44BF-A2C4-13F890309074}" srcOrd="0" destOrd="0" presId="urn:microsoft.com/office/officeart/2016/7/layout/VerticalSolidActionList"/>
    <dgm:cxn modelId="{28F3955C-E001-4CC2-A354-B9CE37939AE9}" srcId="{1621A8C1-A88A-4895-983F-7FF71D0D2017}" destId="{6A5ADCFD-1739-4432-A28B-5297FCB84ACA}" srcOrd="0" destOrd="0" parTransId="{B1E7A722-3AE7-4ABE-819F-3D36A6706565}" sibTransId="{0AB9F848-BB51-4E4A-A440-8B1CCDA405D3}"/>
    <dgm:cxn modelId="{E9519048-166E-4E33-8BB0-C9A06259F1F0}" srcId="{C9F2945B-0673-4BD2-BD97-3F3E4D6D10EC}" destId="{1621A8C1-A88A-4895-983F-7FF71D0D2017}" srcOrd="1" destOrd="0" parTransId="{DABBA8DF-C631-4E82-B2B0-3F0B33D2D771}" sibTransId="{CEBBF51E-3738-4F36-AB51-19C7B5338890}"/>
    <dgm:cxn modelId="{8C5C2487-5A79-432F-9C71-CBDCDF5158D6}" type="presOf" srcId="{45340281-7707-4EF6-8532-6D6E4E035915}" destId="{7115D367-904A-4B7B-8553-2895BA7CD440}" srcOrd="0" destOrd="0" presId="urn:microsoft.com/office/officeart/2016/7/layout/VerticalSolidActionList"/>
    <dgm:cxn modelId="{C2768E94-92E8-498B-8D89-2EF8511C226B}" type="presOf" srcId="{C9F2945B-0673-4BD2-BD97-3F3E4D6D10EC}" destId="{9E851769-DBCF-4507-B5CC-3186F95D1137}" srcOrd="0" destOrd="0" presId="urn:microsoft.com/office/officeart/2016/7/layout/VerticalSolidActionList"/>
    <dgm:cxn modelId="{C374F795-EC8C-4CF8-A8F9-E519069D6FB2}" srcId="{3F50D800-6984-4B75-A724-60BEE96FB15B}" destId="{45340281-7707-4EF6-8532-6D6E4E035915}" srcOrd="0" destOrd="0" parTransId="{2A226B65-20E5-4F6B-BBA9-2A902F73508D}" sibTransId="{59EFA32C-C7E6-42C8-BF70-09D600AB945D}"/>
    <dgm:cxn modelId="{97F2C7A8-1317-442D-9A94-3B330DB21293}" type="presOf" srcId="{1621A8C1-A88A-4895-983F-7FF71D0D2017}" destId="{C4B70C42-12CF-4AC5-802E-5E6049E458B3}" srcOrd="0" destOrd="0" presId="urn:microsoft.com/office/officeart/2016/7/layout/VerticalSolidActionList"/>
    <dgm:cxn modelId="{FB9861C4-8F7D-4C13-BABD-BFD8190FF88B}" srcId="{C9F2945B-0673-4BD2-BD97-3F3E4D6D10EC}" destId="{3F50D800-6984-4B75-A724-60BEE96FB15B}" srcOrd="0" destOrd="0" parTransId="{3C00788E-AF6F-4D9F-BBA6-B6AB6A149D43}" sibTransId="{08DB70C2-8471-4B66-B769-C305567FA74F}"/>
    <dgm:cxn modelId="{E30A5614-82D2-4837-A503-924532E39EFD}" type="presParOf" srcId="{9E851769-DBCF-4507-B5CC-3186F95D1137}" destId="{7A37EF16-B660-4050-BD57-DB5C88911508}" srcOrd="0" destOrd="0" presId="urn:microsoft.com/office/officeart/2016/7/layout/VerticalSolidActionList"/>
    <dgm:cxn modelId="{8A65B85D-70EC-4170-9CDF-C596760EB16A}" type="presParOf" srcId="{7A37EF16-B660-4050-BD57-DB5C88911508}" destId="{AEF8B083-3C92-47EA-BCD9-9DFF54261A1D}" srcOrd="0" destOrd="0" presId="urn:microsoft.com/office/officeart/2016/7/layout/VerticalSolidActionList"/>
    <dgm:cxn modelId="{B8C5F599-8D05-4FAB-A91C-7096BAF6A6D5}" type="presParOf" srcId="{7A37EF16-B660-4050-BD57-DB5C88911508}" destId="{7115D367-904A-4B7B-8553-2895BA7CD440}" srcOrd="1" destOrd="0" presId="urn:microsoft.com/office/officeart/2016/7/layout/VerticalSolidActionList"/>
    <dgm:cxn modelId="{C39D2586-0342-4B15-945A-E643E655ECB7}" type="presParOf" srcId="{9E851769-DBCF-4507-B5CC-3186F95D1137}" destId="{01E1816C-7A8E-443A-84F3-705ECEA2DB43}" srcOrd="1" destOrd="0" presId="urn:microsoft.com/office/officeart/2016/7/layout/VerticalSolidActionList"/>
    <dgm:cxn modelId="{F75B1638-A0E5-4D53-A124-69FA3AD913F0}" type="presParOf" srcId="{9E851769-DBCF-4507-B5CC-3186F95D1137}" destId="{CD7975A7-1991-471C-9EBC-B9BC292B665F}" srcOrd="2" destOrd="0" presId="urn:microsoft.com/office/officeart/2016/7/layout/VerticalSolidActionList"/>
    <dgm:cxn modelId="{D0498943-18FF-430F-9048-262989DFB1CE}" type="presParOf" srcId="{CD7975A7-1991-471C-9EBC-B9BC292B665F}" destId="{C4B70C42-12CF-4AC5-802E-5E6049E458B3}" srcOrd="0" destOrd="0" presId="urn:microsoft.com/office/officeart/2016/7/layout/VerticalSolidActionList"/>
    <dgm:cxn modelId="{A397B0CB-AE3A-4719-94BC-8E927824C3D9}" type="presParOf" srcId="{CD7975A7-1991-471C-9EBC-B9BC292B665F}" destId="{4D45819A-E269-44BF-A2C4-13F890309074}"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F9484EA-AB01-44E0-928B-979A52B820B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532C4F1-5B86-4480-844F-A959303EA530}">
      <dgm:prSet/>
      <dgm:spPr/>
      <dgm:t>
        <a:bodyPr/>
        <a:lstStyle/>
        <a:p>
          <a:r>
            <a:rPr lang="en-US"/>
            <a:t>A Heroku app’s logs are aggregated from the output streams of all of its running processes, system components, and backing services. </a:t>
          </a:r>
        </a:p>
      </dgm:t>
    </dgm:pt>
    <dgm:pt modelId="{3CEC1E0A-C79D-4C8E-82B3-3150B0BE75ED}" type="parTrans" cxnId="{3BEC27D6-D4D1-4FF4-8226-E3763131159B}">
      <dgm:prSet/>
      <dgm:spPr/>
      <dgm:t>
        <a:bodyPr/>
        <a:lstStyle/>
        <a:p>
          <a:endParaRPr lang="en-US"/>
        </a:p>
      </dgm:t>
    </dgm:pt>
    <dgm:pt modelId="{CC8ACD3E-8420-478D-8092-60DB48EE733C}" type="sibTrans" cxnId="{3BEC27D6-D4D1-4FF4-8226-E3763131159B}">
      <dgm:prSet/>
      <dgm:spPr/>
      <dgm:t>
        <a:bodyPr/>
        <a:lstStyle/>
        <a:p>
          <a:endParaRPr lang="en-US"/>
        </a:p>
      </dgm:t>
    </dgm:pt>
    <dgm:pt modelId="{8EC777E4-2B1C-4690-AA24-83A5A6720A71}">
      <dgm:prSet/>
      <dgm:spPr/>
      <dgm:t>
        <a:bodyPr/>
        <a:lstStyle/>
        <a:p>
          <a:r>
            <a:rPr lang="en-US" dirty="0"/>
            <a:t>Heroku’s </a:t>
          </a:r>
          <a:r>
            <a:rPr lang="en-US" b="1" dirty="0" err="1">
              <a:highlight>
                <a:srgbClr val="FFFF00"/>
              </a:highlight>
            </a:rPr>
            <a:t>Logplex</a:t>
          </a:r>
          <a:r>
            <a:rPr lang="en-US" dirty="0"/>
            <a:t> routes log streams from all of these diverse sources into a single channel, providing a foundation for comprehensive logging.</a:t>
          </a:r>
        </a:p>
      </dgm:t>
    </dgm:pt>
    <dgm:pt modelId="{A5A56DAD-5E79-4083-829F-F4D854E38753}" type="parTrans" cxnId="{E0836089-3D83-407B-AAA2-9450EA8C44B3}">
      <dgm:prSet/>
      <dgm:spPr/>
      <dgm:t>
        <a:bodyPr/>
        <a:lstStyle/>
        <a:p>
          <a:endParaRPr lang="en-US"/>
        </a:p>
      </dgm:t>
    </dgm:pt>
    <dgm:pt modelId="{2641C73C-25B4-476D-B99F-B4F541A196FF}" type="sibTrans" cxnId="{E0836089-3D83-407B-AAA2-9450EA8C44B3}">
      <dgm:prSet/>
      <dgm:spPr/>
      <dgm:t>
        <a:bodyPr/>
        <a:lstStyle/>
        <a:p>
          <a:endParaRPr lang="en-US"/>
        </a:p>
      </dgm:t>
    </dgm:pt>
    <dgm:pt modelId="{6534EC94-772D-4BB6-8A05-BA9C0359A7ED}" type="pres">
      <dgm:prSet presAssocID="{9F9484EA-AB01-44E0-928B-979A52B820B2}" presName="vert0" presStyleCnt="0">
        <dgm:presLayoutVars>
          <dgm:dir/>
          <dgm:animOne val="branch"/>
          <dgm:animLvl val="lvl"/>
        </dgm:presLayoutVars>
      </dgm:prSet>
      <dgm:spPr/>
    </dgm:pt>
    <dgm:pt modelId="{47986091-8C4D-4E64-87A8-2A12B4EC4761}" type="pres">
      <dgm:prSet presAssocID="{5532C4F1-5B86-4480-844F-A959303EA530}" presName="thickLine" presStyleLbl="alignNode1" presStyleIdx="0" presStyleCnt="2"/>
      <dgm:spPr/>
    </dgm:pt>
    <dgm:pt modelId="{363E4A7E-8C08-4232-B45F-E21A5393136E}" type="pres">
      <dgm:prSet presAssocID="{5532C4F1-5B86-4480-844F-A959303EA530}" presName="horz1" presStyleCnt="0"/>
      <dgm:spPr/>
    </dgm:pt>
    <dgm:pt modelId="{09F95E0D-C36E-4AC0-9A0B-4E0C2EFBF64D}" type="pres">
      <dgm:prSet presAssocID="{5532C4F1-5B86-4480-844F-A959303EA530}" presName="tx1" presStyleLbl="revTx" presStyleIdx="0" presStyleCnt="2"/>
      <dgm:spPr/>
    </dgm:pt>
    <dgm:pt modelId="{5334BB2C-3A5D-4CCA-8F97-6F2AE01B83A8}" type="pres">
      <dgm:prSet presAssocID="{5532C4F1-5B86-4480-844F-A959303EA530}" presName="vert1" presStyleCnt="0"/>
      <dgm:spPr/>
    </dgm:pt>
    <dgm:pt modelId="{E32F085D-C24F-4457-AFB1-CAC7E891F5D0}" type="pres">
      <dgm:prSet presAssocID="{8EC777E4-2B1C-4690-AA24-83A5A6720A71}" presName="thickLine" presStyleLbl="alignNode1" presStyleIdx="1" presStyleCnt="2"/>
      <dgm:spPr/>
    </dgm:pt>
    <dgm:pt modelId="{3101E9E3-F889-437F-B280-60850E1CE847}" type="pres">
      <dgm:prSet presAssocID="{8EC777E4-2B1C-4690-AA24-83A5A6720A71}" presName="horz1" presStyleCnt="0"/>
      <dgm:spPr/>
    </dgm:pt>
    <dgm:pt modelId="{34841C1C-1B4B-4009-95AD-C9B7D9501080}" type="pres">
      <dgm:prSet presAssocID="{8EC777E4-2B1C-4690-AA24-83A5A6720A71}" presName="tx1" presStyleLbl="revTx" presStyleIdx="1" presStyleCnt="2"/>
      <dgm:spPr/>
    </dgm:pt>
    <dgm:pt modelId="{B82EFBFC-F54E-4022-8870-1944B3E448C6}" type="pres">
      <dgm:prSet presAssocID="{8EC777E4-2B1C-4690-AA24-83A5A6720A71}" presName="vert1" presStyleCnt="0"/>
      <dgm:spPr/>
    </dgm:pt>
  </dgm:ptLst>
  <dgm:cxnLst>
    <dgm:cxn modelId="{238D8514-A18C-4129-930C-E080E0CFC450}" type="presOf" srcId="{9F9484EA-AB01-44E0-928B-979A52B820B2}" destId="{6534EC94-772D-4BB6-8A05-BA9C0359A7ED}" srcOrd="0" destOrd="0" presId="urn:microsoft.com/office/officeart/2008/layout/LinedList"/>
    <dgm:cxn modelId="{C41EF047-BA05-46B4-974E-AB7F06BCEAC5}" type="presOf" srcId="{8EC777E4-2B1C-4690-AA24-83A5A6720A71}" destId="{34841C1C-1B4B-4009-95AD-C9B7D9501080}" srcOrd="0" destOrd="0" presId="urn:microsoft.com/office/officeart/2008/layout/LinedList"/>
    <dgm:cxn modelId="{E0836089-3D83-407B-AAA2-9450EA8C44B3}" srcId="{9F9484EA-AB01-44E0-928B-979A52B820B2}" destId="{8EC777E4-2B1C-4690-AA24-83A5A6720A71}" srcOrd="1" destOrd="0" parTransId="{A5A56DAD-5E79-4083-829F-F4D854E38753}" sibTransId="{2641C73C-25B4-476D-B99F-B4F541A196FF}"/>
    <dgm:cxn modelId="{08A60CAB-0CE5-4F51-B818-51F929F0B05B}" type="presOf" srcId="{5532C4F1-5B86-4480-844F-A959303EA530}" destId="{09F95E0D-C36E-4AC0-9A0B-4E0C2EFBF64D}" srcOrd="0" destOrd="0" presId="urn:microsoft.com/office/officeart/2008/layout/LinedList"/>
    <dgm:cxn modelId="{3BEC27D6-D4D1-4FF4-8226-E3763131159B}" srcId="{9F9484EA-AB01-44E0-928B-979A52B820B2}" destId="{5532C4F1-5B86-4480-844F-A959303EA530}" srcOrd="0" destOrd="0" parTransId="{3CEC1E0A-C79D-4C8E-82B3-3150B0BE75ED}" sibTransId="{CC8ACD3E-8420-478D-8092-60DB48EE733C}"/>
    <dgm:cxn modelId="{01FAB700-5106-4D4E-B05F-DD9099EE30FD}" type="presParOf" srcId="{6534EC94-772D-4BB6-8A05-BA9C0359A7ED}" destId="{47986091-8C4D-4E64-87A8-2A12B4EC4761}" srcOrd="0" destOrd="0" presId="urn:microsoft.com/office/officeart/2008/layout/LinedList"/>
    <dgm:cxn modelId="{5E99C34E-B03C-48AB-B0CC-6C41C01E43EC}" type="presParOf" srcId="{6534EC94-772D-4BB6-8A05-BA9C0359A7ED}" destId="{363E4A7E-8C08-4232-B45F-E21A5393136E}" srcOrd="1" destOrd="0" presId="urn:microsoft.com/office/officeart/2008/layout/LinedList"/>
    <dgm:cxn modelId="{A38252A1-C3B7-4F72-A3A5-3A3840196FEB}" type="presParOf" srcId="{363E4A7E-8C08-4232-B45F-E21A5393136E}" destId="{09F95E0D-C36E-4AC0-9A0B-4E0C2EFBF64D}" srcOrd="0" destOrd="0" presId="urn:microsoft.com/office/officeart/2008/layout/LinedList"/>
    <dgm:cxn modelId="{70937943-915D-47E6-96BF-F1586AC71348}" type="presParOf" srcId="{363E4A7E-8C08-4232-B45F-E21A5393136E}" destId="{5334BB2C-3A5D-4CCA-8F97-6F2AE01B83A8}" srcOrd="1" destOrd="0" presId="urn:microsoft.com/office/officeart/2008/layout/LinedList"/>
    <dgm:cxn modelId="{BA2A825B-06D4-4AAF-8AA8-F3DC93394CAF}" type="presParOf" srcId="{6534EC94-772D-4BB6-8A05-BA9C0359A7ED}" destId="{E32F085D-C24F-4457-AFB1-CAC7E891F5D0}" srcOrd="2" destOrd="0" presId="urn:microsoft.com/office/officeart/2008/layout/LinedList"/>
    <dgm:cxn modelId="{DAA3D779-A33F-41C7-AEF4-15EC15BE2548}" type="presParOf" srcId="{6534EC94-772D-4BB6-8A05-BA9C0359A7ED}" destId="{3101E9E3-F889-437F-B280-60850E1CE847}" srcOrd="3" destOrd="0" presId="urn:microsoft.com/office/officeart/2008/layout/LinedList"/>
    <dgm:cxn modelId="{49CF2C38-0D66-477D-8321-4FCC14B15513}" type="presParOf" srcId="{3101E9E3-F889-437F-B280-60850E1CE847}" destId="{34841C1C-1B4B-4009-95AD-C9B7D9501080}" srcOrd="0" destOrd="0" presId="urn:microsoft.com/office/officeart/2008/layout/LinedList"/>
    <dgm:cxn modelId="{20CBFE23-8EDB-4601-A5BE-498C2D6554BD}" type="presParOf" srcId="{3101E9E3-F889-437F-B280-60850E1CE847}" destId="{B82EFBFC-F54E-4022-8870-1944B3E448C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9883B51-8937-4838-8564-B33156030E5C}"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DA8232D3-907B-4404-B26D-ADE6DB86616A}">
      <dgm:prSet custT="1"/>
      <dgm:spPr/>
      <dgm:t>
        <a:bodyPr/>
        <a:lstStyle/>
        <a:p>
          <a:r>
            <a:rPr lang="en-US" sz="3600" b="1" dirty="0"/>
            <a:t>Runtime logs</a:t>
          </a:r>
          <a:endParaRPr lang="en-US" sz="3600" dirty="0"/>
        </a:p>
      </dgm:t>
    </dgm:pt>
    <dgm:pt modelId="{4407E61C-D6CB-4017-9D2E-CF24B292EC4A}" type="parTrans" cxnId="{41FED447-9073-468D-BD50-8D2B69E8127D}">
      <dgm:prSet/>
      <dgm:spPr/>
      <dgm:t>
        <a:bodyPr/>
        <a:lstStyle/>
        <a:p>
          <a:endParaRPr lang="en-US" sz="2000"/>
        </a:p>
      </dgm:t>
    </dgm:pt>
    <dgm:pt modelId="{E5EF5940-2BFD-4C06-A276-DAC8EEF7FAB7}" type="sibTrans" cxnId="{41FED447-9073-468D-BD50-8D2B69E8127D}">
      <dgm:prSet/>
      <dgm:spPr/>
      <dgm:t>
        <a:bodyPr/>
        <a:lstStyle/>
        <a:p>
          <a:endParaRPr lang="en-US" sz="2000"/>
        </a:p>
      </dgm:t>
    </dgm:pt>
    <dgm:pt modelId="{3A7841E5-D242-4715-80D2-209E406C9E3D}">
      <dgm:prSet custT="1"/>
      <dgm:spPr/>
      <dgm:t>
        <a:bodyPr/>
        <a:lstStyle/>
        <a:p>
          <a:r>
            <a:rPr lang="en-US" sz="2000"/>
            <a:t>Heroku aggregates the following categories of logs for a deployed app:</a:t>
          </a:r>
        </a:p>
      </dgm:t>
    </dgm:pt>
    <dgm:pt modelId="{7A6F338D-C374-4188-83BB-42013AAE1D50}" type="parTrans" cxnId="{5DCC5867-EF80-4930-8883-A4462709E254}">
      <dgm:prSet/>
      <dgm:spPr/>
      <dgm:t>
        <a:bodyPr/>
        <a:lstStyle/>
        <a:p>
          <a:endParaRPr lang="en-US" sz="2000"/>
        </a:p>
      </dgm:t>
    </dgm:pt>
    <dgm:pt modelId="{70D66BD3-9112-4C98-8BC0-458AEC88A525}" type="sibTrans" cxnId="{5DCC5867-EF80-4930-8883-A4462709E254}">
      <dgm:prSet/>
      <dgm:spPr/>
      <dgm:t>
        <a:bodyPr/>
        <a:lstStyle/>
        <a:p>
          <a:endParaRPr lang="en-US" sz="2000"/>
        </a:p>
      </dgm:t>
    </dgm:pt>
    <dgm:pt modelId="{CBEE9B7D-CA3F-4F54-8E9A-0531D9E03255}">
      <dgm:prSet custT="1"/>
      <dgm:spPr/>
      <dgm:t>
        <a:bodyPr/>
        <a:lstStyle/>
        <a:p>
          <a:r>
            <a:rPr lang="en-US" sz="2000" b="1"/>
            <a:t>App logs </a:t>
          </a:r>
          <a:r>
            <a:rPr lang="en-US" sz="2000"/>
            <a:t>- Logging output from the application itself. This includes logs generated by your app’s code and dependencies. </a:t>
          </a:r>
        </a:p>
      </dgm:t>
    </dgm:pt>
    <dgm:pt modelId="{DF3D4AE3-FDE5-450F-B5BC-27667A9C97F0}" type="parTrans" cxnId="{12EC8FE6-7D99-4AD2-9683-0416ED0ECCB0}">
      <dgm:prSet/>
      <dgm:spPr/>
      <dgm:t>
        <a:bodyPr/>
        <a:lstStyle/>
        <a:p>
          <a:endParaRPr lang="en-US" sz="2000"/>
        </a:p>
      </dgm:t>
    </dgm:pt>
    <dgm:pt modelId="{853D8120-95D7-4C40-8BD3-24E06039C99E}" type="sibTrans" cxnId="{12EC8FE6-7D99-4AD2-9683-0416ED0ECCB0}">
      <dgm:prSet/>
      <dgm:spPr/>
      <dgm:t>
        <a:bodyPr/>
        <a:lstStyle/>
        <a:p>
          <a:endParaRPr lang="en-US" sz="2000"/>
        </a:p>
      </dgm:t>
    </dgm:pt>
    <dgm:pt modelId="{7FC79C9C-5DEF-41DB-8894-3A5D56B26AB3}">
      <dgm:prSet custT="1"/>
      <dgm:spPr/>
      <dgm:t>
        <a:bodyPr/>
        <a:lstStyle/>
        <a:p>
          <a:r>
            <a:rPr lang="en-US" sz="2000" b="1"/>
            <a:t>System logs </a:t>
          </a:r>
          <a:r>
            <a:rPr lang="en-US" sz="2000"/>
            <a:t>- Messages about actions taken by the Heroku platform infrastructure on behalf of your app, such as: restarting a crashed process, sleeping or waking a web dyno, or serving an error page due to a problem in your app. </a:t>
          </a:r>
        </a:p>
      </dgm:t>
    </dgm:pt>
    <dgm:pt modelId="{56FFCE16-CDF2-482F-96DC-7D611AD2BB04}" type="parTrans" cxnId="{F608832A-D075-445B-A707-9740520C21D8}">
      <dgm:prSet/>
      <dgm:spPr/>
      <dgm:t>
        <a:bodyPr/>
        <a:lstStyle/>
        <a:p>
          <a:endParaRPr lang="en-US" sz="2000"/>
        </a:p>
      </dgm:t>
    </dgm:pt>
    <dgm:pt modelId="{0E8674B2-FBD1-4E5A-BEEC-D3EAFC22E8E2}" type="sibTrans" cxnId="{F608832A-D075-445B-A707-9740520C21D8}">
      <dgm:prSet/>
      <dgm:spPr/>
      <dgm:t>
        <a:bodyPr/>
        <a:lstStyle/>
        <a:p>
          <a:endParaRPr lang="en-US" sz="2000"/>
        </a:p>
      </dgm:t>
    </dgm:pt>
    <dgm:pt modelId="{372E7171-441B-4230-907D-DA9608E3139E}">
      <dgm:prSet custT="1"/>
      <dgm:spPr/>
      <dgm:t>
        <a:bodyPr/>
        <a:lstStyle/>
        <a:p>
          <a:r>
            <a:rPr lang="en-US" sz="2000" b="1" dirty="0"/>
            <a:t>API logs </a:t>
          </a:r>
          <a:r>
            <a:rPr lang="en-US" sz="2000" dirty="0"/>
            <a:t>- Messages about administrative actions taken by you and other developers working on your app, such as: deploying new code, scaling the process formation, or toggling maintenance mode. </a:t>
          </a:r>
        </a:p>
      </dgm:t>
    </dgm:pt>
    <dgm:pt modelId="{BE07F0E6-720E-4DE6-B3FE-26116A1A6055}" type="parTrans" cxnId="{DA84B334-B01F-4059-9438-A3D1F0D87988}">
      <dgm:prSet/>
      <dgm:spPr/>
      <dgm:t>
        <a:bodyPr/>
        <a:lstStyle/>
        <a:p>
          <a:endParaRPr lang="en-US" sz="2000"/>
        </a:p>
      </dgm:t>
    </dgm:pt>
    <dgm:pt modelId="{9306B049-5A1F-415D-8CE2-8798945D49BA}" type="sibTrans" cxnId="{DA84B334-B01F-4059-9438-A3D1F0D87988}">
      <dgm:prSet/>
      <dgm:spPr/>
      <dgm:t>
        <a:bodyPr/>
        <a:lstStyle/>
        <a:p>
          <a:endParaRPr lang="en-US" sz="2000"/>
        </a:p>
      </dgm:t>
    </dgm:pt>
    <dgm:pt modelId="{599A55B9-9C09-426E-8DB6-5CE1A287FB1C}">
      <dgm:prSet custT="1"/>
      <dgm:spPr/>
      <dgm:t>
        <a:bodyPr/>
        <a:lstStyle/>
        <a:p>
          <a:r>
            <a:rPr lang="en-US" sz="2000" b="1" dirty="0"/>
            <a:t>Add-on logs </a:t>
          </a:r>
          <a:r>
            <a:rPr lang="en-US" sz="2000" dirty="0"/>
            <a:t>- Messages from add-on services. </a:t>
          </a:r>
        </a:p>
      </dgm:t>
    </dgm:pt>
    <dgm:pt modelId="{EC2276AF-D49A-47C9-A360-3E98FD48F366}" type="parTrans" cxnId="{ABB91C15-192D-400A-B924-6142DC23ADAA}">
      <dgm:prSet/>
      <dgm:spPr/>
      <dgm:t>
        <a:bodyPr/>
        <a:lstStyle/>
        <a:p>
          <a:endParaRPr lang="en-US" sz="2000"/>
        </a:p>
      </dgm:t>
    </dgm:pt>
    <dgm:pt modelId="{8923B125-C656-4538-9CBF-1A5141D29344}" type="sibTrans" cxnId="{ABB91C15-192D-400A-B924-6142DC23ADAA}">
      <dgm:prSet/>
      <dgm:spPr/>
      <dgm:t>
        <a:bodyPr/>
        <a:lstStyle/>
        <a:p>
          <a:endParaRPr lang="en-US" sz="2000"/>
        </a:p>
      </dgm:t>
    </dgm:pt>
    <dgm:pt modelId="{4D2C87E5-54ED-457E-B9D2-CD9BE13E0E3A}" type="pres">
      <dgm:prSet presAssocID="{A9883B51-8937-4838-8564-B33156030E5C}" presName="root" presStyleCnt="0">
        <dgm:presLayoutVars>
          <dgm:dir/>
          <dgm:resizeHandles val="exact"/>
        </dgm:presLayoutVars>
      </dgm:prSet>
      <dgm:spPr/>
    </dgm:pt>
    <dgm:pt modelId="{FCDD1003-45BD-4DBE-A633-EAA69E2CEB87}" type="pres">
      <dgm:prSet presAssocID="{DA8232D3-907B-4404-B26D-ADE6DB86616A}" presName="compNode" presStyleCnt="0"/>
      <dgm:spPr/>
    </dgm:pt>
    <dgm:pt modelId="{7CC82FE8-7F9B-4103-A885-016E03016014}" type="pres">
      <dgm:prSet presAssocID="{DA8232D3-907B-4404-B26D-ADE6DB86616A}" presName="bgRect" presStyleLbl="bgShp" presStyleIdx="0" presStyleCnt="6" custScaleY="190476"/>
      <dgm:spPr/>
    </dgm:pt>
    <dgm:pt modelId="{7D878DD4-EAFE-44FB-8990-716C4369CF3B}" type="pres">
      <dgm:prSet presAssocID="{DA8232D3-907B-4404-B26D-ADE6DB86616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2D0BEE8-20B8-4F27-ACE9-86360BECE302}" type="pres">
      <dgm:prSet presAssocID="{DA8232D3-907B-4404-B26D-ADE6DB86616A}" presName="spaceRect" presStyleCnt="0"/>
      <dgm:spPr/>
    </dgm:pt>
    <dgm:pt modelId="{842776C3-A56C-474A-A7A7-9ABDC8276ADF}" type="pres">
      <dgm:prSet presAssocID="{DA8232D3-907B-4404-B26D-ADE6DB86616A}" presName="parTx" presStyleLbl="revTx" presStyleIdx="0" presStyleCnt="6">
        <dgm:presLayoutVars>
          <dgm:chMax val="0"/>
          <dgm:chPref val="0"/>
        </dgm:presLayoutVars>
      </dgm:prSet>
      <dgm:spPr/>
    </dgm:pt>
    <dgm:pt modelId="{26556B2C-7831-40B2-9620-A3FEC9DC5F65}" type="pres">
      <dgm:prSet presAssocID="{E5EF5940-2BFD-4C06-A276-DAC8EEF7FAB7}" presName="sibTrans" presStyleCnt="0"/>
      <dgm:spPr/>
    </dgm:pt>
    <dgm:pt modelId="{70DDFB41-00AF-4376-80E4-B6090728D916}" type="pres">
      <dgm:prSet presAssocID="{3A7841E5-D242-4715-80D2-209E406C9E3D}" presName="compNode" presStyleCnt="0"/>
      <dgm:spPr/>
    </dgm:pt>
    <dgm:pt modelId="{5CCBCBD0-3BCA-44AF-92E7-E362B6EF92FB}" type="pres">
      <dgm:prSet presAssocID="{3A7841E5-D242-4715-80D2-209E406C9E3D}" presName="bgRect" presStyleLbl="bgShp" presStyleIdx="1" presStyleCnt="6"/>
      <dgm:spPr/>
    </dgm:pt>
    <dgm:pt modelId="{96A2A7B8-0255-437E-80AB-1D95E41090E2}" type="pres">
      <dgm:prSet presAssocID="{3A7841E5-D242-4715-80D2-209E406C9E3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B4484E7-63B7-4AC6-A27B-61C45BB030AD}" type="pres">
      <dgm:prSet presAssocID="{3A7841E5-D242-4715-80D2-209E406C9E3D}" presName="spaceRect" presStyleCnt="0"/>
      <dgm:spPr/>
    </dgm:pt>
    <dgm:pt modelId="{EFC1F287-5A51-4F7B-8A84-D0FFCFB5FC0A}" type="pres">
      <dgm:prSet presAssocID="{3A7841E5-D242-4715-80D2-209E406C9E3D}" presName="parTx" presStyleLbl="revTx" presStyleIdx="1" presStyleCnt="6">
        <dgm:presLayoutVars>
          <dgm:chMax val="0"/>
          <dgm:chPref val="0"/>
        </dgm:presLayoutVars>
      </dgm:prSet>
      <dgm:spPr/>
    </dgm:pt>
    <dgm:pt modelId="{234DA050-1758-456E-BBF9-C927A4893F26}" type="pres">
      <dgm:prSet presAssocID="{70D66BD3-9112-4C98-8BC0-458AEC88A525}" presName="sibTrans" presStyleCnt="0"/>
      <dgm:spPr/>
    </dgm:pt>
    <dgm:pt modelId="{53C8CA53-5C69-4037-BADA-D2CA7A15E137}" type="pres">
      <dgm:prSet presAssocID="{CBEE9B7D-CA3F-4F54-8E9A-0531D9E03255}" presName="compNode" presStyleCnt="0"/>
      <dgm:spPr/>
    </dgm:pt>
    <dgm:pt modelId="{0820F643-B67F-4257-B7DE-B53937B60E8E}" type="pres">
      <dgm:prSet presAssocID="{CBEE9B7D-CA3F-4F54-8E9A-0531D9E03255}" presName="bgRect" presStyleLbl="bgShp" presStyleIdx="2" presStyleCnt="6"/>
      <dgm:spPr/>
    </dgm:pt>
    <dgm:pt modelId="{87485AFD-7A58-4129-8BD9-0C71F0A3E059}" type="pres">
      <dgm:prSet presAssocID="{CBEE9B7D-CA3F-4F54-8E9A-0531D9E0325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AD0B365D-FD05-4582-B362-D0AFCA4770CE}" type="pres">
      <dgm:prSet presAssocID="{CBEE9B7D-CA3F-4F54-8E9A-0531D9E03255}" presName="spaceRect" presStyleCnt="0"/>
      <dgm:spPr/>
    </dgm:pt>
    <dgm:pt modelId="{32245EAB-751E-4BA5-961E-1978F2BD13B3}" type="pres">
      <dgm:prSet presAssocID="{CBEE9B7D-CA3F-4F54-8E9A-0531D9E03255}" presName="parTx" presStyleLbl="revTx" presStyleIdx="2" presStyleCnt="6">
        <dgm:presLayoutVars>
          <dgm:chMax val="0"/>
          <dgm:chPref val="0"/>
        </dgm:presLayoutVars>
      </dgm:prSet>
      <dgm:spPr/>
    </dgm:pt>
    <dgm:pt modelId="{B0CD6FA5-8105-4F0C-A1C9-C01FAC95F652}" type="pres">
      <dgm:prSet presAssocID="{853D8120-95D7-4C40-8BD3-24E06039C99E}" presName="sibTrans" presStyleCnt="0"/>
      <dgm:spPr/>
    </dgm:pt>
    <dgm:pt modelId="{7AAF0077-E289-4D5D-8CF8-F31174FD5E23}" type="pres">
      <dgm:prSet presAssocID="{7FC79C9C-5DEF-41DB-8894-3A5D56B26AB3}" presName="compNode" presStyleCnt="0"/>
      <dgm:spPr/>
    </dgm:pt>
    <dgm:pt modelId="{5A403330-7DFD-442B-9380-E2256BC77130}" type="pres">
      <dgm:prSet presAssocID="{7FC79C9C-5DEF-41DB-8894-3A5D56B26AB3}" presName="bgRect" presStyleLbl="bgShp" presStyleIdx="3" presStyleCnt="6"/>
      <dgm:spPr/>
    </dgm:pt>
    <dgm:pt modelId="{610B2169-3FF9-48A7-8659-0E0E7170C273}" type="pres">
      <dgm:prSet presAssocID="{7FC79C9C-5DEF-41DB-8894-3A5D56B26AB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56CCF4B7-E183-4C34-B199-4BBC9EB0100E}" type="pres">
      <dgm:prSet presAssocID="{7FC79C9C-5DEF-41DB-8894-3A5D56B26AB3}" presName="spaceRect" presStyleCnt="0"/>
      <dgm:spPr/>
    </dgm:pt>
    <dgm:pt modelId="{7BED27BA-7785-40B5-9998-9BFE3A84D364}" type="pres">
      <dgm:prSet presAssocID="{7FC79C9C-5DEF-41DB-8894-3A5D56B26AB3}" presName="parTx" presStyleLbl="revTx" presStyleIdx="3" presStyleCnt="6">
        <dgm:presLayoutVars>
          <dgm:chMax val="0"/>
          <dgm:chPref val="0"/>
        </dgm:presLayoutVars>
      </dgm:prSet>
      <dgm:spPr/>
    </dgm:pt>
    <dgm:pt modelId="{0014021D-042E-448B-B5FF-730AA46457E2}" type="pres">
      <dgm:prSet presAssocID="{0E8674B2-FBD1-4E5A-BEEC-D3EAFC22E8E2}" presName="sibTrans" presStyleCnt="0"/>
      <dgm:spPr/>
    </dgm:pt>
    <dgm:pt modelId="{0AE47293-29F2-4DD7-821B-C9AB58F9BFBB}" type="pres">
      <dgm:prSet presAssocID="{372E7171-441B-4230-907D-DA9608E3139E}" presName="compNode" presStyleCnt="0"/>
      <dgm:spPr/>
    </dgm:pt>
    <dgm:pt modelId="{CF5FB57C-82A0-4E11-9696-3591F5219477}" type="pres">
      <dgm:prSet presAssocID="{372E7171-441B-4230-907D-DA9608E3139E}" presName="bgRect" presStyleLbl="bgShp" presStyleIdx="4" presStyleCnt="6"/>
      <dgm:spPr/>
    </dgm:pt>
    <dgm:pt modelId="{C14CCEA7-9711-4FE3-9CED-8816B175746F}" type="pres">
      <dgm:prSet presAssocID="{372E7171-441B-4230-907D-DA9608E3139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72CEE25F-0F21-4490-88C5-7E6C13D838CC}" type="pres">
      <dgm:prSet presAssocID="{372E7171-441B-4230-907D-DA9608E3139E}" presName="spaceRect" presStyleCnt="0"/>
      <dgm:spPr/>
    </dgm:pt>
    <dgm:pt modelId="{D6B1D5FC-AF6C-47F4-AF31-CB9518E7E9E4}" type="pres">
      <dgm:prSet presAssocID="{372E7171-441B-4230-907D-DA9608E3139E}" presName="parTx" presStyleLbl="revTx" presStyleIdx="4" presStyleCnt="6">
        <dgm:presLayoutVars>
          <dgm:chMax val="0"/>
          <dgm:chPref val="0"/>
        </dgm:presLayoutVars>
      </dgm:prSet>
      <dgm:spPr/>
    </dgm:pt>
    <dgm:pt modelId="{0BFEAA65-739E-430B-AA81-484DF76EB975}" type="pres">
      <dgm:prSet presAssocID="{9306B049-5A1F-415D-8CE2-8798945D49BA}" presName="sibTrans" presStyleCnt="0"/>
      <dgm:spPr/>
    </dgm:pt>
    <dgm:pt modelId="{44D8CB28-27EF-4130-8785-145C5860E7DF}" type="pres">
      <dgm:prSet presAssocID="{599A55B9-9C09-426E-8DB6-5CE1A287FB1C}" presName="compNode" presStyleCnt="0"/>
      <dgm:spPr/>
    </dgm:pt>
    <dgm:pt modelId="{E3834DFE-FBE9-41CA-986F-ADC93E694FEB}" type="pres">
      <dgm:prSet presAssocID="{599A55B9-9C09-426E-8DB6-5CE1A287FB1C}" presName="bgRect" presStyleLbl="bgShp" presStyleIdx="5" presStyleCnt="6"/>
      <dgm:spPr/>
    </dgm:pt>
    <dgm:pt modelId="{E477E392-4529-4801-A203-EF30670D7436}" type="pres">
      <dgm:prSet presAssocID="{599A55B9-9C09-426E-8DB6-5CE1A287FB1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0C7B242B-31DD-4314-A9F7-3FED34FCC94B}" type="pres">
      <dgm:prSet presAssocID="{599A55B9-9C09-426E-8DB6-5CE1A287FB1C}" presName="spaceRect" presStyleCnt="0"/>
      <dgm:spPr/>
    </dgm:pt>
    <dgm:pt modelId="{70689CB6-9246-4ABB-8888-72EABD044610}" type="pres">
      <dgm:prSet presAssocID="{599A55B9-9C09-426E-8DB6-5CE1A287FB1C}" presName="parTx" presStyleLbl="revTx" presStyleIdx="5" presStyleCnt="6">
        <dgm:presLayoutVars>
          <dgm:chMax val="0"/>
          <dgm:chPref val="0"/>
        </dgm:presLayoutVars>
      </dgm:prSet>
      <dgm:spPr/>
    </dgm:pt>
  </dgm:ptLst>
  <dgm:cxnLst>
    <dgm:cxn modelId="{ABB91C15-192D-400A-B924-6142DC23ADAA}" srcId="{A9883B51-8937-4838-8564-B33156030E5C}" destId="{599A55B9-9C09-426E-8DB6-5CE1A287FB1C}" srcOrd="5" destOrd="0" parTransId="{EC2276AF-D49A-47C9-A360-3E98FD48F366}" sibTransId="{8923B125-C656-4538-9CBF-1A5141D29344}"/>
    <dgm:cxn modelId="{D7C75F16-D8CE-43EE-998F-16CBF4D6409F}" type="presOf" srcId="{372E7171-441B-4230-907D-DA9608E3139E}" destId="{D6B1D5FC-AF6C-47F4-AF31-CB9518E7E9E4}" srcOrd="0" destOrd="0" presId="urn:microsoft.com/office/officeart/2018/2/layout/IconVerticalSolidList"/>
    <dgm:cxn modelId="{F608832A-D075-445B-A707-9740520C21D8}" srcId="{A9883B51-8937-4838-8564-B33156030E5C}" destId="{7FC79C9C-5DEF-41DB-8894-3A5D56B26AB3}" srcOrd="3" destOrd="0" parTransId="{56FFCE16-CDF2-482F-96DC-7D611AD2BB04}" sibTransId="{0E8674B2-FBD1-4E5A-BEEC-D3EAFC22E8E2}"/>
    <dgm:cxn modelId="{DA84B334-B01F-4059-9438-A3D1F0D87988}" srcId="{A9883B51-8937-4838-8564-B33156030E5C}" destId="{372E7171-441B-4230-907D-DA9608E3139E}" srcOrd="4" destOrd="0" parTransId="{BE07F0E6-720E-4DE6-B3FE-26116A1A6055}" sibTransId="{9306B049-5A1F-415D-8CE2-8798945D49BA}"/>
    <dgm:cxn modelId="{5DCC5867-EF80-4930-8883-A4462709E254}" srcId="{A9883B51-8937-4838-8564-B33156030E5C}" destId="{3A7841E5-D242-4715-80D2-209E406C9E3D}" srcOrd="1" destOrd="0" parTransId="{7A6F338D-C374-4188-83BB-42013AAE1D50}" sibTransId="{70D66BD3-9112-4C98-8BC0-458AEC88A525}"/>
    <dgm:cxn modelId="{41FED447-9073-468D-BD50-8D2B69E8127D}" srcId="{A9883B51-8937-4838-8564-B33156030E5C}" destId="{DA8232D3-907B-4404-B26D-ADE6DB86616A}" srcOrd="0" destOrd="0" parTransId="{4407E61C-D6CB-4017-9D2E-CF24B292EC4A}" sibTransId="{E5EF5940-2BFD-4C06-A276-DAC8EEF7FAB7}"/>
    <dgm:cxn modelId="{D0188976-117D-4E79-83B3-BAF530BBDA98}" type="presOf" srcId="{CBEE9B7D-CA3F-4F54-8E9A-0531D9E03255}" destId="{32245EAB-751E-4BA5-961E-1978F2BD13B3}" srcOrd="0" destOrd="0" presId="urn:microsoft.com/office/officeart/2018/2/layout/IconVerticalSolidList"/>
    <dgm:cxn modelId="{0EF5A159-377A-4C35-87DA-3206A3700049}" type="presOf" srcId="{3A7841E5-D242-4715-80D2-209E406C9E3D}" destId="{EFC1F287-5A51-4F7B-8A84-D0FFCFB5FC0A}" srcOrd="0" destOrd="0" presId="urn:microsoft.com/office/officeart/2018/2/layout/IconVerticalSolidList"/>
    <dgm:cxn modelId="{1894DE79-D464-4318-81C8-1509D24DD7C8}" type="presOf" srcId="{599A55B9-9C09-426E-8DB6-5CE1A287FB1C}" destId="{70689CB6-9246-4ABB-8888-72EABD044610}" srcOrd="0" destOrd="0" presId="urn:microsoft.com/office/officeart/2018/2/layout/IconVerticalSolidList"/>
    <dgm:cxn modelId="{8F6E5083-A68B-4109-BD8A-76FC45E93252}" type="presOf" srcId="{A9883B51-8937-4838-8564-B33156030E5C}" destId="{4D2C87E5-54ED-457E-B9D2-CD9BE13E0E3A}" srcOrd="0" destOrd="0" presId="urn:microsoft.com/office/officeart/2018/2/layout/IconVerticalSolidList"/>
    <dgm:cxn modelId="{CBCF4885-E20D-463F-9836-9716838CCBEC}" type="presOf" srcId="{7FC79C9C-5DEF-41DB-8894-3A5D56B26AB3}" destId="{7BED27BA-7785-40B5-9998-9BFE3A84D364}" srcOrd="0" destOrd="0" presId="urn:microsoft.com/office/officeart/2018/2/layout/IconVerticalSolidList"/>
    <dgm:cxn modelId="{12EC8FE6-7D99-4AD2-9683-0416ED0ECCB0}" srcId="{A9883B51-8937-4838-8564-B33156030E5C}" destId="{CBEE9B7D-CA3F-4F54-8E9A-0531D9E03255}" srcOrd="2" destOrd="0" parTransId="{DF3D4AE3-FDE5-450F-B5BC-27667A9C97F0}" sibTransId="{853D8120-95D7-4C40-8BD3-24E06039C99E}"/>
    <dgm:cxn modelId="{E49CA7F5-279D-4475-AEBD-99CAC47E98C9}" type="presOf" srcId="{DA8232D3-907B-4404-B26D-ADE6DB86616A}" destId="{842776C3-A56C-474A-A7A7-9ABDC8276ADF}" srcOrd="0" destOrd="0" presId="urn:microsoft.com/office/officeart/2018/2/layout/IconVerticalSolidList"/>
    <dgm:cxn modelId="{EDDF6663-99A7-4559-9E67-008217CF7328}" type="presParOf" srcId="{4D2C87E5-54ED-457E-B9D2-CD9BE13E0E3A}" destId="{FCDD1003-45BD-4DBE-A633-EAA69E2CEB87}" srcOrd="0" destOrd="0" presId="urn:microsoft.com/office/officeart/2018/2/layout/IconVerticalSolidList"/>
    <dgm:cxn modelId="{88A8D99B-A609-4B21-89D3-BF72F4A15DE5}" type="presParOf" srcId="{FCDD1003-45BD-4DBE-A633-EAA69E2CEB87}" destId="{7CC82FE8-7F9B-4103-A885-016E03016014}" srcOrd="0" destOrd="0" presId="urn:microsoft.com/office/officeart/2018/2/layout/IconVerticalSolidList"/>
    <dgm:cxn modelId="{38E3AFCF-915B-49AA-8309-390D1BACEE9E}" type="presParOf" srcId="{FCDD1003-45BD-4DBE-A633-EAA69E2CEB87}" destId="{7D878DD4-EAFE-44FB-8990-716C4369CF3B}" srcOrd="1" destOrd="0" presId="urn:microsoft.com/office/officeart/2018/2/layout/IconVerticalSolidList"/>
    <dgm:cxn modelId="{46485097-2A10-48A9-BEFC-0C0A0E7D385E}" type="presParOf" srcId="{FCDD1003-45BD-4DBE-A633-EAA69E2CEB87}" destId="{82D0BEE8-20B8-4F27-ACE9-86360BECE302}" srcOrd="2" destOrd="0" presId="urn:microsoft.com/office/officeart/2018/2/layout/IconVerticalSolidList"/>
    <dgm:cxn modelId="{6F5214DC-A0A8-4ADA-9875-9FF69D2BE310}" type="presParOf" srcId="{FCDD1003-45BD-4DBE-A633-EAA69E2CEB87}" destId="{842776C3-A56C-474A-A7A7-9ABDC8276ADF}" srcOrd="3" destOrd="0" presId="urn:microsoft.com/office/officeart/2018/2/layout/IconVerticalSolidList"/>
    <dgm:cxn modelId="{CCA1A768-7FE8-4EED-8940-402D99656779}" type="presParOf" srcId="{4D2C87E5-54ED-457E-B9D2-CD9BE13E0E3A}" destId="{26556B2C-7831-40B2-9620-A3FEC9DC5F65}" srcOrd="1" destOrd="0" presId="urn:microsoft.com/office/officeart/2018/2/layout/IconVerticalSolidList"/>
    <dgm:cxn modelId="{AD819771-3A4F-49B6-94CB-6186D96F5D8B}" type="presParOf" srcId="{4D2C87E5-54ED-457E-B9D2-CD9BE13E0E3A}" destId="{70DDFB41-00AF-4376-80E4-B6090728D916}" srcOrd="2" destOrd="0" presId="urn:microsoft.com/office/officeart/2018/2/layout/IconVerticalSolidList"/>
    <dgm:cxn modelId="{A3B90A1C-E9DC-45DE-8A19-04CCF0C88D02}" type="presParOf" srcId="{70DDFB41-00AF-4376-80E4-B6090728D916}" destId="{5CCBCBD0-3BCA-44AF-92E7-E362B6EF92FB}" srcOrd="0" destOrd="0" presId="urn:microsoft.com/office/officeart/2018/2/layout/IconVerticalSolidList"/>
    <dgm:cxn modelId="{2CAA4102-5E0E-441C-BAC0-06D0B3BBCB72}" type="presParOf" srcId="{70DDFB41-00AF-4376-80E4-B6090728D916}" destId="{96A2A7B8-0255-437E-80AB-1D95E41090E2}" srcOrd="1" destOrd="0" presId="urn:microsoft.com/office/officeart/2018/2/layout/IconVerticalSolidList"/>
    <dgm:cxn modelId="{A5D5746C-BA90-43BB-8300-1C13EEDDC2D4}" type="presParOf" srcId="{70DDFB41-00AF-4376-80E4-B6090728D916}" destId="{CB4484E7-63B7-4AC6-A27B-61C45BB030AD}" srcOrd="2" destOrd="0" presId="urn:microsoft.com/office/officeart/2018/2/layout/IconVerticalSolidList"/>
    <dgm:cxn modelId="{3D3D2A37-DA6E-4E20-9B17-BF84F370A464}" type="presParOf" srcId="{70DDFB41-00AF-4376-80E4-B6090728D916}" destId="{EFC1F287-5A51-4F7B-8A84-D0FFCFB5FC0A}" srcOrd="3" destOrd="0" presId="urn:microsoft.com/office/officeart/2018/2/layout/IconVerticalSolidList"/>
    <dgm:cxn modelId="{819B7AF8-FC6D-4805-A07F-66C59E9AC7E8}" type="presParOf" srcId="{4D2C87E5-54ED-457E-B9D2-CD9BE13E0E3A}" destId="{234DA050-1758-456E-BBF9-C927A4893F26}" srcOrd="3" destOrd="0" presId="urn:microsoft.com/office/officeart/2018/2/layout/IconVerticalSolidList"/>
    <dgm:cxn modelId="{E619B91E-5A7D-4C19-88D9-DEDBA0AA4016}" type="presParOf" srcId="{4D2C87E5-54ED-457E-B9D2-CD9BE13E0E3A}" destId="{53C8CA53-5C69-4037-BADA-D2CA7A15E137}" srcOrd="4" destOrd="0" presId="urn:microsoft.com/office/officeart/2018/2/layout/IconVerticalSolidList"/>
    <dgm:cxn modelId="{EE72B832-044C-45EE-B1EE-080B648609E2}" type="presParOf" srcId="{53C8CA53-5C69-4037-BADA-D2CA7A15E137}" destId="{0820F643-B67F-4257-B7DE-B53937B60E8E}" srcOrd="0" destOrd="0" presId="urn:microsoft.com/office/officeart/2018/2/layout/IconVerticalSolidList"/>
    <dgm:cxn modelId="{2F43BA93-8D51-4C30-B30F-D118AC1DB357}" type="presParOf" srcId="{53C8CA53-5C69-4037-BADA-D2CA7A15E137}" destId="{87485AFD-7A58-4129-8BD9-0C71F0A3E059}" srcOrd="1" destOrd="0" presId="urn:microsoft.com/office/officeart/2018/2/layout/IconVerticalSolidList"/>
    <dgm:cxn modelId="{2812A468-703B-4BF9-8A85-020963A4B31F}" type="presParOf" srcId="{53C8CA53-5C69-4037-BADA-D2CA7A15E137}" destId="{AD0B365D-FD05-4582-B362-D0AFCA4770CE}" srcOrd="2" destOrd="0" presId="urn:microsoft.com/office/officeart/2018/2/layout/IconVerticalSolidList"/>
    <dgm:cxn modelId="{BB66D174-F640-4181-B0C7-04607BA81999}" type="presParOf" srcId="{53C8CA53-5C69-4037-BADA-D2CA7A15E137}" destId="{32245EAB-751E-4BA5-961E-1978F2BD13B3}" srcOrd="3" destOrd="0" presId="urn:microsoft.com/office/officeart/2018/2/layout/IconVerticalSolidList"/>
    <dgm:cxn modelId="{38533E84-3BFB-40B9-AE94-EDCA025E8429}" type="presParOf" srcId="{4D2C87E5-54ED-457E-B9D2-CD9BE13E0E3A}" destId="{B0CD6FA5-8105-4F0C-A1C9-C01FAC95F652}" srcOrd="5" destOrd="0" presId="urn:microsoft.com/office/officeart/2018/2/layout/IconVerticalSolidList"/>
    <dgm:cxn modelId="{9140840E-6DDA-498D-9379-345078B2DB6A}" type="presParOf" srcId="{4D2C87E5-54ED-457E-B9D2-CD9BE13E0E3A}" destId="{7AAF0077-E289-4D5D-8CF8-F31174FD5E23}" srcOrd="6" destOrd="0" presId="urn:microsoft.com/office/officeart/2018/2/layout/IconVerticalSolidList"/>
    <dgm:cxn modelId="{7FA812EB-3E44-4333-B13C-76136EEA60B1}" type="presParOf" srcId="{7AAF0077-E289-4D5D-8CF8-F31174FD5E23}" destId="{5A403330-7DFD-442B-9380-E2256BC77130}" srcOrd="0" destOrd="0" presId="urn:microsoft.com/office/officeart/2018/2/layout/IconVerticalSolidList"/>
    <dgm:cxn modelId="{27A12B18-25EF-4590-B2AB-3A66B0CC33EC}" type="presParOf" srcId="{7AAF0077-E289-4D5D-8CF8-F31174FD5E23}" destId="{610B2169-3FF9-48A7-8659-0E0E7170C273}" srcOrd="1" destOrd="0" presId="urn:microsoft.com/office/officeart/2018/2/layout/IconVerticalSolidList"/>
    <dgm:cxn modelId="{F52DB383-A51F-4CC7-A5D9-0A4114A74687}" type="presParOf" srcId="{7AAF0077-E289-4D5D-8CF8-F31174FD5E23}" destId="{56CCF4B7-E183-4C34-B199-4BBC9EB0100E}" srcOrd="2" destOrd="0" presId="urn:microsoft.com/office/officeart/2018/2/layout/IconVerticalSolidList"/>
    <dgm:cxn modelId="{C237EF9D-66D8-4465-9226-5FE858C7014F}" type="presParOf" srcId="{7AAF0077-E289-4D5D-8CF8-F31174FD5E23}" destId="{7BED27BA-7785-40B5-9998-9BFE3A84D364}" srcOrd="3" destOrd="0" presId="urn:microsoft.com/office/officeart/2018/2/layout/IconVerticalSolidList"/>
    <dgm:cxn modelId="{FB98BB52-CCEE-44E6-9013-53BBFC590E0A}" type="presParOf" srcId="{4D2C87E5-54ED-457E-B9D2-CD9BE13E0E3A}" destId="{0014021D-042E-448B-B5FF-730AA46457E2}" srcOrd="7" destOrd="0" presId="urn:microsoft.com/office/officeart/2018/2/layout/IconVerticalSolidList"/>
    <dgm:cxn modelId="{D508ED44-5A9B-4707-AC1E-6D956FDC8ABB}" type="presParOf" srcId="{4D2C87E5-54ED-457E-B9D2-CD9BE13E0E3A}" destId="{0AE47293-29F2-4DD7-821B-C9AB58F9BFBB}" srcOrd="8" destOrd="0" presId="urn:microsoft.com/office/officeart/2018/2/layout/IconVerticalSolidList"/>
    <dgm:cxn modelId="{B067B00C-DBA1-4D60-AB8E-DA9F587727BF}" type="presParOf" srcId="{0AE47293-29F2-4DD7-821B-C9AB58F9BFBB}" destId="{CF5FB57C-82A0-4E11-9696-3591F5219477}" srcOrd="0" destOrd="0" presId="urn:microsoft.com/office/officeart/2018/2/layout/IconVerticalSolidList"/>
    <dgm:cxn modelId="{D7126743-B79D-49EA-A0A1-0137A7BB726A}" type="presParOf" srcId="{0AE47293-29F2-4DD7-821B-C9AB58F9BFBB}" destId="{C14CCEA7-9711-4FE3-9CED-8816B175746F}" srcOrd="1" destOrd="0" presId="urn:microsoft.com/office/officeart/2018/2/layout/IconVerticalSolidList"/>
    <dgm:cxn modelId="{5F0D1A87-D6EE-45D0-A772-9BDE1967DCF0}" type="presParOf" srcId="{0AE47293-29F2-4DD7-821B-C9AB58F9BFBB}" destId="{72CEE25F-0F21-4490-88C5-7E6C13D838CC}" srcOrd="2" destOrd="0" presId="urn:microsoft.com/office/officeart/2018/2/layout/IconVerticalSolidList"/>
    <dgm:cxn modelId="{25A95D68-4394-4EF0-BEA7-FE9293C41B79}" type="presParOf" srcId="{0AE47293-29F2-4DD7-821B-C9AB58F9BFBB}" destId="{D6B1D5FC-AF6C-47F4-AF31-CB9518E7E9E4}" srcOrd="3" destOrd="0" presId="urn:microsoft.com/office/officeart/2018/2/layout/IconVerticalSolidList"/>
    <dgm:cxn modelId="{35859F42-1B20-4773-BD3F-4CF7B637DB79}" type="presParOf" srcId="{4D2C87E5-54ED-457E-B9D2-CD9BE13E0E3A}" destId="{0BFEAA65-739E-430B-AA81-484DF76EB975}" srcOrd="9" destOrd="0" presId="urn:microsoft.com/office/officeart/2018/2/layout/IconVerticalSolidList"/>
    <dgm:cxn modelId="{3A23E894-D349-4423-AC78-D1BBFAAD896B}" type="presParOf" srcId="{4D2C87E5-54ED-457E-B9D2-CD9BE13E0E3A}" destId="{44D8CB28-27EF-4130-8785-145C5860E7DF}" srcOrd="10" destOrd="0" presId="urn:microsoft.com/office/officeart/2018/2/layout/IconVerticalSolidList"/>
    <dgm:cxn modelId="{ED5AD81E-F9D4-4AC3-8A76-167F1B35F009}" type="presParOf" srcId="{44D8CB28-27EF-4130-8785-145C5860E7DF}" destId="{E3834DFE-FBE9-41CA-986F-ADC93E694FEB}" srcOrd="0" destOrd="0" presId="urn:microsoft.com/office/officeart/2018/2/layout/IconVerticalSolidList"/>
    <dgm:cxn modelId="{71CA6159-E1EB-4BD3-B25A-F9EEF258D679}" type="presParOf" srcId="{44D8CB28-27EF-4130-8785-145C5860E7DF}" destId="{E477E392-4529-4801-A203-EF30670D7436}" srcOrd="1" destOrd="0" presId="urn:microsoft.com/office/officeart/2018/2/layout/IconVerticalSolidList"/>
    <dgm:cxn modelId="{D7A38979-A352-4D40-B955-48679FFF07A1}" type="presParOf" srcId="{44D8CB28-27EF-4130-8785-145C5860E7DF}" destId="{0C7B242B-31DD-4314-A9F7-3FED34FCC94B}" srcOrd="2" destOrd="0" presId="urn:microsoft.com/office/officeart/2018/2/layout/IconVerticalSolidList"/>
    <dgm:cxn modelId="{EEA7564C-61ED-49EC-B4EA-EB749350F3A1}" type="presParOf" srcId="{44D8CB28-27EF-4130-8785-145C5860E7DF}" destId="{70689CB6-9246-4ABB-8888-72EABD0446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9883B51-8937-4838-8564-B33156030E5C}"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DA8232D3-907B-4404-B26D-ADE6DB86616A}">
      <dgm:prSet custT="1"/>
      <dgm:spPr/>
      <dgm:t>
        <a:bodyPr/>
        <a:lstStyle/>
        <a:p>
          <a:pPr>
            <a:lnSpc>
              <a:spcPct val="100000"/>
            </a:lnSpc>
          </a:pPr>
          <a:r>
            <a:rPr lang="en-US" sz="3600" b="1" i="0"/>
            <a:t>Build logs</a:t>
          </a:r>
          <a:endParaRPr lang="en-US" sz="3600" b="1" dirty="0"/>
        </a:p>
      </dgm:t>
    </dgm:pt>
    <dgm:pt modelId="{4407E61C-D6CB-4017-9D2E-CF24B292EC4A}" type="parTrans" cxnId="{41FED447-9073-468D-BD50-8D2B69E8127D}">
      <dgm:prSet/>
      <dgm:spPr/>
      <dgm:t>
        <a:bodyPr/>
        <a:lstStyle/>
        <a:p>
          <a:endParaRPr lang="en-US" sz="2000"/>
        </a:p>
      </dgm:t>
    </dgm:pt>
    <dgm:pt modelId="{E5EF5940-2BFD-4C06-A276-DAC8EEF7FAB7}" type="sibTrans" cxnId="{41FED447-9073-468D-BD50-8D2B69E8127D}">
      <dgm:prSet/>
      <dgm:spPr/>
      <dgm:t>
        <a:bodyPr/>
        <a:lstStyle/>
        <a:p>
          <a:endParaRPr lang="en-US" sz="2000"/>
        </a:p>
      </dgm:t>
    </dgm:pt>
    <dgm:pt modelId="{3A7841E5-D242-4715-80D2-209E406C9E3D}">
      <dgm:prSet custT="1"/>
      <dgm:spPr/>
      <dgm:t>
        <a:bodyPr/>
        <a:lstStyle/>
        <a:p>
          <a:pPr>
            <a:lnSpc>
              <a:spcPct val="100000"/>
            </a:lnSpc>
          </a:pPr>
          <a:r>
            <a:rPr lang="en-US" sz="2000" b="0" i="0"/>
            <a:t>The logs that are generated while building and deploying your app are separate from the app’s runtime logs. Logs for both successful and unsuccessful builds are available from your app’s </a:t>
          </a:r>
          <a:r>
            <a:rPr lang="en-US" sz="2000" b="1" i="0"/>
            <a:t>Activity</a:t>
          </a:r>
          <a:r>
            <a:rPr lang="en-US" sz="2000" b="0" i="0"/>
            <a:t> tab in the Heroku Dashboard:</a:t>
          </a:r>
          <a:endParaRPr lang="en-US" sz="2000" dirty="0"/>
        </a:p>
      </dgm:t>
    </dgm:pt>
    <dgm:pt modelId="{7A6F338D-C374-4188-83BB-42013AAE1D50}" type="parTrans" cxnId="{5DCC5867-EF80-4930-8883-A4462709E254}">
      <dgm:prSet/>
      <dgm:spPr/>
      <dgm:t>
        <a:bodyPr/>
        <a:lstStyle/>
        <a:p>
          <a:endParaRPr lang="en-US" sz="2000"/>
        </a:p>
      </dgm:t>
    </dgm:pt>
    <dgm:pt modelId="{70D66BD3-9112-4C98-8BC0-458AEC88A525}" type="sibTrans" cxnId="{5DCC5867-EF80-4930-8883-A4462709E254}">
      <dgm:prSet/>
      <dgm:spPr/>
      <dgm:t>
        <a:bodyPr/>
        <a:lstStyle/>
        <a:p>
          <a:endParaRPr lang="en-US" sz="2000"/>
        </a:p>
      </dgm:t>
    </dgm:pt>
    <dgm:pt modelId="{4D2C87E5-54ED-457E-B9D2-CD9BE13E0E3A}" type="pres">
      <dgm:prSet presAssocID="{A9883B51-8937-4838-8564-B33156030E5C}" presName="root" presStyleCnt="0">
        <dgm:presLayoutVars>
          <dgm:dir/>
          <dgm:resizeHandles val="exact"/>
        </dgm:presLayoutVars>
      </dgm:prSet>
      <dgm:spPr/>
    </dgm:pt>
    <dgm:pt modelId="{FCDD1003-45BD-4DBE-A633-EAA69E2CEB87}" type="pres">
      <dgm:prSet presAssocID="{DA8232D3-907B-4404-B26D-ADE6DB86616A}" presName="compNode" presStyleCnt="0"/>
      <dgm:spPr/>
    </dgm:pt>
    <dgm:pt modelId="{7CC82FE8-7F9B-4103-A885-016E03016014}" type="pres">
      <dgm:prSet presAssocID="{DA8232D3-907B-4404-B26D-ADE6DB86616A}" presName="bgRect" presStyleLbl="bgShp" presStyleIdx="0" presStyleCnt="2" custScaleY="190476" custLinFactNeighborX="-1324" custLinFactNeighborY="-3019"/>
      <dgm:spPr/>
    </dgm:pt>
    <dgm:pt modelId="{7D878DD4-EAFE-44FB-8990-716C4369CF3B}" type="pres">
      <dgm:prSet presAssocID="{DA8232D3-907B-4404-B26D-ADE6DB86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2D0BEE8-20B8-4F27-ACE9-86360BECE302}" type="pres">
      <dgm:prSet presAssocID="{DA8232D3-907B-4404-B26D-ADE6DB86616A}" presName="spaceRect" presStyleCnt="0"/>
      <dgm:spPr/>
    </dgm:pt>
    <dgm:pt modelId="{842776C3-A56C-474A-A7A7-9ABDC8276ADF}" type="pres">
      <dgm:prSet presAssocID="{DA8232D3-907B-4404-B26D-ADE6DB86616A}" presName="parTx" presStyleLbl="revTx" presStyleIdx="0" presStyleCnt="2">
        <dgm:presLayoutVars>
          <dgm:chMax val="0"/>
          <dgm:chPref val="0"/>
        </dgm:presLayoutVars>
      </dgm:prSet>
      <dgm:spPr/>
    </dgm:pt>
    <dgm:pt modelId="{26556B2C-7831-40B2-9620-A3FEC9DC5F65}" type="pres">
      <dgm:prSet presAssocID="{E5EF5940-2BFD-4C06-A276-DAC8EEF7FAB7}" presName="sibTrans" presStyleCnt="0"/>
      <dgm:spPr/>
    </dgm:pt>
    <dgm:pt modelId="{70DDFB41-00AF-4376-80E4-B6090728D916}" type="pres">
      <dgm:prSet presAssocID="{3A7841E5-D242-4715-80D2-209E406C9E3D}" presName="compNode" presStyleCnt="0"/>
      <dgm:spPr/>
    </dgm:pt>
    <dgm:pt modelId="{5CCBCBD0-3BCA-44AF-92E7-E362B6EF92FB}" type="pres">
      <dgm:prSet presAssocID="{3A7841E5-D242-4715-80D2-209E406C9E3D}" presName="bgRect" presStyleLbl="bgShp" presStyleIdx="1" presStyleCnt="2"/>
      <dgm:spPr/>
    </dgm:pt>
    <dgm:pt modelId="{96A2A7B8-0255-437E-80AB-1D95E41090E2}" type="pres">
      <dgm:prSet presAssocID="{3A7841E5-D242-4715-80D2-209E406C9E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B4484E7-63B7-4AC6-A27B-61C45BB030AD}" type="pres">
      <dgm:prSet presAssocID="{3A7841E5-D242-4715-80D2-209E406C9E3D}" presName="spaceRect" presStyleCnt="0"/>
      <dgm:spPr/>
    </dgm:pt>
    <dgm:pt modelId="{EFC1F287-5A51-4F7B-8A84-D0FFCFB5FC0A}" type="pres">
      <dgm:prSet presAssocID="{3A7841E5-D242-4715-80D2-209E406C9E3D}" presName="parTx" presStyleLbl="revTx" presStyleIdx="1" presStyleCnt="2">
        <dgm:presLayoutVars>
          <dgm:chMax val="0"/>
          <dgm:chPref val="0"/>
        </dgm:presLayoutVars>
      </dgm:prSet>
      <dgm:spPr/>
    </dgm:pt>
  </dgm:ptLst>
  <dgm:cxnLst>
    <dgm:cxn modelId="{FF5EEE27-7376-4930-98F3-BD4523E21F4E}" type="presOf" srcId="{3A7841E5-D242-4715-80D2-209E406C9E3D}" destId="{EFC1F287-5A51-4F7B-8A84-D0FFCFB5FC0A}" srcOrd="0" destOrd="0" presId="urn:microsoft.com/office/officeart/2018/2/layout/IconVerticalSolidList"/>
    <dgm:cxn modelId="{5DCC5867-EF80-4930-8883-A4462709E254}" srcId="{A9883B51-8937-4838-8564-B33156030E5C}" destId="{3A7841E5-D242-4715-80D2-209E406C9E3D}" srcOrd="1" destOrd="0" parTransId="{7A6F338D-C374-4188-83BB-42013AAE1D50}" sibTransId="{70D66BD3-9112-4C98-8BC0-458AEC88A525}"/>
    <dgm:cxn modelId="{41FED447-9073-468D-BD50-8D2B69E8127D}" srcId="{A9883B51-8937-4838-8564-B33156030E5C}" destId="{DA8232D3-907B-4404-B26D-ADE6DB86616A}" srcOrd="0" destOrd="0" parTransId="{4407E61C-D6CB-4017-9D2E-CF24B292EC4A}" sibTransId="{E5EF5940-2BFD-4C06-A276-DAC8EEF7FAB7}"/>
    <dgm:cxn modelId="{FB911883-D8A7-430E-8572-3B51F55BBBC9}" type="presOf" srcId="{A9883B51-8937-4838-8564-B33156030E5C}" destId="{4D2C87E5-54ED-457E-B9D2-CD9BE13E0E3A}" srcOrd="0" destOrd="0" presId="urn:microsoft.com/office/officeart/2018/2/layout/IconVerticalSolidList"/>
    <dgm:cxn modelId="{69F3849D-AD48-40D8-88AF-02AFEDC8DDC9}" type="presOf" srcId="{DA8232D3-907B-4404-B26D-ADE6DB86616A}" destId="{842776C3-A56C-474A-A7A7-9ABDC8276ADF}" srcOrd="0" destOrd="0" presId="urn:microsoft.com/office/officeart/2018/2/layout/IconVerticalSolidList"/>
    <dgm:cxn modelId="{1A65CDA9-0E8C-4F15-8277-6D68C695355F}" type="presParOf" srcId="{4D2C87E5-54ED-457E-B9D2-CD9BE13E0E3A}" destId="{FCDD1003-45BD-4DBE-A633-EAA69E2CEB87}" srcOrd="0" destOrd="0" presId="urn:microsoft.com/office/officeart/2018/2/layout/IconVerticalSolidList"/>
    <dgm:cxn modelId="{CA691D7E-7663-4AC9-8C20-1A15C4421219}" type="presParOf" srcId="{FCDD1003-45BD-4DBE-A633-EAA69E2CEB87}" destId="{7CC82FE8-7F9B-4103-A885-016E03016014}" srcOrd="0" destOrd="0" presId="urn:microsoft.com/office/officeart/2018/2/layout/IconVerticalSolidList"/>
    <dgm:cxn modelId="{4FC61A3B-93A5-460A-AD75-5CE2DF9096F1}" type="presParOf" srcId="{FCDD1003-45BD-4DBE-A633-EAA69E2CEB87}" destId="{7D878DD4-EAFE-44FB-8990-716C4369CF3B}" srcOrd="1" destOrd="0" presId="urn:microsoft.com/office/officeart/2018/2/layout/IconVerticalSolidList"/>
    <dgm:cxn modelId="{10BFE60B-9071-4D74-B6F5-8F2F5B8ED81C}" type="presParOf" srcId="{FCDD1003-45BD-4DBE-A633-EAA69E2CEB87}" destId="{82D0BEE8-20B8-4F27-ACE9-86360BECE302}" srcOrd="2" destOrd="0" presId="urn:microsoft.com/office/officeart/2018/2/layout/IconVerticalSolidList"/>
    <dgm:cxn modelId="{8E4E83C1-3DF2-400A-AD40-2D3DD8C55E06}" type="presParOf" srcId="{FCDD1003-45BD-4DBE-A633-EAA69E2CEB87}" destId="{842776C3-A56C-474A-A7A7-9ABDC8276ADF}" srcOrd="3" destOrd="0" presId="urn:microsoft.com/office/officeart/2018/2/layout/IconVerticalSolidList"/>
    <dgm:cxn modelId="{27609479-9991-47A3-8C88-F43977D39263}" type="presParOf" srcId="{4D2C87E5-54ED-457E-B9D2-CD9BE13E0E3A}" destId="{26556B2C-7831-40B2-9620-A3FEC9DC5F65}" srcOrd="1" destOrd="0" presId="urn:microsoft.com/office/officeart/2018/2/layout/IconVerticalSolidList"/>
    <dgm:cxn modelId="{C5F3B3E1-8F4A-4993-9E7B-162E18F86A74}" type="presParOf" srcId="{4D2C87E5-54ED-457E-B9D2-CD9BE13E0E3A}" destId="{70DDFB41-00AF-4376-80E4-B6090728D916}" srcOrd="2" destOrd="0" presId="urn:microsoft.com/office/officeart/2018/2/layout/IconVerticalSolidList"/>
    <dgm:cxn modelId="{CAF3E2D4-AC72-40F3-B70A-8F6809068F71}" type="presParOf" srcId="{70DDFB41-00AF-4376-80E4-B6090728D916}" destId="{5CCBCBD0-3BCA-44AF-92E7-E362B6EF92FB}" srcOrd="0" destOrd="0" presId="urn:microsoft.com/office/officeart/2018/2/layout/IconVerticalSolidList"/>
    <dgm:cxn modelId="{F532DFE7-AB05-42FB-8E34-FABE2EF6CDC2}" type="presParOf" srcId="{70DDFB41-00AF-4376-80E4-B6090728D916}" destId="{96A2A7B8-0255-437E-80AB-1D95E41090E2}" srcOrd="1" destOrd="0" presId="urn:microsoft.com/office/officeart/2018/2/layout/IconVerticalSolidList"/>
    <dgm:cxn modelId="{16BB39D1-C913-4AC9-B19A-70D7941431DD}" type="presParOf" srcId="{70DDFB41-00AF-4376-80E4-B6090728D916}" destId="{CB4484E7-63B7-4AC6-A27B-61C45BB030AD}" srcOrd="2" destOrd="0" presId="urn:microsoft.com/office/officeart/2018/2/layout/IconVerticalSolidList"/>
    <dgm:cxn modelId="{3AFD0B37-6177-4875-82E8-98C888F055FC}" type="presParOf" srcId="{70DDFB41-00AF-4376-80E4-B6090728D916}" destId="{EFC1F287-5A51-4F7B-8A84-D0FFCFB5FC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E72AF2ED-7B2C-4C12-ADEA-9B82104B4F3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C812B6A-75FF-4AFD-A43D-27411B33D689}">
      <dgm:prSet custT="1"/>
      <dgm:spPr/>
      <dgm:t>
        <a:bodyPr/>
        <a:lstStyle/>
        <a:p>
          <a:r>
            <a:rPr lang="en-US" sz="3600" b="1" dirty="0"/>
            <a:t>Log history limits</a:t>
          </a:r>
          <a:endParaRPr lang="en-US" sz="3600" dirty="0"/>
        </a:p>
      </dgm:t>
    </dgm:pt>
    <dgm:pt modelId="{016FFA9C-CD78-41D1-9E80-AD0D2425D501}" type="parTrans" cxnId="{B18F1C16-FD54-4C2A-9445-E6D8845A7A28}">
      <dgm:prSet/>
      <dgm:spPr/>
      <dgm:t>
        <a:bodyPr/>
        <a:lstStyle/>
        <a:p>
          <a:endParaRPr lang="en-US"/>
        </a:p>
      </dgm:t>
    </dgm:pt>
    <dgm:pt modelId="{91FC5B3D-51DC-4188-A8F1-A13A3D0361FA}" type="sibTrans" cxnId="{B18F1C16-FD54-4C2A-9445-E6D8845A7A28}">
      <dgm:prSet/>
      <dgm:spPr/>
      <dgm:t>
        <a:bodyPr/>
        <a:lstStyle/>
        <a:p>
          <a:endParaRPr lang="en-US"/>
        </a:p>
      </dgm:t>
    </dgm:pt>
    <dgm:pt modelId="{D7028D05-23D0-4AB5-A7D5-BD339F302AB9}">
      <dgm:prSet/>
      <dgm:spPr/>
      <dgm:t>
        <a:bodyPr/>
        <a:lstStyle/>
        <a:p>
          <a:r>
            <a:rPr lang="en-US"/>
            <a:t>Logplex is designed for collating and routing log messages, not for storage. </a:t>
          </a:r>
        </a:p>
      </dgm:t>
    </dgm:pt>
    <dgm:pt modelId="{28142E30-8955-4331-AD16-ACED2839B536}" type="parTrans" cxnId="{08AF20A7-6B9E-4790-9A06-CC95C8714364}">
      <dgm:prSet/>
      <dgm:spPr/>
      <dgm:t>
        <a:bodyPr/>
        <a:lstStyle/>
        <a:p>
          <a:endParaRPr lang="en-US"/>
        </a:p>
      </dgm:t>
    </dgm:pt>
    <dgm:pt modelId="{71A8C4CB-7A65-4D9C-BE93-880395235B9B}" type="sibTrans" cxnId="{08AF20A7-6B9E-4790-9A06-CC95C8714364}">
      <dgm:prSet/>
      <dgm:spPr/>
      <dgm:t>
        <a:bodyPr/>
        <a:lstStyle/>
        <a:p>
          <a:endParaRPr lang="en-US"/>
        </a:p>
      </dgm:t>
    </dgm:pt>
    <dgm:pt modelId="{31298FB9-CF7E-4B2C-8363-10ABFCDAFB3A}">
      <dgm:prSet/>
      <dgm:spPr/>
      <dgm:t>
        <a:bodyPr/>
        <a:lstStyle/>
        <a:p>
          <a:r>
            <a:rPr lang="en-US"/>
            <a:t>Logplex retains the most recent 1,500 lines of your consolidated logs, which expire after 1 week.</a:t>
          </a:r>
        </a:p>
      </dgm:t>
    </dgm:pt>
    <dgm:pt modelId="{BD7EE190-3B4C-4DAD-A624-CC59AF0CFE07}" type="parTrans" cxnId="{2F4B8322-688F-4F34-A80F-A42E680690E2}">
      <dgm:prSet/>
      <dgm:spPr/>
      <dgm:t>
        <a:bodyPr/>
        <a:lstStyle/>
        <a:p>
          <a:endParaRPr lang="en-US"/>
        </a:p>
      </dgm:t>
    </dgm:pt>
    <dgm:pt modelId="{486E0D50-A951-4D8B-9E7F-B0CB243F36AE}" type="sibTrans" cxnId="{2F4B8322-688F-4F34-A80F-A42E680690E2}">
      <dgm:prSet/>
      <dgm:spPr/>
      <dgm:t>
        <a:bodyPr/>
        <a:lstStyle/>
        <a:p>
          <a:endParaRPr lang="en-US"/>
        </a:p>
      </dgm:t>
    </dgm:pt>
    <dgm:pt modelId="{48D8B17F-C66B-4A35-B56F-7B5044DF00AC}">
      <dgm:prSet/>
      <dgm:spPr/>
      <dgm:t>
        <a:bodyPr/>
        <a:lstStyle/>
        <a:p>
          <a:r>
            <a:rPr lang="en-US"/>
            <a:t>For more production-ready persistence of logs, you can add one of the Heroku platform’s available logging add-ons to your app. </a:t>
          </a:r>
        </a:p>
      </dgm:t>
    </dgm:pt>
    <dgm:pt modelId="{6EA04D2A-5157-4453-8E79-13B0055AF9DE}" type="parTrans" cxnId="{9CDE8009-46AE-47BF-8D88-37F3543B9F71}">
      <dgm:prSet/>
      <dgm:spPr/>
      <dgm:t>
        <a:bodyPr/>
        <a:lstStyle/>
        <a:p>
          <a:endParaRPr lang="en-US"/>
        </a:p>
      </dgm:t>
    </dgm:pt>
    <dgm:pt modelId="{50C9C352-99E9-48CD-B2F7-DB2B913E4746}" type="sibTrans" cxnId="{9CDE8009-46AE-47BF-8D88-37F3543B9F71}">
      <dgm:prSet/>
      <dgm:spPr/>
      <dgm:t>
        <a:bodyPr/>
        <a:lstStyle/>
        <a:p>
          <a:endParaRPr lang="en-US"/>
        </a:p>
      </dgm:t>
    </dgm:pt>
    <dgm:pt modelId="{631B9073-1803-4B31-B21B-7ADC28C3A69C}">
      <dgm:prSet/>
      <dgm:spPr/>
      <dgm:t>
        <a:bodyPr/>
        <a:lstStyle/>
        <a:p>
          <a:r>
            <a:rPr lang="en-US"/>
            <a:t>Alternatively, you can implement your own log drains for full control over what happens to your logs.</a:t>
          </a:r>
        </a:p>
      </dgm:t>
    </dgm:pt>
    <dgm:pt modelId="{6E52C1E7-9DEE-4A90-AABA-B131BBEA9253}" type="parTrans" cxnId="{760A691A-2A5A-4E35-98D7-A3DBD8D7A8C0}">
      <dgm:prSet/>
      <dgm:spPr/>
      <dgm:t>
        <a:bodyPr/>
        <a:lstStyle/>
        <a:p>
          <a:endParaRPr lang="en-US"/>
        </a:p>
      </dgm:t>
    </dgm:pt>
    <dgm:pt modelId="{77189754-5736-4E9D-AF45-583C8A66FE1A}" type="sibTrans" cxnId="{760A691A-2A5A-4E35-98D7-A3DBD8D7A8C0}">
      <dgm:prSet/>
      <dgm:spPr/>
      <dgm:t>
        <a:bodyPr/>
        <a:lstStyle/>
        <a:p>
          <a:endParaRPr lang="en-US"/>
        </a:p>
      </dgm:t>
    </dgm:pt>
    <dgm:pt modelId="{FAE0AD14-AF47-46AB-832E-3AC8BECD4748}" type="pres">
      <dgm:prSet presAssocID="{E72AF2ED-7B2C-4C12-ADEA-9B82104B4F35}" presName="linear" presStyleCnt="0">
        <dgm:presLayoutVars>
          <dgm:animLvl val="lvl"/>
          <dgm:resizeHandles val="exact"/>
        </dgm:presLayoutVars>
      </dgm:prSet>
      <dgm:spPr/>
    </dgm:pt>
    <dgm:pt modelId="{74CF3FCC-A7F2-48E5-9B5E-8C11803BA721}" type="pres">
      <dgm:prSet presAssocID="{2C812B6A-75FF-4AFD-A43D-27411B33D689}" presName="parentText" presStyleLbl="node1" presStyleIdx="0" presStyleCnt="5">
        <dgm:presLayoutVars>
          <dgm:chMax val="0"/>
          <dgm:bulletEnabled val="1"/>
        </dgm:presLayoutVars>
      </dgm:prSet>
      <dgm:spPr/>
    </dgm:pt>
    <dgm:pt modelId="{5E1AC317-0CFD-443B-80A7-02B75B199809}" type="pres">
      <dgm:prSet presAssocID="{91FC5B3D-51DC-4188-A8F1-A13A3D0361FA}" presName="spacer" presStyleCnt="0"/>
      <dgm:spPr/>
    </dgm:pt>
    <dgm:pt modelId="{D871AAF6-7FD7-48C9-B97A-ABAD8C724BAA}" type="pres">
      <dgm:prSet presAssocID="{D7028D05-23D0-4AB5-A7D5-BD339F302AB9}" presName="parentText" presStyleLbl="node1" presStyleIdx="1" presStyleCnt="5">
        <dgm:presLayoutVars>
          <dgm:chMax val="0"/>
          <dgm:bulletEnabled val="1"/>
        </dgm:presLayoutVars>
      </dgm:prSet>
      <dgm:spPr/>
    </dgm:pt>
    <dgm:pt modelId="{9A161DBD-D4CB-4765-91A7-F8B71738EAC1}" type="pres">
      <dgm:prSet presAssocID="{71A8C4CB-7A65-4D9C-BE93-880395235B9B}" presName="spacer" presStyleCnt="0"/>
      <dgm:spPr/>
    </dgm:pt>
    <dgm:pt modelId="{13E16D37-CD5E-45D5-980A-F639E97EADD4}" type="pres">
      <dgm:prSet presAssocID="{31298FB9-CF7E-4B2C-8363-10ABFCDAFB3A}" presName="parentText" presStyleLbl="node1" presStyleIdx="2" presStyleCnt="5">
        <dgm:presLayoutVars>
          <dgm:chMax val="0"/>
          <dgm:bulletEnabled val="1"/>
        </dgm:presLayoutVars>
      </dgm:prSet>
      <dgm:spPr/>
    </dgm:pt>
    <dgm:pt modelId="{A0CC641F-D17C-4B77-9601-853128B5EB9C}" type="pres">
      <dgm:prSet presAssocID="{486E0D50-A951-4D8B-9E7F-B0CB243F36AE}" presName="spacer" presStyleCnt="0"/>
      <dgm:spPr/>
    </dgm:pt>
    <dgm:pt modelId="{40DE5FD2-F0DA-4DA9-B646-2A9923C0D175}" type="pres">
      <dgm:prSet presAssocID="{48D8B17F-C66B-4A35-B56F-7B5044DF00AC}" presName="parentText" presStyleLbl="node1" presStyleIdx="3" presStyleCnt="5">
        <dgm:presLayoutVars>
          <dgm:chMax val="0"/>
          <dgm:bulletEnabled val="1"/>
        </dgm:presLayoutVars>
      </dgm:prSet>
      <dgm:spPr/>
    </dgm:pt>
    <dgm:pt modelId="{D81E8D40-A486-49A7-8218-0EF5C85C8BBD}" type="pres">
      <dgm:prSet presAssocID="{50C9C352-99E9-48CD-B2F7-DB2B913E4746}" presName="spacer" presStyleCnt="0"/>
      <dgm:spPr/>
    </dgm:pt>
    <dgm:pt modelId="{E598110C-9B8E-42D5-8B9C-214066AC3BCF}" type="pres">
      <dgm:prSet presAssocID="{631B9073-1803-4B31-B21B-7ADC28C3A69C}" presName="parentText" presStyleLbl="node1" presStyleIdx="4" presStyleCnt="5">
        <dgm:presLayoutVars>
          <dgm:chMax val="0"/>
          <dgm:bulletEnabled val="1"/>
        </dgm:presLayoutVars>
      </dgm:prSet>
      <dgm:spPr/>
    </dgm:pt>
  </dgm:ptLst>
  <dgm:cxnLst>
    <dgm:cxn modelId="{9CDE8009-46AE-47BF-8D88-37F3543B9F71}" srcId="{E72AF2ED-7B2C-4C12-ADEA-9B82104B4F35}" destId="{48D8B17F-C66B-4A35-B56F-7B5044DF00AC}" srcOrd="3" destOrd="0" parTransId="{6EA04D2A-5157-4453-8E79-13B0055AF9DE}" sibTransId="{50C9C352-99E9-48CD-B2F7-DB2B913E4746}"/>
    <dgm:cxn modelId="{45E4650A-F2F6-4826-8224-4EFE242CAA8A}" type="presOf" srcId="{631B9073-1803-4B31-B21B-7ADC28C3A69C}" destId="{E598110C-9B8E-42D5-8B9C-214066AC3BCF}" srcOrd="0" destOrd="0" presId="urn:microsoft.com/office/officeart/2005/8/layout/vList2"/>
    <dgm:cxn modelId="{B18F1C16-FD54-4C2A-9445-E6D8845A7A28}" srcId="{E72AF2ED-7B2C-4C12-ADEA-9B82104B4F35}" destId="{2C812B6A-75FF-4AFD-A43D-27411B33D689}" srcOrd="0" destOrd="0" parTransId="{016FFA9C-CD78-41D1-9E80-AD0D2425D501}" sibTransId="{91FC5B3D-51DC-4188-A8F1-A13A3D0361FA}"/>
    <dgm:cxn modelId="{760A691A-2A5A-4E35-98D7-A3DBD8D7A8C0}" srcId="{E72AF2ED-7B2C-4C12-ADEA-9B82104B4F35}" destId="{631B9073-1803-4B31-B21B-7ADC28C3A69C}" srcOrd="4" destOrd="0" parTransId="{6E52C1E7-9DEE-4A90-AABA-B131BBEA9253}" sibTransId="{77189754-5736-4E9D-AF45-583C8A66FE1A}"/>
    <dgm:cxn modelId="{2F4B8322-688F-4F34-A80F-A42E680690E2}" srcId="{E72AF2ED-7B2C-4C12-ADEA-9B82104B4F35}" destId="{31298FB9-CF7E-4B2C-8363-10ABFCDAFB3A}" srcOrd="2" destOrd="0" parTransId="{BD7EE190-3B4C-4DAD-A624-CC59AF0CFE07}" sibTransId="{486E0D50-A951-4D8B-9E7F-B0CB243F36AE}"/>
    <dgm:cxn modelId="{AEE6E768-85ED-473E-ABF8-2902512F338F}" type="presOf" srcId="{48D8B17F-C66B-4A35-B56F-7B5044DF00AC}" destId="{40DE5FD2-F0DA-4DA9-B646-2A9923C0D175}" srcOrd="0" destOrd="0" presId="urn:microsoft.com/office/officeart/2005/8/layout/vList2"/>
    <dgm:cxn modelId="{9511334A-7231-4D49-B2DA-A91508691F9F}" type="presOf" srcId="{2C812B6A-75FF-4AFD-A43D-27411B33D689}" destId="{74CF3FCC-A7F2-48E5-9B5E-8C11803BA721}" srcOrd="0" destOrd="0" presId="urn:microsoft.com/office/officeart/2005/8/layout/vList2"/>
    <dgm:cxn modelId="{C53F0B57-1512-4EE6-9486-993F4031A6D7}" type="presOf" srcId="{D7028D05-23D0-4AB5-A7D5-BD339F302AB9}" destId="{D871AAF6-7FD7-48C9-B97A-ABAD8C724BAA}" srcOrd="0" destOrd="0" presId="urn:microsoft.com/office/officeart/2005/8/layout/vList2"/>
    <dgm:cxn modelId="{42EC9998-A4F3-41B2-A77F-A54019A56F4E}" type="presOf" srcId="{31298FB9-CF7E-4B2C-8363-10ABFCDAFB3A}" destId="{13E16D37-CD5E-45D5-980A-F639E97EADD4}" srcOrd="0" destOrd="0" presId="urn:microsoft.com/office/officeart/2005/8/layout/vList2"/>
    <dgm:cxn modelId="{08AF20A7-6B9E-4790-9A06-CC95C8714364}" srcId="{E72AF2ED-7B2C-4C12-ADEA-9B82104B4F35}" destId="{D7028D05-23D0-4AB5-A7D5-BD339F302AB9}" srcOrd="1" destOrd="0" parTransId="{28142E30-8955-4331-AD16-ACED2839B536}" sibTransId="{71A8C4CB-7A65-4D9C-BE93-880395235B9B}"/>
    <dgm:cxn modelId="{CD6EACC4-663A-4DF3-A48C-7236786EB467}" type="presOf" srcId="{E72AF2ED-7B2C-4C12-ADEA-9B82104B4F35}" destId="{FAE0AD14-AF47-46AB-832E-3AC8BECD4748}" srcOrd="0" destOrd="0" presId="urn:microsoft.com/office/officeart/2005/8/layout/vList2"/>
    <dgm:cxn modelId="{40F7F21D-B405-435E-846E-641964D613E6}" type="presParOf" srcId="{FAE0AD14-AF47-46AB-832E-3AC8BECD4748}" destId="{74CF3FCC-A7F2-48E5-9B5E-8C11803BA721}" srcOrd="0" destOrd="0" presId="urn:microsoft.com/office/officeart/2005/8/layout/vList2"/>
    <dgm:cxn modelId="{305E7A08-E280-48C2-AE13-AA17F7C265F5}" type="presParOf" srcId="{FAE0AD14-AF47-46AB-832E-3AC8BECD4748}" destId="{5E1AC317-0CFD-443B-80A7-02B75B199809}" srcOrd="1" destOrd="0" presId="urn:microsoft.com/office/officeart/2005/8/layout/vList2"/>
    <dgm:cxn modelId="{654F4268-C6FC-4F51-94A5-D9E0C4ED98E3}" type="presParOf" srcId="{FAE0AD14-AF47-46AB-832E-3AC8BECD4748}" destId="{D871AAF6-7FD7-48C9-B97A-ABAD8C724BAA}" srcOrd="2" destOrd="0" presId="urn:microsoft.com/office/officeart/2005/8/layout/vList2"/>
    <dgm:cxn modelId="{D5ACE8A3-3A8E-45CE-A915-A9CAED17D6CE}" type="presParOf" srcId="{FAE0AD14-AF47-46AB-832E-3AC8BECD4748}" destId="{9A161DBD-D4CB-4765-91A7-F8B71738EAC1}" srcOrd="3" destOrd="0" presId="urn:microsoft.com/office/officeart/2005/8/layout/vList2"/>
    <dgm:cxn modelId="{7258F329-9076-422B-91FE-171B6F2479E9}" type="presParOf" srcId="{FAE0AD14-AF47-46AB-832E-3AC8BECD4748}" destId="{13E16D37-CD5E-45D5-980A-F639E97EADD4}" srcOrd="4" destOrd="0" presId="urn:microsoft.com/office/officeart/2005/8/layout/vList2"/>
    <dgm:cxn modelId="{3BDEAE06-13EE-429F-8905-1B5162967E58}" type="presParOf" srcId="{FAE0AD14-AF47-46AB-832E-3AC8BECD4748}" destId="{A0CC641F-D17C-4B77-9601-853128B5EB9C}" srcOrd="5" destOrd="0" presId="urn:microsoft.com/office/officeart/2005/8/layout/vList2"/>
    <dgm:cxn modelId="{0B70A68A-B96F-4F6F-B99A-23D51F2F7602}" type="presParOf" srcId="{FAE0AD14-AF47-46AB-832E-3AC8BECD4748}" destId="{40DE5FD2-F0DA-4DA9-B646-2A9923C0D175}" srcOrd="6" destOrd="0" presId="urn:microsoft.com/office/officeart/2005/8/layout/vList2"/>
    <dgm:cxn modelId="{0DE15CD3-8347-44E7-864E-1705D6F82C01}" type="presParOf" srcId="{FAE0AD14-AF47-46AB-832E-3AC8BECD4748}" destId="{D81E8D40-A486-49A7-8218-0EF5C85C8BBD}" srcOrd="7" destOrd="0" presId="urn:microsoft.com/office/officeart/2005/8/layout/vList2"/>
    <dgm:cxn modelId="{D55A6F22-E21F-463B-8A85-677424E287CE}" type="presParOf" srcId="{FAE0AD14-AF47-46AB-832E-3AC8BECD4748}" destId="{E598110C-9B8E-42D5-8B9C-214066AC3BC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F9A29D-08F2-44A4-8831-0953BFD90CF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EAA2A5F-3434-4AA1-89BE-2C2C50624746}">
      <dgm:prSet custT="1"/>
      <dgm:spPr/>
      <dgm:t>
        <a:bodyPr/>
        <a:lstStyle/>
        <a:p>
          <a:pPr>
            <a:lnSpc>
              <a:spcPct val="100000"/>
            </a:lnSpc>
          </a:pPr>
          <a:r>
            <a:rPr lang="en-US" sz="1800" dirty="0"/>
            <a:t>Git is a powerful, distributed version control system that many developers use to manage and version source code. </a:t>
          </a:r>
        </a:p>
      </dgm:t>
    </dgm:pt>
    <dgm:pt modelId="{1D7424C1-BCBA-46F3-8337-36D51CB74299}" type="parTrans" cxnId="{EB3BB9D5-52AF-499E-844F-0977BE169DF1}">
      <dgm:prSet/>
      <dgm:spPr/>
      <dgm:t>
        <a:bodyPr/>
        <a:lstStyle/>
        <a:p>
          <a:endParaRPr lang="en-US" sz="1800"/>
        </a:p>
      </dgm:t>
    </dgm:pt>
    <dgm:pt modelId="{A9DA2B0D-DA59-45F1-886E-AA5EAF4AB573}" type="sibTrans" cxnId="{EB3BB9D5-52AF-499E-844F-0977BE169DF1}">
      <dgm:prSet/>
      <dgm:spPr/>
      <dgm:t>
        <a:bodyPr/>
        <a:lstStyle/>
        <a:p>
          <a:pPr>
            <a:lnSpc>
              <a:spcPct val="100000"/>
            </a:lnSpc>
          </a:pPr>
          <a:endParaRPr lang="en-US" sz="1800"/>
        </a:p>
      </dgm:t>
    </dgm:pt>
    <dgm:pt modelId="{28214A85-86F6-41C3-AF76-17AC59110518}">
      <dgm:prSet custT="1"/>
      <dgm:spPr/>
      <dgm:t>
        <a:bodyPr/>
        <a:lstStyle/>
        <a:p>
          <a:pPr>
            <a:lnSpc>
              <a:spcPct val="100000"/>
            </a:lnSpc>
          </a:pPr>
          <a:r>
            <a:rPr lang="en-US" sz="1800"/>
            <a:t>The Heroku platform uses Git as the primary means for deploying applications (there are other ways to transport your source code to Heroku, including via an API).</a:t>
          </a:r>
        </a:p>
      </dgm:t>
    </dgm:pt>
    <dgm:pt modelId="{6CD1BF0D-BB3C-43E2-9178-AFD0814D9ABF}" type="parTrans" cxnId="{FD132DD9-720E-40B6-AAD9-F0757D09BA13}">
      <dgm:prSet/>
      <dgm:spPr/>
      <dgm:t>
        <a:bodyPr/>
        <a:lstStyle/>
        <a:p>
          <a:endParaRPr lang="en-US" sz="1800"/>
        </a:p>
      </dgm:t>
    </dgm:pt>
    <dgm:pt modelId="{B49A4F67-9205-433D-92F0-6FAC91027B54}" type="sibTrans" cxnId="{FD132DD9-720E-40B6-AAD9-F0757D09BA13}">
      <dgm:prSet/>
      <dgm:spPr/>
      <dgm:t>
        <a:bodyPr/>
        <a:lstStyle/>
        <a:p>
          <a:pPr>
            <a:lnSpc>
              <a:spcPct val="100000"/>
            </a:lnSpc>
          </a:pPr>
          <a:endParaRPr lang="en-US" sz="1800"/>
        </a:p>
      </dgm:t>
    </dgm:pt>
    <dgm:pt modelId="{447A793D-BA15-4F20-A1D2-A42461127DB8}">
      <dgm:prSet custT="1"/>
      <dgm:spPr/>
      <dgm:t>
        <a:bodyPr/>
        <a:lstStyle/>
        <a:p>
          <a:pPr>
            <a:lnSpc>
              <a:spcPct val="100000"/>
            </a:lnSpc>
          </a:pPr>
          <a:r>
            <a:rPr lang="en-US" sz="1800"/>
            <a:t>When you create an application on Heroku, it associates a new Git remote, typically named heroku, with the local Git repository for your application.</a:t>
          </a:r>
        </a:p>
      </dgm:t>
    </dgm:pt>
    <dgm:pt modelId="{0B752155-B78E-4C92-BDA4-AE06FE35224C}" type="parTrans" cxnId="{B07E46CB-B3D6-42A1-99FD-6FD23CF5119A}">
      <dgm:prSet/>
      <dgm:spPr/>
      <dgm:t>
        <a:bodyPr/>
        <a:lstStyle/>
        <a:p>
          <a:endParaRPr lang="en-US" sz="1800"/>
        </a:p>
      </dgm:t>
    </dgm:pt>
    <dgm:pt modelId="{2B093746-9A11-4F06-8EF3-C8B8745DE2C4}" type="sibTrans" cxnId="{B07E46CB-B3D6-42A1-99FD-6FD23CF5119A}">
      <dgm:prSet/>
      <dgm:spPr/>
      <dgm:t>
        <a:bodyPr/>
        <a:lstStyle/>
        <a:p>
          <a:pPr>
            <a:lnSpc>
              <a:spcPct val="100000"/>
            </a:lnSpc>
          </a:pPr>
          <a:endParaRPr lang="en-US" sz="1800"/>
        </a:p>
      </dgm:t>
    </dgm:pt>
    <dgm:pt modelId="{3538ABA5-9EE1-49EC-82DD-E095B54497F8}">
      <dgm:prSet custT="1"/>
      <dgm:spPr/>
      <dgm:t>
        <a:bodyPr/>
        <a:lstStyle/>
        <a:p>
          <a:pPr>
            <a:lnSpc>
              <a:spcPct val="100000"/>
            </a:lnSpc>
          </a:pPr>
          <a:r>
            <a:rPr lang="en-US" sz="1800" dirty="0"/>
            <a:t>As a result, deploying code is just the familiar git push, but to the </a:t>
          </a:r>
          <a:r>
            <a:rPr lang="en-US" sz="1800" dirty="0" err="1"/>
            <a:t>heroku</a:t>
          </a:r>
          <a:r>
            <a:rPr lang="en-US" sz="1800" dirty="0"/>
            <a:t> remote instead:</a:t>
          </a:r>
        </a:p>
      </dgm:t>
    </dgm:pt>
    <dgm:pt modelId="{0407B358-1765-41BF-9625-EE44FFC419F1}" type="parTrans" cxnId="{F0873C7E-BF53-471A-BAED-7665974CD3F0}">
      <dgm:prSet/>
      <dgm:spPr/>
      <dgm:t>
        <a:bodyPr/>
        <a:lstStyle/>
        <a:p>
          <a:endParaRPr lang="en-US" sz="1800"/>
        </a:p>
      </dgm:t>
    </dgm:pt>
    <dgm:pt modelId="{9719A2B7-F2BB-45AF-8C89-F23AA9070039}" type="sibTrans" cxnId="{F0873C7E-BF53-471A-BAED-7665974CD3F0}">
      <dgm:prSet/>
      <dgm:spPr/>
      <dgm:t>
        <a:bodyPr/>
        <a:lstStyle/>
        <a:p>
          <a:pPr>
            <a:lnSpc>
              <a:spcPct val="100000"/>
            </a:lnSpc>
          </a:pPr>
          <a:endParaRPr lang="en-US" sz="1800"/>
        </a:p>
      </dgm:t>
    </dgm:pt>
    <dgm:pt modelId="{7A0E43D2-E9C3-4DE7-95A2-56CD5C07892E}">
      <dgm:prSet custT="1"/>
      <dgm:spPr/>
      <dgm:t>
        <a:bodyPr/>
        <a:lstStyle/>
        <a:p>
          <a:pPr>
            <a:lnSpc>
              <a:spcPct val="100000"/>
            </a:lnSpc>
          </a:pPr>
          <a:r>
            <a:rPr lang="en-US" sz="1800" b="1" dirty="0"/>
            <a:t>$ git push </a:t>
          </a:r>
          <a:r>
            <a:rPr lang="en-US" sz="1800" b="1" dirty="0" err="1"/>
            <a:t>heroku</a:t>
          </a:r>
          <a:r>
            <a:rPr lang="en-US" sz="1800" b="1" dirty="0"/>
            <a:t> master</a:t>
          </a:r>
          <a:endParaRPr lang="en-US" sz="1800" dirty="0"/>
        </a:p>
      </dgm:t>
    </dgm:pt>
    <dgm:pt modelId="{307DC9D4-985D-4CA2-8096-22A77BBC77CD}" type="parTrans" cxnId="{43FFD7DF-94EF-4D58-8229-061B8530B952}">
      <dgm:prSet/>
      <dgm:spPr/>
      <dgm:t>
        <a:bodyPr/>
        <a:lstStyle/>
        <a:p>
          <a:endParaRPr lang="en-US" sz="1800"/>
        </a:p>
      </dgm:t>
    </dgm:pt>
    <dgm:pt modelId="{7B25B706-4E06-424E-A492-40487197AF37}" type="sibTrans" cxnId="{43FFD7DF-94EF-4D58-8229-061B8530B952}">
      <dgm:prSet/>
      <dgm:spPr/>
      <dgm:t>
        <a:bodyPr/>
        <a:lstStyle/>
        <a:p>
          <a:endParaRPr lang="en-US" sz="1800"/>
        </a:p>
      </dgm:t>
    </dgm:pt>
    <dgm:pt modelId="{BD97E049-A288-4390-8A64-406B0F2648B8}" type="pres">
      <dgm:prSet presAssocID="{B5F9A29D-08F2-44A4-8831-0953BFD90CF4}" presName="root" presStyleCnt="0">
        <dgm:presLayoutVars>
          <dgm:dir/>
          <dgm:resizeHandles val="exact"/>
        </dgm:presLayoutVars>
      </dgm:prSet>
      <dgm:spPr/>
    </dgm:pt>
    <dgm:pt modelId="{EC7C4E54-CC6A-4321-8A4B-6695AC642F23}" type="pres">
      <dgm:prSet presAssocID="{B5F9A29D-08F2-44A4-8831-0953BFD90CF4}" presName="container" presStyleCnt="0">
        <dgm:presLayoutVars>
          <dgm:dir/>
          <dgm:resizeHandles val="exact"/>
        </dgm:presLayoutVars>
      </dgm:prSet>
      <dgm:spPr/>
    </dgm:pt>
    <dgm:pt modelId="{69D99251-7E49-488C-8526-34A61E277C18}" type="pres">
      <dgm:prSet presAssocID="{1EAA2A5F-3434-4AA1-89BE-2C2C50624746}" presName="compNode" presStyleCnt="0"/>
      <dgm:spPr/>
    </dgm:pt>
    <dgm:pt modelId="{8B929C9A-BF7D-473D-B723-8F53A8186193}" type="pres">
      <dgm:prSet presAssocID="{1EAA2A5F-3434-4AA1-89BE-2C2C50624746}" presName="iconBgRect" presStyleLbl="bgShp" presStyleIdx="0" presStyleCnt="5"/>
      <dgm:spPr/>
    </dgm:pt>
    <dgm:pt modelId="{1EC46F2C-0B70-416A-865B-CEFBAE8A29FE}" type="pres">
      <dgm:prSet presAssocID="{1EAA2A5F-3434-4AA1-89BE-2C2C5062474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D87E026-106C-4F96-9B0E-E5787275A4DE}" type="pres">
      <dgm:prSet presAssocID="{1EAA2A5F-3434-4AA1-89BE-2C2C50624746}" presName="spaceRect" presStyleCnt="0"/>
      <dgm:spPr/>
    </dgm:pt>
    <dgm:pt modelId="{BA3DB41E-DFC9-4A06-8B64-2A412B1D8FEA}" type="pres">
      <dgm:prSet presAssocID="{1EAA2A5F-3434-4AA1-89BE-2C2C50624746}" presName="textRect" presStyleLbl="revTx" presStyleIdx="0" presStyleCnt="5">
        <dgm:presLayoutVars>
          <dgm:chMax val="1"/>
          <dgm:chPref val="1"/>
        </dgm:presLayoutVars>
      </dgm:prSet>
      <dgm:spPr/>
    </dgm:pt>
    <dgm:pt modelId="{4666177D-2B6B-4B5D-9D58-B82C57C825D2}" type="pres">
      <dgm:prSet presAssocID="{A9DA2B0D-DA59-45F1-886E-AA5EAF4AB573}" presName="sibTrans" presStyleLbl="sibTrans2D1" presStyleIdx="0" presStyleCnt="0"/>
      <dgm:spPr/>
    </dgm:pt>
    <dgm:pt modelId="{51846674-04D6-4F4C-B599-C60785709FAA}" type="pres">
      <dgm:prSet presAssocID="{28214A85-86F6-41C3-AF76-17AC59110518}" presName="compNode" presStyleCnt="0"/>
      <dgm:spPr/>
    </dgm:pt>
    <dgm:pt modelId="{F4D7752E-8637-4575-9951-B90A25730182}" type="pres">
      <dgm:prSet presAssocID="{28214A85-86F6-41C3-AF76-17AC59110518}" presName="iconBgRect" presStyleLbl="bgShp" presStyleIdx="1" presStyleCnt="5"/>
      <dgm:spPr/>
    </dgm:pt>
    <dgm:pt modelId="{9974E92C-9FE5-4801-8FF5-AFBB464F44E0}" type="pres">
      <dgm:prSet presAssocID="{28214A85-86F6-41C3-AF76-17AC591105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3C5BB43-787D-40B3-A8D0-9E277DEF6E01}" type="pres">
      <dgm:prSet presAssocID="{28214A85-86F6-41C3-AF76-17AC59110518}" presName="spaceRect" presStyleCnt="0"/>
      <dgm:spPr/>
    </dgm:pt>
    <dgm:pt modelId="{80B52DD7-686B-4BD9-9DF9-EE48B8A544F6}" type="pres">
      <dgm:prSet presAssocID="{28214A85-86F6-41C3-AF76-17AC59110518}" presName="textRect" presStyleLbl="revTx" presStyleIdx="1" presStyleCnt="5">
        <dgm:presLayoutVars>
          <dgm:chMax val="1"/>
          <dgm:chPref val="1"/>
        </dgm:presLayoutVars>
      </dgm:prSet>
      <dgm:spPr/>
    </dgm:pt>
    <dgm:pt modelId="{6C01AC16-2D7D-48D0-8AEA-31C4C50450E5}" type="pres">
      <dgm:prSet presAssocID="{B49A4F67-9205-433D-92F0-6FAC91027B54}" presName="sibTrans" presStyleLbl="sibTrans2D1" presStyleIdx="0" presStyleCnt="0"/>
      <dgm:spPr/>
    </dgm:pt>
    <dgm:pt modelId="{C490B7D2-8D6E-4971-B471-765AC20A1B60}" type="pres">
      <dgm:prSet presAssocID="{447A793D-BA15-4F20-A1D2-A42461127DB8}" presName="compNode" presStyleCnt="0"/>
      <dgm:spPr/>
    </dgm:pt>
    <dgm:pt modelId="{1A38A971-EE73-47E2-9CF8-9B18629C595A}" type="pres">
      <dgm:prSet presAssocID="{447A793D-BA15-4F20-A1D2-A42461127DB8}" presName="iconBgRect" presStyleLbl="bgShp" presStyleIdx="2" presStyleCnt="5"/>
      <dgm:spPr/>
    </dgm:pt>
    <dgm:pt modelId="{FD16A3DE-77DD-4AE7-99FF-6D24E4E58255}" type="pres">
      <dgm:prSet presAssocID="{447A793D-BA15-4F20-A1D2-A42461127DB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33A10AB4-C8F1-43D2-8428-AB0D0FAD832E}" type="pres">
      <dgm:prSet presAssocID="{447A793D-BA15-4F20-A1D2-A42461127DB8}" presName="spaceRect" presStyleCnt="0"/>
      <dgm:spPr/>
    </dgm:pt>
    <dgm:pt modelId="{F5F32621-01E0-49E1-8387-3306F3D0D3BF}" type="pres">
      <dgm:prSet presAssocID="{447A793D-BA15-4F20-A1D2-A42461127DB8}" presName="textRect" presStyleLbl="revTx" presStyleIdx="2" presStyleCnt="5">
        <dgm:presLayoutVars>
          <dgm:chMax val="1"/>
          <dgm:chPref val="1"/>
        </dgm:presLayoutVars>
      </dgm:prSet>
      <dgm:spPr/>
    </dgm:pt>
    <dgm:pt modelId="{1D5ACBFB-2EBF-4351-A3D4-2384FAA8A86B}" type="pres">
      <dgm:prSet presAssocID="{2B093746-9A11-4F06-8EF3-C8B8745DE2C4}" presName="sibTrans" presStyleLbl="sibTrans2D1" presStyleIdx="0" presStyleCnt="0"/>
      <dgm:spPr/>
    </dgm:pt>
    <dgm:pt modelId="{3E0FD14A-8589-40CA-9CA0-E52AD265E69C}" type="pres">
      <dgm:prSet presAssocID="{3538ABA5-9EE1-49EC-82DD-E095B54497F8}" presName="compNode" presStyleCnt="0"/>
      <dgm:spPr/>
    </dgm:pt>
    <dgm:pt modelId="{5BAC6A42-5246-43ED-B9CA-34A6BCA1401A}" type="pres">
      <dgm:prSet presAssocID="{3538ABA5-9EE1-49EC-82DD-E095B54497F8}" presName="iconBgRect" presStyleLbl="bgShp" presStyleIdx="3" presStyleCnt="5" custLinFactY="100000" custLinFactNeighborY="161155"/>
      <dgm:spPr/>
    </dgm:pt>
    <dgm:pt modelId="{2AE849CE-8CBB-4214-A325-F5D764E0C440}" type="pres">
      <dgm:prSet presAssocID="{3538ABA5-9EE1-49EC-82DD-E095B54497F8}" presName="iconRect" presStyleLbl="node1" presStyleIdx="3" presStyleCnt="5" custLinFactY="200000" custLinFactNeighborY="25026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82A90165-BB55-454E-8D55-C9898222B944}" type="pres">
      <dgm:prSet presAssocID="{3538ABA5-9EE1-49EC-82DD-E095B54497F8}" presName="spaceRect" presStyleCnt="0"/>
      <dgm:spPr/>
    </dgm:pt>
    <dgm:pt modelId="{AA93B63B-9A1C-49EF-93AD-D5477387718D}" type="pres">
      <dgm:prSet presAssocID="{3538ABA5-9EE1-49EC-82DD-E095B54497F8}" presName="textRect" presStyleLbl="revTx" presStyleIdx="3" presStyleCnt="5" custLinFactY="100000" custLinFactNeighborY="161155">
        <dgm:presLayoutVars>
          <dgm:chMax val="1"/>
          <dgm:chPref val="1"/>
        </dgm:presLayoutVars>
      </dgm:prSet>
      <dgm:spPr/>
    </dgm:pt>
    <dgm:pt modelId="{AD9AC484-E7DD-4770-9D6A-DEB8F4E9A745}" type="pres">
      <dgm:prSet presAssocID="{9719A2B7-F2BB-45AF-8C89-F23AA9070039}" presName="sibTrans" presStyleLbl="sibTrans2D1" presStyleIdx="0" presStyleCnt="0"/>
      <dgm:spPr/>
    </dgm:pt>
    <dgm:pt modelId="{D625623B-2873-42FE-9F8B-9768FEB739E6}" type="pres">
      <dgm:prSet presAssocID="{7A0E43D2-E9C3-4DE7-95A2-56CD5C07892E}" presName="compNode" presStyleCnt="0"/>
      <dgm:spPr/>
    </dgm:pt>
    <dgm:pt modelId="{BFD3DCD2-A21D-4CEC-A123-6B8C7BD6BAD5}" type="pres">
      <dgm:prSet presAssocID="{7A0E43D2-E9C3-4DE7-95A2-56CD5C07892E}" presName="iconBgRect" presStyleLbl="bgShp" presStyleIdx="4" presStyleCnt="5" custLinFactX="29472" custLinFactNeighborX="100000" custLinFactNeighborY="75657"/>
      <dgm:spPr/>
    </dgm:pt>
    <dgm:pt modelId="{8A3B6AA7-7ADE-46B0-9846-60A3DBE514E5}" type="pres">
      <dgm:prSet presAssocID="{7A0E43D2-E9C3-4DE7-95A2-56CD5C07892E}" presName="iconRect" presStyleLbl="node1" presStyleIdx="4" presStyleCnt="5" custLinFactX="100000" custLinFactY="12572" custLinFactNeighborX="123230"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ck"/>
        </a:ext>
      </dgm:extLst>
    </dgm:pt>
    <dgm:pt modelId="{8008108D-D8FA-4AE3-916F-AD63FC3B88F0}" type="pres">
      <dgm:prSet presAssocID="{7A0E43D2-E9C3-4DE7-95A2-56CD5C07892E}" presName="spaceRect" presStyleCnt="0"/>
      <dgm:spPr/>
    </dgm:pt>
    <dgm:pt modelId="{6BABF92A-267D-4B1D-B07A-626CC1C7DDA0}" type="pres">
      <dgm:prSet presAssocID="{7A0E43D2-E9C3-4DE7-95A2-56CD5C07892E}" presName="textRect" presStyleLbl="revTx" presStyleIdx="4" presStyleCnt="5" custScaleX="104352" custLinFactNeighborX="51051" custLinFactNeighborY="73444">
        <dgm:presLayoutVars>
          <dgm:chMax val="1"/>
          <dgm:chPref val="1"/>
        </dgm:presLayoutVars>
      </dgm:prSet>
      <dgm:spPr/>
    </dgm:pt>
  </dgm:ptLst>
  <dgm:cxnLst>
    <dgm:cxn modelId="{AA226E08-0027-45AF-9EE0-CFE9B79829F1}" type="presOf" srcId="{2B093746-9A11-4F06-8EF3-C8B8745DE2C4}" destId="{1D5ACBFB-2EBF-4351-A3D4-2384FAA8A86B}" srcOrd="0" destOrd="0" presId="urn:microsoft.com/office/officeart/2018/2/layout/IconCircleList"/>
    <dgm:cxn modelId="{94641B0D-2513-4164-A69B-F482C42D5913}" type="presOf" srcId="{9719A2B7-F2BB-45AF-8C89-F23AA9070039}" destId="{AD9AC484-E7DD-4770-9D6A-DEB8F4E9A745}" srcOrd="0" destOrd="0" presId="urn:microsoft.com/office/officeart/2018/2/layout/IconCircleList"/>
    <dgm:cxn modelId="{E6BC2221-4490-4133-978E-8A9252CC5449}" type="presOf" srcId="{7A0E43D2-E9C3-4DE7-95A2-56CD5C07892E}" destId="{6BABF92A-267D-4B1D-B07A-626CC1C7DDA0}" srcOrd="0" destOrd="0" presId="urn:microsoft.com/office/officeart/2018/2/layout/IconCircleList"/>
    <dgm:cxn modelId="{1AA76C30-C118-4740-87C7-F09089830D05}" type="presOf" srcId="{B49A4F67-9205-433D-92F0-6FAC91027B54}" destId="{6C01AC16-2D7D-48D0-8AEA-31C4C50450E5}" srcOrd="0" destOrd="0" presId="urn:microsoft.com/office/officeart/2018/2/layout/IconCircleList"/>
    <dgm:cxn modelId="{6CAECA38-3212-4CDD-BDAF-EC91531B2553}" type="presOf" srcId="{A9DA2B0D-DA59-45F1-886E-AA5EAF4AB573}" destId="{4666177D-2B6B-4B5D-9D58-B82C57C825D2}" srcOrd="0" destOrd="0" presId="urn:microsoft.com/office/officeart/2018/2/layout/IconCircleList"/>
    <dgm:cxn modelId="{0528D95C-0AAF-4770-81FC-B49FAC8AAEA1}" type="presOf" srcId="{28214A85-86F6-41C3-AF76-17AC59110518}" destId="{80B52DD7-686B-4BD9-9DF9-EE48B8A544F6}" srcOrd="0" destOrd="0" presId="urn:microsoft.com/office/officeart/2018/2/layout/IconCircleList"/>
    <dgm:cxn modelId="{6993E34E-9D25-4B33-9C67-457A8B5784E5}" type="presOf" srcId="{1EAA2A5F-3434-4AA1-89BE-2C2C50624746}" destId="{BA3DB41E-DFC9-4A06-8B64-2A412B1D8FEA}" srcOrd="0" destOrd="0" presId="urn:microsoft.com/office/officeart/2018/2/layout/IconCircleList"/>
    <dgm:cxn modelId="{9F17C051-3037-4AD4-B616-C87083324940}" type="presOf" srcId="{447A793D-BA15-4F20-A1D2-A42461127DB8}" destId="{F5F32621-01E0-49E1-8387-3306F3D0D3BF}" srcOrd="0" destOrd="0" presId="urn:microsoft.com/office/officeart/2018/2/layout/IconCircleList"/>
    <dgm:cxn modelId="{F0873C7E-BF53-471A-BAED-7665974CD3F0}" srcId="{B5F9A29D-08F2-44A4-8831-0953BFD90CF4}" destId="{3538ABA5-9EE1-49EC-82DD-E095B54497F8}" srcOrd="3" destOrd="0" parTransId="{0407B358-1765-41BF-9625-EE44FFC419F1}" sibTransId="{9719A2B7-F2BB-45AF-8C89-F23AA9070039}"/>
    <dgm:cxn modelId="{E7929895-4F44-4606-A85F-4047C29FBE3E}" type="presOf" srcId="{3538ABA5-9EE1-49EC-82DD-E095B54497F8}" destId="{AA93B63B-9A1C-49EF-93AD-D5477387718D}" srcOrd="0" destOrd="0" presId="urn:microsoft.com/office/officeart/2018/2/layout/IconCircleList"/>
    <dgm:cxn modelId="{B07E46CB-B3D6-42A1-99FD-6FD23CF5119A}" srcId="{B5F9A29D-08F2-44A4-8831-0953BFD90CF4}" destId="{447A793D-BA15-4F20-A1D2-A42461127DB8}" srcOrd="2" destOrd="0" parTransId="{0B752155-B78E-4C92-BDA4-AE06FE35224C}" sibTransId="{2B093746-9A11-4F06-8EF3-C8B8745DE2C4}"/>
    <dgm:cxn modelId="{0368FDD1-D3F0-4236-8099-FEF5D03FC2A4}" type="presOf" srcId="{B5F9A29D-08F2-44A4-8831-0953BFD90CF4}" destId="{BD97E049-A288-4390-8A64-406B0F2648B8}" srcOrd="0" destOrd="0" presId="urn:microsoft.com/office/officeart/2018/2/layout/IconCircleList"/>
    <dgm:cxn modelId="{EB3BB9D5-52AF-499E-844F-0977BE169DF1}" srcId="{B5F9A29D-08F2-44A4-8831-0953BFD90CF4}" destId="{1EAA2A5F-3434-4AA1-89BE-2C2C50624746}" srcOrd="0" destOrd="0" parTransId="{1D7424C1-BCBA-46F3-8337-36D51CB74299}" sibTransId="{A9DA2B0D-DA59-45F1-886E-AA5EAF4AB573}"/>
    <dgm:cxn modelId="{FD132DD9-720E-40B6-AAD9-F0757D09BA13}" srcId="{B5F9A29D-08F2-44A4-8831-0953BFD90CF4}" destId="{28214A85-86F6-41C3-AF76-17AC59110518}" srcOrd="1" destOrd="0" parTransId="{6CD1BF0D-BB3C-43E2-9178-AFD0814D9ABF}" sibTransId="{B49A4F67-9205-433D-92F0-6FAC91027B54}"/>
    <dgm:cxn modelId="{43FFD7DF-94EF-4D58-8229-061B8530B952}" srcId="{B5F9A29D-08F2-44A4-8831-0953BFD90CF4}" destId="{7A0E43D2-E9C3-4DE7-95A2-56CD5C07892E}" srcOrd="4" destOrd="0" parTransId="{307DC9D4-985D-4CA2-8096-22A77BBC77CD}" sibTransId="{7B25B706-4E06-424E-A492-40487197AF37}"/>
    <dgm:cxn modelId="{B1F0104D-8B5A-41CA-BD73-C7EBF18135F3}" type="presParOf" srcId="{BD97E049-A288-4390-8A64-406B0F2648B8}" destId="{EC7C4E54-CC6A-4321-8A4B-6695AC642F23}" srcOrd="0" destOrd="0" presId="urn:microsoft.com/office/officeart/2018/2/layout/IconCircleList"/>
    <dgm:cxn modelId="{C0B01889-3BA7-4BC4-BC98-C1E011A6BC5A}" type="presParOf" srcId="{EC7C4E54-CC6A-4321-8A4B-6695AC642F23}" destId="{69D99251-7E49-488C-8526-34A61E277C18}" srcOrd="0" destOrd="0" presId="urn:microsoft.com/office/officeart/2018/2/layout/IconCircleList"/>
    <dgm:cxn modelId="{C3709207-DE83-4786-818D-83308D3B2A0D}" type="presParOf" srcId="{69D99251-7E49-488C-8526-34A61E277C18}" destId="{8B929C9A-BF7D-473D-B723-8F53A8186193}" srcOrd="0" destOrd="0" presId="urn:microsoft.com/office/officeart/2018/2/layout/IconCircleList"/>
    <dgm:cxn modelId="{ABA7694B-4509-4E21-9687-22BD2F20B69D}" type="presParOf" srcId="{69D99251-7E49-488C-8526-34A61E277C18}" destId="{1EC46F2C-0B70-416A-865B-CEFBAE8A29FE}" srcOrd="1" destOrd="0" presId="urn:microsoft.com/office/officeart/2018/2/layout/IconCircleList"/>
    <dgm:cxn modelId="{FFB81E69-CF00-47E0-85DD-6EAE4B675BC5}" type="presParOf" srcId="{69D99251-7E49-488C-8526-34A61E277C18}" destId="{FD87E026-106C-4F96-9B0E-E5787275A4DE}" srcOrd="2" destOrd="0" presId="urn:microsoft.com/office/officeart/2018/2/layout/IconCircleList"/>
    <dgm:cxn modelId="{18ABC32E-3C00-4FAF-A3EF-A18600B33D97}" type="presParOf" srcId="{69D99251-7E49-488C-8526-34A61E277C18}" destId="{BA3DB41E-DFC9-4A06-8B64-2A412B1D8FEA}" srcOrd="3" destOrd="0" presId="urn:microsoft.com/office/officeart/2018/2/layout/IconCircleList"/>
    <dgm:cxn modelId="{8820A0E1-89D8-46DB-A9FC-FB734C83DA54}" type="presParOf" srcId="{EC7C4E54-CC6A-4321-8A4B-6695AC642F23}" destId="{4666177D-2B6B-4B5D-9D58-B82C57C825D2}" srcOrd="1" destOrd="0" presId="urn:microsoft.com/office/officeart/2018/2/layout/IconCircleList"/>
    <dgm:cxn modelId="{27FEF9BC-EEAA-4193-AEC9-19F710F80DB3}" type="presParOf" srcId="{EC7C4E54-CC6A-4321-8A4B-6695AC642F23}" destId="{51846674-04D6-4F4C-B599-C60785709FAA}" srcOrd="2" destOrd="0" presId="urn:microsoft.com/office/officeart/2018/2/layout/IconCircleList"/>
    <dgm:cxn modelId="{5F65E156-0B17-4CA4-BA9C-1F7EBB0D6C5C}" type="presParOf" srcId="{51846674-04D6-4F4C-B599-C60785709FAA}" destId="{F4D7752E-8637-4575-9951-B90A25730182}" srcOrd="0" destOrd="0" presId="urn:microsoft.com/office/officeart/2018/2/layout/IconCircleList"/>
    <dgm:cxn modelId="{D7E9FE5E-943D-4D6F-993A-78BBB135CFD6}" type="presParOf" srcId="{51846674-04D6-4F4C-B599-C60785709FAA}" destId="{9974E92C-9FE5-4801-8FF5-AFBB464F44E0}" srcOrd="1" destOrd="0" presId="urn:microsoft.com/office/officeart/2018/2/layout/IconCircleList"/>
    <dgm:cxn modelId="{C12E07DF-C33A-4FF6-9117-93C4900FBAC5}" type="presParOf" srcId="{51846674-04D6-4F4C-B599-C60785709FAA}" destId="{43C5BB43-787D-40B3-A8D0-9E277DEF6E01}" srcOrd="2" destOrd="0" presId="urn:microsoft.com/office/officeart/2018/2/layout/IconCircleList"/>
    <dgm:cxn modelId="{C0222B09-C121-4B48-9DF6-288BAC0ED5EE}" type="presParOf" srcId="{51846674-04D6-4F4C-B599-C60785709FAA}" destId="{80B52DD7-686B-4BD9-9DF9-EE48B8A544F6}" srcOrd="3" destOrd="0" presId="urn:microsoft.com/office/officeart/2018/2/layout/IconCircleList"/>
    <dgm:cxn modelId="{0549FAA8-D973-4D6E-ACF9-BB6D708C5355}" type="presParOf" srcId="{EC7C4E54-CC6A-4321-8A4B-6695AC642F23}" destId="{6C01AC16-2D7D-48D0-8AEA-31C4C50450E5}" srcOrd="3" destOrd="0" presId="urn:microsoft.com/office/officeart/2018/2/layout/IconCircleList"/>
    <dgm:cxn modelId="{E875E901-39BB-4AE0-AC23-807877AD3EE7}" type="presParOf" srcId="{EC7C4E54-CC6A-4321-8A4B-6695AC642F23}" destId="{C490B7D2-8D6E-4971-B471-765AC20A1B60}" srcOrd="4" destOrd="0" presId="urn:microsoft.com/office/officeart/2018/2/layout/IconCircleList"/>
    <dgm:cxn modelId="{FF2A11D9-FA1F-46BA-A663-F31FE78C3E0C}" type="presParOf" srcId="{C490B7D2-8D6E-4971-B471-765AC20A1B60}" destId="{1A38A971-EE73-47E2-9CF8-9B18629C595A}" srcOrd="0" destOrd="0" presId="urn:microsoft.com/office/officeart/2018/2/layout/IconCircleList"/>
    <dgm:cxn modelId="{C234B318-F515-4B36-AF41-6975E2B12A4C}" type="presParOf" srcId="{C490B7D2-8D6E-4971-B471-765AC20A1B60}" destId="{FD16A3DE-77DD-4AE7-99FF-6D24E4E58255}" srcOrd="1" destOrd="0" presId="urn:microsoft.com/office/officeart/2018/2/layout/IconCircleList"/>
    <dgm:cxn modelId="{87FAF27E-525F-4881-B132-4CDA54962773}" type="presParOf" srcId="{C490B7D2-8D6E-4971-B471-765AC20A1B60}" destId="{33A10AB4-C8F1-43D2-8428-AB0D0FAD832E}" srcOrd="2" destOrd="0" presId="urn:microsoft.com/office/officeart/2018/2/layout/IconCircleList"/>
    <dgm:cxn modelId="{765AF4BA-A505-4E29-8E24-3BF869460237}" type="presParOf" srcId="{C490B7D2-8D6E-4971-B471-765AC20A1B60}" destId="{F5F32621-01E0-49E1-8387-3306F3D0D3BF}" srcOrd="3" destOrd="0" presId="urn:microsoft.com/office/officeart/2018/2/layout/IconCircleList"/>
    <dgm:cxn modelId="{FB794BFA-4CCA-49FA-854C-B911E375D2C2}" type="presParOf" srcId="{EC7C4E54-CC6A-4321-8A4B-6695AC642F23}" destId="{1D5ACBFB-2EBF-4351-A3D4-2384FAA8A86B}" srcOrd="5" destOrd="0" presId="urn:microsoft.com/office/officeart/2018/2/layout/IconCircleList"/>
    <dgm:cxn modelId="{68E6E9EE-6DDF-4154-A8CB-2985B0BC0F43}" type="presParOf" srcId="{EC7C4E54-CC6A-4321-8A4B-6695AC642F23}" destId="{3E0FD14A-8589-40CA-9CA0-E52AD265E69C}" srcOrd="6" destOrd="0" presId="urn:microsoft.com/office/officeart/2018/2/layout/IconCircleList"/>
    <dgm:cxn modelId="{C70BAB56-2136-48A8-86E4-DEDE4E8E5ECE}" type="presParOf" srcId="{3E0FD14A-8589-40CA-9CA0-E52AD265E69C}" destId="{5BAC6A42-5246-43ED-B9CA-34A6BCA1401A}" srcOrd="0" destOrd="0" presId="urn:microsoft.com/office/officeart/2018/2/layout/IconCircleList"/>
    <dgm:cxn modelId="{FDE4A171-D57D-4C6D-90A1-E4EB9BD8C39A}" type="presParOf" srcId="{3E0FD14A-8589-40CA-9CA0-E52AD265E69C}" destId="{2AE849CE-8CBB-4214-A325-F5D764E0C440}" srcOrd="1" destOrd="0" presId="urn:microsoft.com/office/officeart/2018/2/layout/IconCircleList"/>
    <dgm:cxn modelId="{362BC67D-E48D-4C85-B6E7-6DFB50321D31}" type="presParOf" srcId="{3E0FD14A-8589-40CA-9CA0-E52AD265E69C}" destId="{82A90165-BB55-454E-8D55-C9898222B944}" srcOrd="2" destOrd="0" presId="urn:microsoft.com/office/officeart/2018/2/layout/IconCircleList"/>
    <dgm:cxn modelId="{88586769-FC54-4992-A308-DF16780573AB}" type="presParOf" srcId="{3E0FD14A-8589-40CA-9CA0-E52AD265E69C}" destId="{AA93B63B-9A1C-49EF-93AD-D5477387718D}" srcOrd="3" destOrd="0" presId="urn:microsoft.com/office/officeart/2018/2/layout/IconCircleList"/>
    <dgm:cxn modelId="{3038D601-700A-4190-A34D-1B839342A819}" type="presParOf" srcId="{EC7C4E54-CC6A-4321-8A4B-6695AC642F23}" destId="{AD9AC484-E7DD-4770-9D6A-DEB8F4E9A745}" srcOrd="7" destOrd="0" presId="urn:microsoft.com/office/officeart/2018/2/layout/IconCircleList"/>
    <dgm:cxn modelId="{AEC9DC06-2FCD-439A-B972-4593974D66ED}" type="presParOf" srcId="{EC7C4E54-CC6A-4321-8A4B-6695AC642F23}" destId="{D625623B-2873-42FE-9F8B-9768FEB739E6}" srcOrd="8" destOrd="0" presId="urn:microsoft.com/office/officeart/2018/2/layout/IconCircleList"/>
    <dgm:cxn modelId="{DE37C302-CE62-4136-9487-5A44F2080D6E}" type="presParOf" srcId="{D625623B-2873-42FE-9F8B-9768FEB739E6}" destId="{BFD3DCD2-A21D-4CEC-A123-6B8C7BD6BAD5}" srcOrd="0" destOrd="0" presId="urn:microsoft.com/office/officeart/2018/2/layout/IconCircleList"/>
    <dgm:cxn modelId="{4E9678B3-D5EB-4A18-A852-696E2817395C}" type="presParOf" srcId="{D625623B-2873-42FE-9F8B-9768FEB739E6}" destId="{8A3B6AA7-7ADE-46B0-9846-60A3DBE514E5}" srcOrd="1" destOrd="0" presId="urn:microsoft.com/office/officeart/2018/2/layout/IconCircleList"/>
    <dgm:cxn modelId="{DA118B93-BD07-4134-BBCB-FC14335D0384}" type="presParOf" srcId="{D625623B-2873-42FE-9F8B-9768FEB739E6}" destId="{8008108D-D8FA-4AE3-916F-AD63FC3B88F0}" srcOrd="2" destOrd="0" presId="urn:microsoft.com/office/officeart/2018/2/layout/IconCircleList"/>
    <dgm:cxn modelId="{42B6D090-ACE9-4DF0-A8EA-B15DE058826F}" type="presParOf" srcId="{D625623B-2873-42FE-9F8B-9768FEB739E6}" destId="{6BABF92A-267D-4B1D-B07A-626CC1C7DDA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991FE1B5-3234-44F7-AAE7-F4DE8F7FDB2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D3C04A7-2A2F-401A-A000-762935E82C87}">
      <dgm:prSet/>
      <dgm:spPr/>
      <dgm:t>
        <a:bodyPr/>
        <a:lstStyle/>
        <a:p>
          <a:r>
            <a:rPr lang="en-US" b="0" i="0"/>
            <a:t>On Windows, start the Command Prompt (cmd.exe)</a:t>
          </a:r>
          <a:endParaRPr lang="en-US"/>
        </a:p>
      </dgm:t>
    </dgm:pt>
    <dgm:pt modelId="{6AE56176-55BD-4FC1-9210-E1C720F6C7CB}" type="parTrans" cxnId="{C0F69FD6-3215-4405-AEAD-0C660E9EE7DF}">
      <dgm:prSet/>
      <dgm:spPr/>
      <dgm:t>
        <a:bodyPr/>
        <a:lstStyle/>
        <a:p>
          <a:endParaRPr lang="en-US"/>
        </a:p>
      </dgm:t>
    </dgm:pt>
    <dgm:pt modelId="{4EF65E7A-64DA-4EB1-8193-6E52FB2D1ACD}" type="sibTrans" cxnId="{C0F69FD6-3215-4405-AEAD-0C660E9EE7DF}">
      <dgm:prSet/>
      <dgm:spPr/>
      <dgm:t>
        <a:bodyPr/>
        <a:lstStyle/>
        <a:p>
          <a:endParaRPr lang="en-US"/>
        </a:p>
      </dgm:t>
    </dgm:pt>
    <dgm:pt modelId="{7A7D088A-F699-4358-8E97-00336AF2F5CC}">
      <dgm:prSet/>
      <dgm:spPr/>
      <dgm:t>
        <a:bodyPr/>
        <a:lstStyle/>
        <a:p>
          <a:r>
            <a:rPr lang="en-US"/>
            <a:t>Use the below command to log in to the Heroku CLI:</a:t>
          </a:r>
        </a:p>
      </dgm:t>
    </dgm:pt>
    <dgm:pt modelId="{01D0D62F-A1ED-46F4-9057-D9660B25D499}" type="parTrans" cxnId="{004347A3-8B7E-44B1-966F-1000E0C48423}">
      <dgm:prSet/>
      <dgm:spPr/>
      <dgm:t>
        <a:bodyPr/>
        <a:lstStyle/>
        <a:p>
          <a:endParaRPr lang="en-US"/>
        </a:p>
      </dgm:t>
    </dgm:pt>
    <dgm:pt modelId="{A18BB24E-E257-4EA9-9166-C18D58F8985E}" type="sibTrans" cxnId="{004347A3-8B7E-44B1-966F-1000E0C48423}">
      <dgm:prSet/>
      <dgm:spPr/>
      <dgm:t>
        <a:bodyPr/>
        <a:lstStyle/>
        <a:p>
          <a:endParaRPr lang="en-US"/>
        </a:p>
      </dgm:t>
    </dgm:pt>
    <dgm:pt modelId="{B77102B7-CD27-42E0-B695-D9C351372EFE}">
      <dgm:prSet/>
      <dgm:spPr/>
      <dgm:t>
        <a:bodyPr/>
        <a:lstStyle/>
        <a:p>
          <a:r>
            <a:rPr lang="en-US"/>
            <a:t>$ </a:t>
          </a:r>
          <a:r>
            <a:rPr lang="en-US" b="1"/>
            <a:t>heroku login </a:t>
          </a:r>
          <a:endParaRPr lang="en-US"/>
        </a:p>
      </dgm:t>
    </dgm:pt>
    <dgm:pt modelId="{3A971DA1-6584-4177-A84F-F241308E0437}" type="parTrans" cxnId="{2A598FF2-3B4D-4F34-A337-33C5016091EE}">
      <dgm:prSet/>
      <dgm:spPr/>
      <dgm:t>
        <a:bodyPr/>
        <a:lstStyle/>
        <a:p>
          <a:endParaRPr lang="en-US"/>
        </a:p>
      </dgm:t>
    </dgm:pt>
    <dgm:pt modelId="{4CE626DD-F35D-4BA9-AE9D-2CB24913CDAC}" type="sibTrans" cxnId="{2A598FF2-3B4D-4F34-A337-33C5016091EE}">
      <dgm:prSet/>
      <dgm:spPr/>
      <dgm:t>
        <a:bodyPr/>
        <a:lstStyle/>
        <a:p>
          <a:endParaRPr lang="en-US"/>
        </a:p>
      </dgm:t>
    </dgm:pt>
    <dgm:pt modelId="{E8F7DC8F-E872-4DE8-9DE1-BFCA8E89B96A}" type="pres">
      <dgm:prSet presAssocID="{991FE1B5-3234-44F7-AAE7-F4DE8F7FDB23}" presName="linear" presStyleCnt="0">
        <dgm:presLayoutVars>
          <dgm:animLvl val="lvl"/>
          <dgm:resizeHandles val="exact"/>
        </dgm:presLayoutVars>
      </dgm:prSet>
      <dgm:spPr/>
    </dgm:pt>
    <dgm:pt modelId="{1B1A871E-2288-4B4C-8B78-5DBFB281847F}" type="pres">
      <dgm:prSet presAssocID="{FD3C04A7-2A2F-401A-A000-762935E82C87}" presName="parentText" presStyleLbl="node1" presStyleIdx="0" presStyleCnt="3">
        <dgm:presLayoutVars>
          <dgm:chMax val="0"/>
          <dgm:bulletEnabled val="1"/>
        </dgm:presLayoutVars>
      </dgm:prSet>
      <dgm:spPr/>
    </dgm:pt>
    <dgm:pt modelId="{A7BDACBD-FEEA-4AD5-9597-DC198FA59B99}" type="pres">
      <dgm:prSet presAssocID="{4EF65E7A-64DA-4EB1-8193-6E52FB2D1ACD}" presName="spacer" presStyleCnt="0"/>
      <dgm:spPr/>
    </dgm:pt>
    <dgm:pt modelId="{AB3AAF7F-EAB4-47C7-90CD-8E8F209BFD8B}" type="pres">
      <dgm:prSet presAssocID="{7A7D088A-F699-4358-8E97-00336AF2F5CC}" presName="parentText" presStyleLbl="node1" presStyleIdx="1" presStyleCnt="3">
        <dgm:presLayoutVars>
          <dgm:chMax val="0"/>
          <dgm:bulletEnabled val="1"/>
        </dgm:presLayoutVars>
      </dgm:prSet>
      <dgm:spPr/>
    </dgm:pt>
    <dgm:pt modelId="{8564DFCC-ABEC-4FC5-ACB8-3BC05CDF938A}" type="pres">
      <dgm:prSet presAssocID="{A18BB24E-E257-4EA9-9166-C18D58F8985E}" presName="spacer" presStyleCnt="0"/>
      <dgm:spPr/>
    </dgm:pt>
    <dgm:pt modelId="{83A50DA7-5205-41EA-9748-1C6B8E0B060B}" type="pres">
      <dgm:prSet presAssocID="{B77102B7-CD27-42E0-B695-D9C351372EFE}" presName="parentText" presStyleLbl="node1" presStyleIdx="2" presStyleCnt="3">
        <dgm:presLayoutVars>
          <dgm:chMax val="0"/>
          <dgm:bulletEnabled val="1"/>
        </dgm:presLayoutVars>
      </dgm:prSet>
      <dgm:spPr/>
    </dgm:pt>
  </dgm:ptLst>
  <dgm:cxnLst>
    <dgm:cxn modelId="{106AF33B-C8AB-4F1A-9A55-A4DDF45A4E53}" type="presOf" srcId="{7A7D088A-F699-4358-8E97-00336AF2F5CC}" destId="{AB3AAF7F-EAB4-47C7-90CD-8E8F209BFD8B}" srcOrd="0" destOrd="0" presId="urn:microsoft.com/office/officeart/2005/8/layout/vList2"/>
    <dgm:cxn modelId="{0DDFA388-BB6D-4501-BACA-A6AA26E5A672}" type="presOf" srcId="{991FE1B5-3234-44F7-AAE7-F4DE8F7FDB23}" destId="{E8F7DC8F-E872-4DE8-9DE1-BFCA8E89B96A}" srcOrd="0" destOrd="0" presId="urn:microsoft.com/office/officeart/2005/8/layout/vList2"/>
    <dgm:cxn modelId="{004347A3-8B7E-44B1-966F-1000E0C48423}" srcId="{991FE1B5-3234-44F7-AAE7-F4DE8F7FDB23}" destId="{7A7D088A-F699-4358-8E97-00336AF2F5CC}" srcOrd="1" destOrd="0" parTransId="{01D0D62F-A1ED-46F4-9057-D9660B25D499}" sibTransId="{A18BB24E-E257-4EA9-9166-C18D58F8985E}"/>
    <dgm:cxn modelId="{532A8FAB-F566-4B7F-A935-A3CA2ED27196}" type="presOf" srcId="{FD3C04A7-2A2F-401A-A000-762935E82C87}" destId="{1B1A871E-2288-4B4C-8B78-5DBFB281847F}" srcOrd="0" destOrd="0" presId="urn:microsoft.com/office/officeart/2005/8/layout/vList2"/>
    <dgm:cxn modelId="{CBB2CBB9-7E67-45AF-8DCC-AEF99987383A}" type="presOf" srcId="{B77102B7-CD27-42E0-B695-D9C351372EFE}" destId="{83A50DA7-5205-41EA-9748-1C6B8E0B060B}" srcOrd="0" destOrd="0" presId="urn:microsoft.com/office/officeart/2005/8/layout/vList2"/>
    <dgm:cxn modelId="{C0F69FD6-3215-4405-AEAD-0C660E9EE7DF}" srcId="{991FE1B5-3234-44F7-AAE7-F4DE8F7FDB23}" destId="{FD3C04A7-2A2F-401A-A000-762935E82C87}" srcOrd="0" destOrd="0" parTransId="{6AE56176-55BD-4FC1-9210-E1C720F6C7CB}" sibTransId="{4EF65E7A-64DA-4EB1-8193-6E52FB2D1ACD}"/>
    <dgm:cxn modelId="{2A598FF2-3B4D-4F34-A337-33C5016091EE}" srcId="{991FE1B5-3234-44F7-AAE7-F4DE8F7FDB23}" destId="{B77102B7-CD27-42E0-B695-D9C351372EFE}" srcOrd="2" destOrd="0" parTransId="{3A971DA1-6584-4177-A84F-F241308E0437}" sibTransId="{4CE626DD-F35D-4BA9-AE9D-2CB24913CDAC}"/>
    <dgm:cxn modelId="{257EC213-1F36-4FD2-B169-B1A43253DDD4}" type="presParOf" srcId="{E8F7DC8F-E872-4DE8-9DE1-BFCA8E89B96A}" destId="{1B1A871E-2288-4B4C-8B78-5DBFB281847F}" srcOrd="0" destOrd="0" presId="urn:microsoft.com/office/officeart/2005/8/layout/vList2"/>
    <dgm:cxn modelId="{40FCF304-4EF2-4F51-BC4C-49DD4E3B5C73}" type="presParOf" srcId="{E8F7DC8F-E872-4DE8-9DE1-BFCA8E89B96A}" destId="{A7BDACBD-FEEA-4AD5-9597-DC198FA59B99}" srcOrd="1" destOrd="0" presId="urn:microsoft.com/office/officeart/2005/8/layout/vList2"/>
    <dgm:cxn modelId="{72564111-0E84-4EBB-8CA1-0F0C978E9FC7}" type="presParOf" srcId="{E8F7DC8F-E872-4DE8-9DE1-BFCA8E89B96A}" destId="{AB3AAF7F-EAB4-47C7-90CD-8E8F209BFD8B}" srcOrd="2" destOrd="0" presId="urn:microsoft.com/office/officeart/2005/8/layout/vList2"/>
    <dgm:cxn modelId="{264E5BD1-01B7-4454-A8C3-66083E8C35D7}" type="presParOf" srcId="{E8F7DC8F-E872-4DE8-9DE1-BFCA8E89B96A}" destId="{8564DFCC-ABEC-4FC5-ACB8-3BC05CDF938A}" srcOrd="3" destOrd="0" presId="urn:microsoft.com/office/officeart/2005/8/layout/vList2"/>
    <dgm:cxn modelId="{CF036163-8F21-4743-9D68-6A8560A88B75}" type="presParOf" srcId="{E8F7DC8F-E872-4DE8-9DE1-BFCA8E89B96A}" destId="{83A50DA7-5205-41EA-9748-1C6B8E0B060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55336902-CC5A-49CF-BEF9-35715C266AD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B2F6D04-FF5B-47C9-A216-0AE40DB8D091}">
      <dgm:prSet custT="1"/>
      <dgm:spPr/>
      <dgm:t>
        <a:bodyPr/>
        <a:lstStyle/>
        <a:p>
          <a:r>
            <a:rPr lang="en-US" sz="3200" dirty="0"/>
            <a:t>$  git clone </a:t>
          </a:r>
          <a:r>
            <a:rPr lang="en-US" sz="3200" dirty="0">
              <a:hlinkClick xmlns:r="http://schemas.openxmlformats.org/officeDocument/2006/relationships" r:id="rId1"/>
            </a:rPr>
            <a:t>https://github.com/vireshku/springpeople</a:t>
          </a:r>
          <a:endParaRPr lang="en-US" sz="3200" dirty="0"/>
        </a:p>
      </dgm:t>
    </dgm:pt>
    <dgm:pt modelId="{8B02BF8F-8933-42FD-B1A6-4479F75C3F59}" type="parTrans" cxnId="{DEEF36D4-79DE-4CE0-BAC9-FA979F1B8078}">
      <dgm:prSet/>
      <dgm:spPr/>
      <dgm:t>
        <a:bodyPr/>
        <a:lstStyle/>
        <a:p>
          <a:endParaRPr lang="en-US" sz="3200"/>
        </a:p>
      </dgm:t>
    </dgm:pt>
    <dgm:pt modelId="{BE16E112-A9A3-4D2A-A6BB-7C6B4C2262EA}" type="sibTrans" cxnId="{DEEF36D4-79DE-4CE0-BAC9-FA979F1B8078}">
      <dgm:prSet/>
      <dgm:spPr/>
      <dgm:t>
        <a:bodyPr/>
        <a:lstStyle/>
        <a:p>
          <a:endParaRPr lang="en-US" sz="3200"/>
        </a:p>
      </dgm:t>
    </dgm:pt>
    <dgm:pt modelId="{B5962775-3A52-454A-A81C-6D7851F6B32A}">
      <dgm:prSet custT="1"/>
      <dgm:spPr/>
      <dgm:t>
        <a:bodyPr/>
        <a:lstStyle/>
        <a:p>
          <a:r>
            <a:rPr lang="en-US" sz="3200" b="1" dirty="0"/>
            <a:t>$  cd </a:t>
          </a:r>
          <a:r>
            <a:rPr lang="en-US" sz="3200" b="1" dirty="0" err="1"/>
            <a:t>springpeople</a:t>
          </a:r>
          <a:endParaRPr lang="en-US" sz="3200" dirty="0"/>
        </a:p>
      </dgm:t>
    </dgm:pt>
    <dgm:pt modelId="{7AAA4498-2C62-46ED-8B0B-179B83771C4C}" type="parTrans" cxnId="{8EA4F851-AE5A-44B9-A0EB-6D7B8BC3E972}">
      <dgm:prSet/>
      <dgm:spPr/>
      <dgm:t>
        <a:bodyPr/>
        <a:lstStyle/>
        <a:p>
          <a:endParaRPr lang="en-US" sz="3200"/>
        </a:p>
      </dgm:t>
    </dgm:pt>
    <dgm:pt modelId="{81802CF6-1861-44C9-86CA-B33073A1B72F}" type="sibTrans" cxnId="{8EA4F851-AE5A-44B9-A0EB-6D7B8BC3E972}">
      <dgm:prSet/>
      <dgm:spPr/>
      <dgm:t>
        <a:bodyPr/>
        <a:lstStyle/>
        <a:p>
          <a:endParaRPr lang="en-US" sz="3200"/>
        </a:p>
      </dgm:t>
    </dgm:pt>
    <dgm:pt modelId="{8F8A72CC-3F42-48CB-B457-001EBECEDA80}">
      <dgm:prSet custT="1"/>
      <dgm:spPr/>
      <dgm:t>
        <a:bodyPr/>
        <a:lstStyle/>
        <a:p>
          <a:r>
            <a:rPr lang="en-US" sz="3200" b="1" dirty="0"/>
            <a:t>$  </a:t>
          </a:r>
          <a:r>
            <a:rPr lang="en-US" sz="3200" b="1" dirty="0" err="1"/>
            <a:t>heroku</a:t>
          </a:r>
          <a:r>
            <a:rPr lang="en-US" sz="3200" b="1" dirty="0"/>
            <a:t> create [optional] </a:t>
          </a:r>
          <a:r>
            <a:rPr lang="en-US" sz="3200" b="1" dirty="0" err="1"/>
            <a:t>AppName</a:t>
          </a:r>
          <a:endParaRPr lang="en-US" sz="3200" dirty="0"/>
        </a:p>
      </dgm:t>
    </dgm:pt>
    <dgm:pt modelId="{A1D71AA1-EC6C-4B54-BE57-1D84F330FBCB}" type="parTrans" cxnId="{198689D5-4AE2-445A-9D27-C29A55303C23}">
      <dgm:prSet/>
      <dgm:spPr/>
      <dgm:t>
        <a:bodyPr/>
        <a:lstStyle/>
        <a:p>
          <a:endParaRPr lang="en-US" sz="3200"/>
        </a:p>
      </dgm:t>
    </dgm:pt>
    <dgm:pt modelId="{0AEB2305-9CBF-45BF-8B8D-4A8DEA16A303}" type="sibTrans" cxnId="{198689D5-4AE2-445A-9D27-C29A55303C23}">
      <dgm:prSet/>
      <dgm:spPr/>
      <dgm:t>
        <a:bodyPr/>
        <a:lstStyle/>
        <a:p>
          <a:endParaRPr lang="en-US" sz="3200"/>
        </a:p>
      </dgm:t>
    </dgm:pt>
    <dgm:pt modelId="{DD12131B-331C-4265-9F67-15BF0F6B781A}">
      <dgm:prSet custT="1"/>
      <dgm:spPr/>
      <dgm:t>
        <a:bodyPr/>
        <a:lstStyle/>
        <a:p>
          <a:r>
            <a:rPr lang="en-US" sz="3200" i="1"/>
            <a:t>When you create an app, a Git remote (named heroku) is also created and associated with your local Git repository</a:t>
          </a:r>
          <a:r>
            <a:rPr lang="en-US" sz="3200"/>
            <a:t>.</a:t>
          </a:r>
        </a:p>
      </dgm:t>
    </dgm:pt>
    <dgm:pt modelId="{A429FCE4-7A6D-467C-85E9-51162699978F}" type="parTrans" cxnId="{F7227071-77DC-4F63-8EA4-6F2D7CEE2B1B}">
      <dgm:prSet/>
      <dgm:spPr/>
      <dgm:t>
        <a:bodyPr/>
        <a:lstStyle/>
        <a:p>
          <a:endParaRPr lang="en-US" sz="3200"/>
        </a:p>
      </dgm:t>
    </dgm:pt>
    <dgm:pt modelId="{9790BCDB-944F-4831-99C6-3C5B9DAB60D2}" type="sibTrans" cxnId="{F7227071-77DC-4F63-8EA4-6F2D7CEE2B1B}">
      <dgm:prSet/>
      <dgm:spPr/>
      <dgm:t>
        <a:bodyPr/>
        <a:lstStyle/>
        <a:p>
          <a:endParaRPr lang="en-US" sz="3200"/>
        </a:p>
      </dgm:t>
    </dgm:pt>
    <dgm:pt modelId="{1CC72852-16FA-495C-A10B-2A54E8C8BC71}">
      <dgm:prSet custT="1"/>
      <dgm:spPr/>
      <dgm:t>
        <a:bodyPr/>
        <a:lstStyle/>
        <a:p>
          <a:r>
            <a:rPr lang="en-US" sz="3200"/>
            <a:t>Copy the link generated post create command</a:t>
          </a:r>
        </a:p>
      </dgm:t>
    </dgm:pt>
    <dgm:pt modelId="{A2D1346A-D1A8-4369-99C0-DF427C45554A}" type="parTrans" cxnId="{6748FA11-3D3C-4D55-A745-092064B2310A}">
      <dgm:prSet/>
      <dgm:spPr/>
      <dgm:t>
        <a:bodyPr/>
        <a:lstStyle/>
        <a:p>
          <a:endParaRPr lang="en-US" sz="3200"/>
        </a:p>
      </dgm:t>
    </dgm:pt>
    <dgm:pt modelId="{31E762C4-0915-472C-A210-B6427C8D6BCF}" type="sibTrans" cxnId="{6748FA11-3D3C-4D55-A745-092064B2310A}">
      <dgm:prSet/>
      <dgm:spPr/>
      <dgm:t>
        <a:bodyPr/>
        <a:lstStyle/>
        <a:p>
          <a:endParaRPr lang="en-US" sz="3200"/>
        </a:p>
      </dgm:t>
    </dgm:pt>
    <dgm:pt modelId="{3398598F-1F4E-4EF9-9622-AC604D3B7EC9}">
      <dgm:prSet custT="1"/>
      <dgm:spPr/>
      <dgm:t>
        <a:bodyPr/>
        <a:lstStyle/>
        <a:p>
          <a:r>
            <a:rPr lang="en-US" sz="3200" b="1" dirty="0"/>
            <a:t>$  git push </a:t>
          </a:r>
          <a:r>
            <a:rPr lang="en-US" sz="3200" b="1" dirty="0" err="1"/>
            <a:t>heroku</a:t>
          </a:r>
          <a:r>
            <a:rPr lang="en-US" sz="3200" b="1" dirty="0"/>
            <a:t> master</a:t>
          </a:r>
          <a:endParaRPr lang="en-US" sz="3200" dirty="0"/>
        </a:p>
      </dgm:t>
    </dgm:pt>
    <dgm:pt modelId="{E149C79E-CA4B-4BB7-BC87-1ACB3D47E8E9}" type="parTrans" cxnId="{8F5BAD31-3973-4910-A484-70B16902AB41}">
      <dgm:prSet/>
      <dgm:spPr/>
      <dgm:t>
        <a:bodyPr/>
        <a:lstStyle/>
        <a:p>
          <a:endParaRPr lang="en-US" sz="3200"/>
        </a:p>
      </dgm:t>
    </dgm:pt>
    <dgm:pt modelId="{BD6C0C6B-2568-4DAC-8BE1-7887ECDCACAC}" type="sibTrans" cxnId="{8F5BAD31-3973-4910-A484-70B16902AB41}">
      <dgm:prSet/>
      <dgm:spPr/>
      <dgm:t>
        <a:bodyPr/>
        <a:lstStyle/>
        <a:p>
          <a:endParaRPr lang="en-US" sz="3200"/>
        </a:p>
      </dgm:t>
    </dgm:pt>
    <dgm:pt modelId="{5D5139C6-69FF-4F7E-A17B-494B67822888}">
      <dgm:prSet custT="1"/>
      <dgm:spPr/>
      <dgm:t>
        <a:bodyPr/>
        <a:lstStyle/>
        <a:p>
          <a:r>
            <a:rPr lang="en-US" sz="3200" b="1" dirty="0"/>
            <a:t>$ </a:t>
          </a:r>
          <a:r>
            <a:rPr lang="en-US" sz="3200" b="1" dirty="0" err="1"/>
            <a:t>heroku</a:t>
          </a:r>
          <a:r>
            <a:rPr lang="en-US" sz="3200" b="1" dirty="0"/>
            <a:t> open</a:t>
          </a:r>
          <a:endParaRPr lang="en-US" sz="3200" dirty="0"/>
        </a:p>
      </dgm:t>
    </dgm:pt>
    <dgm:pt modelId="{72CDC8D2-CFE7-4DA6-AECA-BBA60BC7C863}" type="parTrans" cxnId="{483A5B15-69B8-457B-9F26-9BE5AAD292C4}">
      <dgm:prSet/>
      <dgm:spPr/>
      <dgm:t>
        <a:bodyPr/>
        <a:lstStyle/>
        <a:p>
          <a:endParaRPr lang="en-US" sz="3200"/>
        </a:p>
      </dgm:t>
    </dgm:pt>
    <dgm:pt modelId="{F4CE4865-F9E4-465B-BEE4-FB0171F332D2}" type="sibTrans" cxnId="{483A5B15-69B8-457B-9F26-9BE5AAD292C4}">
      <dgm:prSet/>
      <dgm:spPr/>
      <dgm:t>
        <a:bodyPr/>
        <a:lstStyle/>
        <a:p>
          <a:endParaRPr lang="en-US" sz="3200"/>
        </a:p>
      </dgm:t>
    </dgm:pt>
    <dgm:pt modelId="{190B145D-EF90-4C81-BF91-50B7BE1F7E9E}" type="pres">
      <dgm:prSet presAssocID="{55336902-CC5A-49CF-BEF9-35715C266AD1}" presName="linear" presStyleCnt="0">
        <dgm:presLayoutVars>
          <dgm:animLvl val="lvl"/>
          <dgm:resizeHandles val="exact"/>
        </dgm:presLayoutVars>
      </dgm:prSet>
      <dgm:spPr/>
    </dgm:pt>
    <dgm:pt modelId="{5912B162-EB90-4121-BF12-CF2F7B8D60D1}" type="pres">
      <dgm:prSet presAssocID="{FB2F6D04-FF5B-47C9-A216-0AE40DB8D091}" presName="parentText" presStyleLbl="node1" presStyleIdx="0" presStyleCnt="3">
        <dgm:presLayoutVars>
          <dgm:chMax val="0"/>
          <dgm:bulletEnabled val="1"/>
        </dgm:presLayoutVars>
      </dgm:prSet>
      <dgm:spPr/>
    </dgm:pt>
    <dgm:pt modelId="{5E2CE909-D473-467E-9E79-C4F6B766209B}" type="pres">
      <dgm:prSet presAssocID="{FB2F6D04-FF5B-47C9-A216-0AE40DB8D091}" presName="childText" presStyleLbl="revTx" presStyleIdx="0" presStyleCnt="2">
        <dgm:presLayoutVars>
          <dgm:bulletEnabled val="1"/>
        </dgm:presLayoutVars>
      </dgm:prSet>
      <dgm:spPr/>
    </dgm:pt>
    <dgm:pt modelId="{AD66971C-9115-4FB5-A3EF-9124240215BC}" type="pres">
      <dgm:prSet presAssocID="{DD12131B-331C-4265-9F67-15BF0F6B781A}" presName="parentText" presStyleLbl="node1" presStyleIdx="1" presStyleCnt="3">
        <dgm:presLayoutVars>
          <dgm:chMax val="0"/>
          <dgm:bulletEnabled val="1"/>
        </dgm:presLayoutVars>
      </dgm:prSet>
      <dgm:spPr/>
    </dgm:pt>
    <dgm:pt modelId="{F2F0CE44-3128-4EFA-BB76-00A3A88DA02B}" type="pres">
      <dgm:prSet presAssocID="{9790BCDB-944F-4831-99C6-3C5B9DAB60D2}" presName="spacer" presStyleCnt="0"/>
      <dgm:spPr/>
    </dgm:pt>
    <dgm:pt modelId="{49EC5B45-0A39-4B16-8E5B-B82ED79410DB}" type="pres">
      <dgm:prSet presAssocID="{1CC72852-16FA-495C-A10B-2A54E8C8BC71}" presName="parentText" presStyleLbl="node1" presStyleIdx="2" presStyleCnt="3">
        <dgm:presLayoutVars>
          <dgm:chMax val="0"/>
          <dgm:bulletEnabled val="1"/>
        </dgm:presLayoutVars>
      </dgm:prSet>
      <dgm:spPr/>
    </dgm:pt>
    <dgm:pt modelId="{62F00751-76D6-4883-ABE6-E117D2233DC1}" type="pres">
      <dgm:prSet presAssocID="{1CC72852-16FA-495C-A10B-2A54E8C8BC71}" presName="childText" presStyleLbl="revTx" presStyleIdx="1" presStyleCnt="2">
        <dgm:presLayoutVars>
          <dgm:bulletEnabled val="1"/>
        </dgm:presLayoutVars>
      </dgm:prSet>
      <dgm:spPr/>
    </dgm:pt>
  </dgm:ptLst>
  <dgm:cxnLst>
    <dgm:cxn modelId="{D50F8D07-A3D3-4211-BA24-31B67BC380CF}" type="presOf" srcId="{DD12131B-331C-4265-9F67-15BF0F6B781A}" destId="{AD66971C-9115-4FB5-A3EF-9124240215BC}" srcOrd="0" destOrd="0" presId="urn:microsoft.com/office/officeart/2005/8/layout/vList2"/>
    <dgm:cxn modelId="{6748FA11-3D3C-4D55-A745-092064B2310A}" srcId="{55336902-CC5A-49CF-BEF9-35715C266AD1}" destId="{1CC72852-16FA-495C-A10B-2A54E8C8BC71}" srcOrd="2" destOrd="0" parTransId="{A2D1346A-D1A8-4369-99C0-DF427C45554A}" sibTransId="{31E762C4-0915-472C-A210-B6427C8D6BCF}"/>
    <dgm:cxn modelId="{483A5B15-69B8-457B-9F26-9BE5AAD292C4}" srcId="{1CC72852-16FA-495C-A10B-2A54E8C8BC71}" destId="{5D5139C6-69FF-4F7E-A17B-494B67822888}" srcOrd="1" destOrd="0" parTransId="{72CDC8D2-CFE7-4DA6-AECA-BBA60BC7C863}" sibTransId="{F4CE4865-F9E4-465B-BEE4-FB0171F332D2}"/>
    <dgm:cxn modelId="{07E4842E-675C-4C17-A9AC-6E5E9F5F0284}" type="presOf" srcId="{5D5139C6-69FF-4F7E-A17B-494B67822888}" destId="{62F00751-76D6-4883-ABE6-E117D2233DC1}" srcOrd="0" destOrd="1" presId="urn:microsoft.com/office/officeart/2005/8/layout/vList2"/>
    <dgm:cxn modelId="{015F2830-E555-426D-9BD6-4B03B7EB5F1E}" type="presOf" srcId="{1CC72852-16FA-495C-A10B-2A54E8C8BC71}" destId="{49EC5B45-0A39-4B16-8E5B-B82ED79410DB}" srcOrd="0" destOrd="0" presId="urn:microsoft.com/office/officeart/2005/8/layout/vList2"/>
    <dgm:cxn modelId="{94475831-217C-461D-A823-13603EDAC737}" type="presOf" srcId="{8F8A72CC-3F42-48CB-B457-001EBECEDA80}" destId="{5E2CE909-D473-467E-9E79-C4F6B766209B}" srcOrd="0" destOrd="1" presId="urn:microsoft.com/office/officeart/2005/8/layout/vList2"/>
    <dgm:cxn modelId="{8F5BAD31-3973-4910-A484-70B16902AB41}" srcId="{1CC72852-16FA-495C-A10B-2A54E8C8BC71}" destId="{3398598F-1F4E-4EF9-9622-AC604D3B7EC9}" srcOrd="0" destOrd="0" parTransId="{E149C79E-CA4B-4BB7-BC87-1ACB3D47E8E9}" sibTransId="{BD6C0C6B-2568-4DAC-8BE1-7887ECDCACAC}"/>
    <dgm:cxn modelId="{927FC539-0F84-456A-897C-88F72F57E7CB}" type="presOf" srcId="{B5962775-3A52-454A-A81C-6D7851F6B32A}" destId="{5E2CE909-D473-467E-9E79-C4F6B766209B}" srcOrd="0" destOrd="0" presId="urn:microsoft.com/office/officeart/2005/8/layout/vList2"/>
    <dgm:cxn modelId="{F29F6345-E92C-4A0F-9F73-F0DCC677AF7A}" type="presOf" srcId="{FB2F6D04-FF5B-47C9-A216-0AE40DB8D091}" destId="{5912B162-EB90-4121-BF12-CF2F7B8D60D1}" srcOrd="0" destOrd="0" presId="urn:microsoft.com/office/officeart/2005/8/layout/vList2"/>
    <dgm:cxn modelId="{F7227071-77DC-4F63-8EA4-6F2D7CEE2B1B}" srcId="{55336902-CC5A-49CF-BEF9-35715C266AD1}" destId="{DD12131B-331C-4265-9F67-15BF0F6B781A}" srcOrd="1" destOrd="0" parTransId="{A429FCE4-7A6D-467C-85E9-51162699978F}" sibTransId="{9790BCDB-944F-4831-99C6-3C5B9DAB60D2}"/>
    <dgm:cxn modelId="{8EA4F851-AE5A-44B9-A0EB-6D7B8BC3E972}" srcId="{FB2F6D04-FF5B-47C9-A216-0AE40DB8D091}" destId="{B5962775-3A52-454A-A81C-6D7851F6B32A}" srcOrd="0" destOrd="0" parTransId="{7AAA4498-2C62-46ED-8B0B-179B83771C4C}" sibTransId="{81802CF6-1861-44C9-86CA-B33073A1B72F}"/>
    <dgm:cxn modelId="{D0F90C80-6E8D-401D-8104-93E0B4EE140F}" type="presOf" srcId="{55336902-CC5A-49CF-BEF9-35715C266AD1}" destId="{190B145D-EF90-4C81-BF91-50B7BE1F7E9E}" srcOrd="0" destOrd="0" presId="urn:microsoft.com/office/officeart/2005/8/layout/vList2"/>
    <dgm:cxn modelId="{E8DA7BB0-67B7-4712-964F-634BCA0AED11}" type="presOf" srcId="{3398598F-1F4E-4EF9-9622-AC604D3B7EC9}" destId="{62F00751-76D6-4883-ABE6-E117D2233DC1}" srcOrd="0" destOrd="0" presId="urn:microsoft.com/office/officeart/2005/8/layout/vList2"/>
    <dgm:cxn modelId="{DEEF36D4-79DE-4CE0-BAC9-FA979F1B8078}" srcId="{55336902-CC5A-49CF-BEF9-35715C266AD1}" destId="{FB2F6D04-FF5B-47C9-A216-0AE40DB8D091}" srcOrd="0" destOrd="0" parTransId="{8B02BF8F-8933-42FD-B1A6-4479F75C3F59}" sibTransId="{BE16E112-A9A3-4D2A-A6BB-7C6B4C2262EA}"/>
    <dgm:cxn modelId="{198689D5-4AE2-445A-9D27-C29A55303C23}" srcId="{FB2F6D04-FF5B-47C9-A216-0AE40DB8D091}" destId="{8F8A72CC-3F42-48CB-B457-001EBECEDA80}" srcOrd="1" destOrd="0" parTransId="{A1D71AA1-EC6C-4B54-BE57-1D84F330FBCB}" sibTransId="{0AEB2305-9CBF-45BF-8B8D-4A8DEA16A303}"/>
    <dgm:cxn modelId="{52258372-C71E-4104-8464-A26F51B5B067}" type="presParOf" srcId="{190B145D-EF90-4C81-BF91-50B7BE1F7E9E}" destId="{5912B162-EB90-4121-BF12-CF2F7B8D60D1}" srcOrd="0" destOrd="0" presId="urn:microsoft.com/office/officeart/2005/8/layout/vList2"/>
    <dgm:cxn modelId="{A0F03120-81F7-482D-ACA5-B23D00D2C9E0}" type="presParOf" srcId="{190B145D-EF90-4C81-BF91-50B7BE1F7E9E}" destId="{5E2CE909-D473-467E-9E79-C4F6B766209B}" srcOrd="1" destOrd="0" presId="urn:microsoft.com/office/officeart/2005/8/layout/vList2"/>
    <dgm:cxn modelId="{6AD885F1-790F-4856-B66A-7083ADC1914D}" type="presParOf" srcId="{190B145D-EF90-4C81-BF91-50B7BE1F7E9E}" destId="{AD66971C-9115-4FB5-A3EF-9124240215BC}" srcOrd="2" destOrd="0" presId="urn:microsoft.com/office/officeart/2005/8/layout/vList2"/>
    <dgm:cxn modelId="{3D34F07F-C8D8-4984-8E62-B99371FE98B5}" type="presParOf" srcId="{190B145D-EF90-4C81-BF91-50B7BE1F7E9E}" destId="{F2F0CE44-3128-4EFA-BB76-00A3A88DA02B}" srcOrd="3" destOrd="0" presId="urn:microsoft.com/office/officeart/2005/8/layout/vList2"/>
    <dgm:cxn modelId="{A7A52C90-6CF6-47DD-87BC-EA73A3201AF1}" type="presParOf" srcId="{190B145D-EF90-4C81-BF91-50B7BE1F7E9E}" destId="{49EC5B45-0A39-4B16-8E5B-B82ED79410DB}" srcOrd="4" destOrd="0" presId="urn:microsoft.com/office/officeart/2005/8/layout/vList2"/>
    <dgm:cxn modelId="{322017A3-A1CA-4E83-95DC-470DB9B1EFA5}" type="presParOf" srcId="{190B145D-EF90-4C81-BF91-50B7BE1F7E9E}" destId="{62F00751-76D6-4883-ABE6-E117D2233DC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FFD81F1-1D8A-4141-BD1A-569FFEF6B97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BEF44B3-9F5A-43D3-96AC-6A37AA50E8BF}">
      <dgm:prSet/>
      <dgm:spPr/>
      <dgm:t>
        <a:bodyPr/>
        <a:lstStyle/>
        <a:p>
          <a:r>
            <a:rPr lang="en-US" dirty="0"/>
            <a:t>Details and Other Deployment Methods:</a:t>
          </a:r>
        </a:p>
      </dgm:t>
    </dgm:pt>
    <dgm:pt modelId="{6B62867B-4738-4DA5-8498-43030670DFE5}" type="parTrans" cxnId="{E0AE68B9-95BD-4337-B3FA-CD28BCD82105}">
      <dgm:prSet/>
      <dgm:spPr/>
      <dgm:t>
        <a:bodyPr/>
        <a:lstStyle/>
        <a:p>
          <a:endParaRPr lang="en-US"/>
        </a:p>
      </dgm:t>
    </dgm:pt>
    <dgm:pt modelId="{3B6BCDEF-BE06-455A-AB65-9E967BE4E891}" type="sibTrans" cxnId="{E0AE68B9-95BD-4337-B3FA-CD28BCD82105}">
      <dgm:prSet/>
      <dgm:spPr/>
      <dgm:t>
        <a:bodyPr/>
        <a:lstStyle/>
        <a:p>
          <a:endParaRPr lang="en-US"/>
        </a:p>
      </dgm:t>
    </dgm:pt>
    <dgm:pt modelId="{C8B4FB93-11B5-41DC-B0EB-26A2FA7DD73B}">
      <dgm:prSet/>
      <dgm:spPr/>
      <dgm:t>
        <a:bodyPr/>
        <a:lstStyle/>
        <a:p>
          <a:r>
            <a:rPr lang="en-US" dirty="0">
              <a:hlinkClick xmlns:r="http://schemas.openxmlformats.org/officeDocument/2006/relationships" r:id="rId1" action="ppaction://hlinksldjump"/>
            </a:rPr>
            <a:t>Procfile</a:t>
          </a:r>
          <a:endParaRPr lang="en-US" dirty="0"/>
        </a:p>
      </dgm:t>
    </dgm:pt>
    <dgm:pt modelId="{B27B8C83-E2C5-4C4B-8BBD-7A6DD8569576}" type="parTrans" cxnId="{524C2D2B-4970-42D0-B921-9B90B805B36F}">
      <dgm:prSet/>
      <dgm:spPr/>
      <dgm:t>
        <a:bodyPr/>
        <a:lstStyle/>
        <a:p>
          <a:endParaRPr lang="en-US"/>
        </a:p>
      </dgm:t>
    </dgm:pt>
    <dgm:pt modelId="{E715606D-256B-4803-A2BD-C63FE6562244}" type="sibTrans" cxnId="{524C2D2B-4970-42D0-B921-9B90B805B36F}">
      <dgm:prSet/>
      <dgm:spPr/>
      <dgm:t>
        <a:bodyPr/>
        <a:lstStyle/>
        <a:p>
          <a:endParaRPr lang="en-US"/>
        </a:p>
      </dgm:t>
    </dgm:pt>
    <dgm:pt modelId="{D2080359-67EA-4152-9BCB-2EF3A75E4430}">
      <dgm:prSet/>
      <dgm:spPr/>
      <dgm:t>
        <a:bodyPr/>
        <a:lstStyle/>
        <a:p>
          <a:r>
            <a:rPr lang="en-US" dirty="0">
              <a:hlinkClick xmlns:r="http://schemas.openxmlformats.org/officeDocument/2006/relationships" r:id="rId2" action="ppaction://hlinksldjump"/>
            </a:rPr>
            <a:t>Scale The app</a:t>
          </a:r>
          <a:endParaRPr lang="en-US" dirty="0"/>
        </a:p>
      </dgm:t>
    </dgm:pt>
    <dgm:pt modelId="{30E0BBD5-D88C-49C3-A789-6B6C21164E4A}" type="parTrans" cxnId="{BAAE565F-C420-444E-A857-45F506FE85DD}">
      <dgm:prSet/>
      <dgm:spPr/>
      <dgm:t>
        <a:bodyPr/>
        <a:lstStyle/>
        <a:p>
          <a:endParaRPr lang="en-US"/>
        </a:p>
      </dgm:t>
    </dgm:pt>
    <dgm:pt modelId="{B4D84A02-BD9A-46A6-B33B-C8CB63C6A5A7}" type="sibTrans" cxnId="{BAAE565F-C420-444E-A857-45F506FE85DD}">
      <dgm:prSet/>
      <dgm:spPr/>
      <dgm:t>
        <a:bodyPr/>
        <a:lstStyle/>
        <a:p>
          <a:endParaRPr lang="en-US"/>
        </a:p>
      </dgm:t>
    </dgm:pt>
    <dgm:pt modelId="{B399DB24-C24B-4EBD-813B-984415DA2291}">
      <dgm:prSet/>
      <dgm:spPr/>
      <dgm:t>
        <a:bodyPr/>
        <a:lstStyle/>
        <a:p>
          <a:r>
            <a:rPr lang="en-US" dirty="0">
              <a:hlinkClick xmlns:r="http://schemas.openxmlformats.org/officeDocument/2006/relationships" r:id="rId3" action="ppaction://hlinksldjump"/>
            </a:rPr>
            <a:t>Dependencies</a:t>
          </a:r>
          <a:endParaRPr lang="en-US" dirty="0"/>
        </a:p>
      </dgm:t>
    </dgm:pt>
    <dgm:pt modelId="{40E278C3-DF9E-473A-92F2-33ECFE1F9EBA}" type="parTrans" cxnId="{62542E62-1B2A-42F0-8935-B3AE505256DC}">
      <dgm:prSet/>
      <dgm:spPr/>
      <dgm:t>
        <a:bodyPr/>
        <a:lstStyle/>
        <a:p>
          <a:endParaRPr lang="en-US"/>
        </a:p>
      </dgm:t>
    </dgm:pt>
    <dgm:pt modelId="{62556B84-E1F4-42A1-A4E5-0603D9B8698E}" type="sibTrans" cxnId="{62542E62-1B2A-42F0-8935-B3AE505256DC}">
      <dgm:prSet/>
      <dgm:spPr/>
      <dgm:t>
        <a:bodyPr/>
        <a:lstStyle/>
        <a:p>
          <a:endParaRPr lang="en-US"/>
        </a:p>
      </dgm:t>
    </dgm:pt>
    <dgm:pt modelId="{163A9A1A-CBB3-4612-953C-ACBEC2778188}">
      <dgm:prSet/>
      <dgm:spPr/>
      <dgm:t>
        <a:bodyPr/>
        <a:lstStyle/>
        <a:p>
          <a:r>
            <a:rPr lang="en-US" dirty="0">
              <a:hlinkClick xmlns:r="http://schemas.openxmlformats.org/officeDocument/2006/relationships" r:id="rId4" action="ppaction://hlinksldjump"/>
            </a:rPr>
            <a:t>Run the app locally</a:t>
          </a:r>
          <a:endParaRPr lang="en-US" dirty="0"/>
        </a:p>
      </dgm:t>
    </dgm:pt>
    <dgm:pt modelId="{3B997AC1-E5A5-4EB2-835B-9DC84EB6EE02}" type="parTrans" cxnId="{A4E0905A-7C07-49FD-A7C5-FC2F66023530}">
      <dgm:prSet/>
      <dgm:spPr/>
      <dgm:t>
        <a:bodyPr/>
        <a:lstStyle/>
        <a:p>
          <a:endParaRPr lang="en-US"/>
        </a:p>
      </dgm:t>
    </dgm:pt>
    <dgm:pt modelId="{CD9282D7-78E7-4F68-BF01-977FEE4D15D2}" type="sibTrans" cxnId="{A4E0905A-7C07-49FD-A7C5-FC2F66023530}">
      <dgm:prSet/>
      <dgm:spPr/>
      <dgm:t>
        <a:bodyPr/>
        <a:lstStyle/>
        <a:p>
          <a:endParaRPr lang="en-US"/>
        </a:p>
      </dgm:t>
    </dgm:pt>
    <dgm:pt modelId="{A325101C-15AC-473B-A235-767DAFC45A47}">
      <dgm:prSet/>
      <dgm:spPr/>
      <dgm:t>
        <a:bodyPr/>
        <a:lstStyle/>
        <a:p>
          <a:r>
            <a:rPr lang="en-US" dirty="0">
              <a:hlinkClick xmlns:r="http://schemas.openxmlformats.org/officeDocument/2006/relationships" r:id="rId5" action="ppaction://hlinksldjump"/>
            </a:rPr>
            <a:t>Config variables</a:t>
          </a:r>
          <a:endParaRPr lang="en-US" dirty="0"/>
        </a:p>
      </dgm:t>
    </dgm:pt>
    <dgm:pt modelId="{12AA6655-B8EF-4605-B3DA-6DF5D2C3CB26}" type="parTrans" cxnId="{DF3BCCCD-4366-4FBE-8B3A-7B0A6D9664B0}">
      <dgm:prSet/>
      <dgm:spPr/>
      <dgm:t>
        <a:bodyPr/>
        <a:lstStyle/>
        <a:p>
          <a:endParaRPr lang="en-US"/>
        </a:p>
      </dgm:t>
    </dgm:pt>
    <dgm:pt modelId="{7E2F7AAC-9F5D-4705-A877-4E5A28139401}" type="sibTrans" cxnId="{DF3BCCCD-4366-4FBE-8B3A-7B0A6D9664B0}">
      <dgm:prSet/>
      <dgm:spPr/>
      <dgm:t>
        <a:bodyPr/>
        <a:lstStyle/>
        <a:p>
          <a:endParaRPr lang="en-US"/>
        </a:p>
      </dgm:t>
    </dgm:pt>
    <dgm:pt modelId="{E7A76DDE-7216-48B7-A2BE-5312B852439B}">
      <dgm:prSet/>
      <dgm:spPr/>
      <dgm:t>
        <a:bodyPr/>
        <a:lstStyle/>
        <a:p>
          <a:r>
            <a:rPr lang="en-US" dirty="0">
              <a:hlinkClick xmlns:r="http://schemas.openxmlformats.org/officeDocument/2006/relationships" r:id="rId6" action="ppaction://hlinksldjump"/>
            </a:rPr>
            <a:t>Add-ons</a:t>
          </a:r>
          <a:endParaRPr lang="en-US" dirty="0"/>
        </a:p>
      </dgm:t>
    </dgm:pt>
    <dgm:pt modelId="{7BB48FD6-574E-42E0-9440-6617C9D6CD37}" type="parTrans" cxnId="{A75C7476-D357-4DB7-850D-46C8824C3DB7}">
      <dgm:prSet/>
      <dgm:spPr/>
      <dgm:t>
        <a:bodyPr/>
        <a:lstStyle/>
        <a:p>
          <a:endParaRPr lang="en-US"/>
        </a:p>
      </dgm:t>
    </dgm:pt>
    <dgm:pt modelId="{21CE8C31-67E2-488A-86FD-E9406A228FF9}" type="sibTrans" cxnId="{A75C7476-D357-4DB7-850D-46C8824C3DB7}">
      <dgm:prSet/>
      <dgm:spPr/>
      <dgm:t>
        <a:bodyPr/>
        <a:lstStyle/>
        <a:p>
          <a:endParaRPr lang="en-US"/>
        </a:p>
      </dgm:t>
    </dgm:pt>
    <dgm:pt modelId="{A9D12AEE-B23A-4D21-A2E8-F5B653856759}">
      <dgm:prSet/>
      <dgm:spPr/>
      <dgm:t>
        <a:bodyPr/>
        <a:lstStyle/>
        <a:p>
          <a:r>
            <a:rPr lang="en-US" dirty="0">
              <a:hlinkClick xmlns:r="http://schemas.openxmlformats.org/officeDocument/2006/relationships" r:id="rId7" action="ppaction://hlinksldjump"/>
            </a:rPr>
            <a:t>Add-ons – </a:t>
          </a:r>
          <a:r>
            <a:rPr lang="en-US" dirty="0" err="1">
              <a:hlinkClick xmlns:r="http://schemas.openxmlformats.org/officeDocument/2006/relationships" r:id="rId7" action="ppaction://hlinksldjump"/>
            </a:rPr>
            <a:t>Papertrail</a:t>
          </a:r>
          <a:endParaRPr lang="en-US" dirty="0"/>
        </a:p>
      </dgm:t>
    </dgm:pt>
    <dgm:pt modelId="{47CFD566-C2D2-4A87-81AB-8A48B8C37501}" type="parTrans" cxnId="{B7C389E5-9228-457E-966E-900A1FC5AC14}">
      <dgm:prSet/>
      <dgm:spPr/>
      <dgm:t>
        <a:bodyPr/>
        <a:lstStyle/>
        <a:p>
          <a:endParaRPr lang="en-US"/>
        </a:p>
      </dgm:t>
    </dgm:pt>
    <dgm:pt modelId="{CF79E95F-CAF9-4CBE-BFD8-22F4A46725A4}" type="sibTrans" cxnId="{B7C389E5-9228-457E-966E-900A1FC5AC14}">
      <dgm:prSet/>
      <dgm:spPr/>
      <dgm:t>
        <a:bodyPr/>
        <a:lstStyle/>
        <a:p>
          <a:endParaRPr lang="en-US"/>
        </a:p>
      </dgm:t>
    </dgm:pt>
    <dgm:pt modelId="{2380DA36-4A9B-47E8-B385-045F887E254F}">
      <dgm:prSet/>
      <dgm:spPr/>
      <dgm:t>
        <a:bodyPr/>
        <a:lstStyle/>
        <a:p>
          <a:r>
            <a:rPr lang="en-US" dirty="0">
              <a:hlinkClick xmlns:r="http://schemas.openxmlformats.org/officeDocument/2006/relationships" r:id="rId8" action="ppaction://hlinksldjump"/>
            </a:rPr>
            <a:t>Database – </a:t>
          </a:r>
          <a:r>
            <a:rPr lang="en-US" dirty="0" err="1">
              <a:hlinkClick xmlns:r="http://schemas.openxmlformats.org/officeDocument/2006/relationships" r:id="rId8" action="ppaction://hlinksldjump"/>
            </a:rPr>
            <a:t>Postgress</a:t>
          </a:r>
          <a:endParaRPr lang="en-US" dirty="0"/>
        </a:p>
      </dgm:t>
    </dgm:pt>
    <dgm:pt modelId="{91DF3CA2-186F-4E52-BB3F-CC1351A6DF0A}" type="parTrans" cxnId="{F8D448F8-72A9-4652-88C1-E191E930A912}">
      <dgm:prSet/>
      <dgm:spPr/>
      <dgm:t>
        <a:bodyPr/>
        <a:lstStyle/>
        <a:p>
          <a:endParaRPr lang="en-US"/>
        </a:p>
      </dgm:t>
    </dgm:pt>
    <dgm:pt modelId="{5657DEDF-1BD1-4BD6-976F-595B6DA0D607}" type="sibTrans" cxnId="{F8D448F8-72A9-4652-88C1-E191E930A912}">
      <dgm:prSet/>
      <dgm:spPr/>
      <dgm:t>
        <a:bodyPr/>
        <a:lstStyle/>
        <a:p>
          <a:endParaRPr lang="en-US"/>
        </a:p>
      </dgm:t>
    </dgm:pt>
    <dgm:pt modelId="{BDB56494-E065-4270-AAF8-D25510E96624}">
      <dgm:prSet/>
      <dgm:spPr/>
      <dgm:t>
        <a:bodyPr/>
        <a:lstStyle/>
        <a:p>
          <a:r>
            <a:rPr lang="en-US" dirty="0">
              <a:hlinkClick xmlns:r="http://schemas.openxmlformats.org/officeDocument/2006/relationships" r:id="rId9" action="ppaction://hlinksldjump"/>
            </a:rPr>
            <a:t>Deploy from Dashboard</a:t>
          </a:r>
          <a:endParaRPr lang="en-US" dirty="0"/>
        </a:p>
      </dgm:t>
    </dgm:pt>
    <dgm:pt modelId="{55306BE2-EF09-46B7-980E-D3CA0A642DDF}" type="parTrans" cxnId="{4611A31E-C375-42DB-97FE-7688A008FD53}">
      <dgm:prSet/>
      <dgm:spPr/>
      <dgm:t>
        <a:bodyPr/>
        <a:lstStyle/>
        <a:p>
          <a:endParaRPr lang="en-US"/>
        </a:p>
      </dgm:t>
    </dgm:pt>
    <dgm:pt modelId="{C31D5048-AE25-4039-A129-23E279EBA6B8}" type="sibTrans" cxnId="{4611A31E-C375-42DB-97FE-7688A008FD53}">
      <dgm:prSet/>
      <dgm:spPr/>
      <dgm:t>
        <a:bodyPr/>
        <a:lstStyle/>
        <a:p>
          <a:endParaRPr lang="en-US"/>
        </a:p>
      </dgm:t>
    </dgm:pt>
    <dgm:pt modelId="{0460A10F-CAAA-4AE6-B533-4A99DC8E7D82}">
      <dgm:prSet/>
      <dgm:spPr/>
      <dgm:t>
        <a:bodyPr/>
        <a:lstStyle/>
        <a:p>
          <a:r>
            <a:rPr lang="en-US" dirty="0">
              <a:hlinkClick xmlns:r="http://schemas.openxmlformats.org/officeDocument/2006/relationships" r:id="rId10" action="ppaction://hlinksldjump"/>
            </a:rPr>
            <a:t>Deploy from </a:t>
          </a:r>
          <a:r>
            <a:rPr lang="en-US" dirty="0" err="1">
              <a:hlinkClick xmlns:r="http://schemas.openxmlformats.org/officeDocument/2006/relationships" r:id="rId10" action="ppaction://hlinksldjump"/>
            </a:rPr>
            <a:t>Github</a:t>
          </a:r>
          <a:r>
            <a:rPr lang="en-US" dirty="0">
              <a:hlinkClick xmlns:r="http://schemas.openxmlformats.org/officeDocument/2006/relationships" r:id="rId10" action="ppaction://hlinksldjump"/>
            </a:rPr>
            <a:t> button</a:t>
          </a:r>
          <a:endParaRPr lang="en-US" dirty="0"/>
        </a:p>
      </dgm:t>
    </dgm:pt>
    <dgm:pt modelId="{12368E92-89F6-4D71-8F67-E8A6126F7BB0}" type="parTrans" cxnId="{962C255B-D13A-4EC7-989E-3AB28CFBB9F1}">
      <dgm:prSet/>
      <dgm:spPr/>
      <dgm:t>
        <a:bodyPr/>
        <a:lstStyle/>
        <a:p>
          <a:endParaRPr lang="en-US"/>
        </a:p>
      </dgm:t>
    </dgm:pt>
    <dgm:pt modelId="{F3B7CF12-7A88-4D58-B93F-3DA5EE938DEE}" type="sibTrans" cxnId="{962C255B-D13A-4EC7-989E-3AB28CFBB9F1}">
      <dgm:prSet/>
      <dgm:spPr/>
      <dgm:t>
        <a:bodyPr/>
        <a:lstStyle/>
        <a:p>
          <a:endParaRPr lang="en-US"/>
        </a:p>
      </dgm:t>
    </dgm:pt>
    <dgm:pt modelId="{84CAE447-F988-400D-8FC7-C59541C50577}">
      <dgm:prSet/>
      <dgm:spPr/>
      <dgm:t>
        <a:bodyPr/>
        <a:lstStyle/>
        <a:p>
          <a:r>
            <a:rPr lang="en-US" dirty="0">
              <a:hlinkClick xmlns:r="http://schemas.openxmlformats.org/officeDocument/2006/relationships" r:id="rId11" action="ppaction://hlinksldjump"/>
            </a:rPr>
            <a:t>Deploy From Heroku API-Maven Plugin</a:t>
          </a:r>
          <a:endParaRPr lang="en-US" dirty="0"/>
        </a:p>
      </dgm:t>
    </dgm:pt>
    <dgm:pt modelId="{C2D9AE37-FAC4-44BC-9F34-F92C92417593}" type="parTrans" cxnId="{3017A7BB-3D68-416D-ABA3-25D2F7A6A984}">
      <dgm:prSet/>
      <dgm:spPr/>
    </dgm:pt>
    <dgm:pt modelId="{4782ADCE-1016-442B-A0C4-A0425DB99D4F}" type="sibTrans" cxnId="{3017A7BB-3D68-416D-ABA3-25D2F7A6A984}">
      <dgm:prSet/>
      <dgm:spPr/>
    </dgm:pt>
    <dgm:pt modelId="{725261B1-7F22-4BF7-B1AE-4C03AB7EAD69}" type="pres">
      <dgm:prSet presAssocID="{3FFD81F1-1D8A-4141-BD1A-569FFEF6B975}" presName="linear" presStyleCnt="0">
        <dgm:presLayoutVars>
          <dgm:animLvl val="lvl"/>
          <dgm:resizeHandles val="exact"/>
        </dgm:presLayoutVars>
      </dgm:prSet>
      <dgm:spPr/>
    </dgm:pt>
    <dgm:pt modelId="{DF260AD5-5A10-44D5-A59F-6CBDDD2B985D}" type="pres">
      <dgm:prSet presAssocID="{5BEF44B3-9F5A-43D3-96AC-6A37AA50E8BF}" presName="parentText" presStyleLbl="node1" presStyleIdx="0" presStyleCnt="1">
        <dgm:presLayoutVars>
          <dgm:chMax val="0"/>
          <dgm:bulletEnabled val="1"/>
        </dgm:presLayoutVars>
      </dgm:prSet>
      <dgm:spPr/>
    </dgm:pt>
    <dgm:pt modelId="{42F82D3F-1BB8-440F-BBC5-1858DEE20C64}" type="pres">
      <dgm:prSet presAssocID="{5BEF44B3-9F5A-43D3-96AC-6A37AA50E8BF}" presName="childText" presStyleLbl="revTx" presStyleIdx="0" presStyleCnt="1">
        <dgm:presLayoutVars>
          <dgm:bulletEnabled val="1"/>
        </dgm:presLayoutVars>
      </dgm:prSet>
      <dgm:spPr/>
    </dgm:pt>
  </dgm:ptLst>
  <dgm:cxnLst>
    <dgm:cxn modelId="{3F63C205-62B7-4C8C-B974-90A800CE5907}" type="presOf" srcId="{E7A76DDE-7216-48B7-A2BE-5312B852439B}" destId="{42F82D3F-1BB8-440F-BBC5-1858DEE20C64}" srcOrd="0" destOrd="5" presId="urn:microsoft.com/office/officeart/2005/8/layout/vList2"/>
    <dgm:cxn modelId="{1CD60909-510F-4E1B-A127-B75F5E8CD1D1}" type="presOf" srcId="{A325101C-15AC-473B-A235-767DAFC45A47}" destId="{42F82D3F-1BB8-440F-BBC5-1858DEE20C64}" srcOrd="0" destOrd="4" presId="urn:microsoft.com/office/officeart/2005/8/layout/vList2"/>
    <dgm:cxn modelId="{4611A31E-C375-42DB-97FE-7688A008FD53}" srcId="{5BEF44B3-9F5A-43D3-96AC-6A37AA50E8BF}" destId="{BDB56494-E065-4270-AAF8-D25510E96624}" srcOrd="8" destOrd="0" parTransId="{55306BE2-EF09-46B7-980E-D3CA0A642DDF}" sibTransId="{C31D5048-AE25-4039-A129-23E279EBA6B8}"/>
    <dgm:cxn modelId="{F32B8429-1F7E-4914-9D6D-7EE4A978C6F4}" type="presOf" srcId="{A9D12AEE-B23A-4D21-A2E8-F5B653856759}" destId="{42F82D3F-1BB8-440F-BBC5-1858DEE20C64}" srcOrd="0" destOrd="6" presId="urn:microsoft.com/office/officeart/2005/8/layout/vList2"/>
    <dgm:cxn modelId="{524C2D2B-4970-42D0-B921-9B90B805B36F}" srcId="{5BEF44B3-9F5A-43D3-96AC-6A37AA50E8BF}" destId="{C8B4FB93-11B5-41DC-B0EB-26A2FA7DD73B}" srcOrd="0" destOrd="0" parTransId="{B27B8C83-E2C5-4C4B-8BBD-7A6DD8569576}" sibTransId="{E715606D-256B-4803-A2BD-C63FE6562244}"/>
    <dgm:cxn modelId="{990C4533-223C-4F2B-8A32-C40B588C1B11}" type="presOf" srcId="{3FFD81F1-1D8A-4141-BD1A-569FFEF6B975}" destId="{725261B1-7F22-4BF7-B1AE-4C03AB7EAD69}" srcOrd="0" destOrd="0" presId="urn:microsoft.com/office/officeart/2005/8/layout/vList2"/>
    <dgm:cxn modelId="{962C255B-D13A-4EC7-989E-3AB28CFBB9F1}" srcId="{5BEF44B3-9F5A-43D3-96AC-6A37AA50E8BF}" destId="{0460A10F-CAAA-4AE6-B533-4A99DC8E7D82}" srcOrd="9" destOrd="0" parTransId="{12368E92-89F6-4D71-8F67-E8A6126F7BB0}" sibTransId="{F3B7CF12-7A88-4D58-B93F-3DA5EE938DEE}"/>
    <dgm:cxn modelId="{BAAE565F-C420-444E-A857-45F506FE85DD}" srcId="{5BEF44B3-9F5A-43D3-96AC-6A37AA50E8BF}" destId="{D2080359-67EA-4152-9BCB-2EF3A75E4430}" srcOrd="1" destOrd="0" parTransId="{30E0BBD5-D88C-49C3-A789-6B6C21164E4A}" sibTransId="{B4D84A02-BD9A-46A6-B33B-C8CB63C6A5A7}"/>
    <dgm:cxn modelId="{62542E62-1B2A-42F0-8935-B3AE505256DC}" srcId="{5BEF44B3-9F5A-43D3-96AC-6A37AA50E8BF}" destId="{B399DB24-C24B-4EBD-813B-984415DA2291}" srcOrd="2" destOrd="0" parTransId="{40E278C3-DF9E-473A-92F2-33ECFE1F9EBA}" sibTransId="{62556B84-E1F4-42A1-A4E5-0603D9B8698E}"/>
    <dgm:cxn modelId="{1625EA42-E250-499B-BCEB-49C4346986E1}" type="presOf" srcId="{163A9A1A-CBB3-4612-953C-ACBEC2778188}" destId="{42F82D3F-1BB8-440F-BBC5-1858DEE20C64}" srcOrd="0" destOrd="3" presId="urn:microsoft.com/office/officeart/2005/8/layout/vList2"/>
    <dgm:cxn modelId="{1F632B64-EC56-4F1B-A75C-CCE76BDA0D98}" type="presOf" srcId="{D2080359-67EA-4152-9BCB-2EF3A75E4430}" destId="{42F82D3F-1BB8-440F-BBC5-1858DEE20C64}" srcOrd="0" destOrd="1" presId="urn:microsoft.com/office/officeart/2005/8/layout/vList2"/>
    <dgm:cxn modelId="{FEE05552-5BE3-4717-B5C4-C88182D1AE0A}" type="presOf" srcId="{B399DB24-C24B-4EBD-813B-984415DA2291}" destId="{42F82D3F-1BB8-440F-BBC5-1858DEE20C64}" srcOrd="0" destOrd="2" presId="urn:microsoft.com/office/officeart/2005/8/layout/vList2"/>
    <dgm:cxn modelId="{A75C7476-D357-4DB7-850D-46C8824C3DB7}" srcId="{5BEF44B3-9F5A-43D3-96AC-6A37AA50E8BF}" destId="{E7A76DDE-7216-48B7-A2BE-5312B852439B}" srcOrd="5" destOrd="0" parTransId="{7BB48FD6-574E-42E0-9440-6617C9D6CD37}" sibTransId="{21CE8C31-67E2-488A-86FD-E9406A228FF9}"/>
    <dgm:cxn modelId="{11D7DA77-85E3-40A1-A692-A59D59C60EF8}" type="presOf" srcId="{BDB56494-E065-4270-AAF8-D25510E96624}" destId="{42F82D3F-1BB8-440F-BBC5-1858DEE20C64}" srcOrd="0" destOrd="8" presId="urn:microsoft.com/office/officeart/2005/8/layout/vList2"/>
    <dgm:cxn modelId="{A4E0905A-7C07-49FD-A7C5-FC2F66023530}" srcId="{5BEF44B3-9F5A-43D3-96AC-6A37AA50E8BF}" destId="{163A9A1A-CBB3-4612-953C-ACBEC2778188}" srcOrd="3" destOrd="0" parTransId="{3B997AC1-E5A5-4EB2-835B-9DC84EB6EE02}" sibTransId="{CD9282D7-78E7-4F68-BF01-977FEE4D15D2}"/>
    <dgm:cxn modelId="{163DF385-682E-4CD3-B837-1A93E8AFE3A3}" type="presOf" srcId="{84CAE447-F988-400D-8FC7-C59541C50577}" destId="{42F82D3F-1BB8-440F-BBC5-1858DEE20C64}" srcOrd="0" destOrd="10" presId="urn:microsoft.com/office/officeart/2005/8/layout/vList2"/>
    <dgm:cxn modelId="{8A9CDF8B-297D-4263-AA11-6BE3BE661571}" type="presOf" srcId="{0460A10F-CAAA-4AE6-B533-4A99DC8E7D82}" destId="{42F82D3F-1BB8-440F-BBC5-1858DEE20C64}" srcOrd="0" destOrd="9" presId="urn:microsoft.com/office/officeart/2005/8/layout/vList2"/>
    <dgm:cxn modelId="{E0AE68B9-95BD-4337-B3FA-CD28BCD82105}" srcId="{3FFD81F1-1D8A-4141-BD1A-569FFEF6B975}" destId="{5BEF44B3-9F5A-43D3-96AC-6A37AA50E8BF}" srcOrd="0" destOrd="0" parTransId="{6B62867B-4738-4DA5-8498-43030670DFE5}" sibTransId="{3B6BCDEF-BE06-455A-AB65-9E967BE4E891}"/>
    <dgm:cxn modelId="{3017A7BB-3D68-416D-ABA3-25D2F7A6A984}" srcId="{5BEF44B3-9F5A-43D3-96AC-6A37AA50E8BF}" destId="{84CAE447-F988-400D-8FC7-C59541C50577}" srcOrd="10" destOrd="0" parTransId="{C2D9AE37-FAC4-44BC-9F34-F92C92417593}" sibTransId="{4782ADCE-1016-442B-A0C4-A0425DB99D4F}"/>
    <dgm:cxn modelId="{A45620C2-1B46-4286-8B55-69E741948192}" type="presOf" srcId="{C8B4FB93-11B5-41DC-B0EB-26A2FA7DD73B}" destId="{42F82D3F-1BB8-440F-BBC5-1858DEE20C64}" srcOrd="0" destOrd="0" presId="urn:microsoft.com/office/officeart/2005/8/layout/vList2"/>
    <dgm:cxn modelId="{DF3BCCCD-4366-4FBE-8B3A-7B0A6D9664B0}" srcId="{5BEF44B3-9F5A-43D3-96AC-6A37AA50E8BF}" destId="{A325101C-15AC-473B-A235-767DAFC45A47}" srcOrd="4" destOrd="0" parTransId="{12AA6655-B8EF-4605-B3DA-6DF5D2C3CB26}" sibTransId="{7E2F7AAC-9F5D-4705-A877-4E5A28139401}"/>
    <dgm:cxn modelId="{7EFB73D8-FAE7-4B96-A98D-C0B07AAEF232}" type="presOf" srcId="{5BEF44B3-9F5A-43D3-96AC-6A37AA50E8BF}" destId="{DF260AD5-5A10-44D5-A59F-6CBDDD2B985D}" srcOrd="0" destOrd="0" presId="urn:microsoft.com/office/officeart/2005/8/layout/vList2"/>
    <dgm:cxn modelId="{2C73EED9-D66A-4B3E-BEF5-53E3CAA2E826}" type="presOf" srcId="{2380DA36-4A9B-47E8-B385-045F887E254F}" destId="{42F82D3F-1BB8-440F-BBC5-1858DEE20C64}" srcOrd="0" destOrd="7" presId="urn:microsoft.com/office/officeart/2005/8/layout/vList2"/>
    <dgm:cxn modelId="{B7C389E5-9228-457E-966E-900A1FC5AC14}" srcId="{5BEF44B3-9F5A-43D3-96AC-6A37AA50E8BF}" destId="{A9D12AEE-B23A-4D21-A2E8-F5B653856759}" srcOrd="6" destOrd="0" parTransId="{47CFD566-C2D2-4A87-81AB-8A48B8C37501}" sibTransId="{CF79E95F-CAF9-4CBE-BFD8-22F4A46725A4}"/>
    <dgm:cxn modelId="{F8D448F8-72A9-4652-88C1-E191E930A912}" srcId="{5BEF44B3-9F5A-43D3-96AC-6A37AA50E8BF}" destId="{2380DA36-4A9B-47E8-B385-045F887E254F}" srcOrd="7" destOrd="0" parTransId="{91DF3CA2-186F-4E52-BB3F-CC1351A6DF0A}" sibTransId="{5657DEDF-1BD1-4BD6-976F-595B6DA0D607}"/>
    <dgm:cxn modelId="{858B5E1C-8F4F-43E9-8651-C9D85CC1B8A0}" type="presParOf" srcId="{725261B1-7F22-4BF7-B1AE-4C03AB7EAD69}" destId="{DF260AD5-5A10-44D5-A59F-6CBDDD2B985D}" srcOrd="0" destOrd="0" presId="urn:microsoft.com/office/officeart/2005/8/layout/vList2"/>
    <dgm:cxn modelId="{2615816C-E2B6-4DE1-A9DB-D302A3AFBBCD}" type="presParOf" srcId="{725261B1-7F22-4BF7-B1AE-4C03AB7EAD69}" destId="{42F82D3F-1BB8-440F-BBC5-1858DEE20C6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A7ED1EF9-B72F-4010-9411-C2434FCA6C7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27FCEA-9856-40A9-B3B4-C1F3097CCDEF}">
      <dgm:prSet/>
      <dgm:spPr/>
      <dgm:t>
        <a:bodyPr/>
        <a:lstStyle/>
        <a:p>
          <a:r>
            <a:rPr lang="en-US" dirty="0"/>
            <a:t>Heroku apps use a special plaintext file called the </a:t>
          </a:r>
          <a:r>
            <a:rPr lang="en-US" b="1" dirty="0">
              <a:solidFill>
                <a:schemeClr val="tx1"/>
              </a:solidFill>
            </a:rPr>
            <a:t>Procfile</a:t>
          </a:r>
          <a:r>
            <a:rPr lang="en-US" dirty="0"/>
            <a:t> to explicitly declare what command should be executed to start your app.</a:t>
          </a:r>
        </a:p>
      </dgm:t>
    </dgm:pt>
    <dgm:pt modelId="{1C546819-4262-46EC-B1B1-42FD22B7B1F6}" type="parTrans" cxnId="{DB70BDFC-23E8-4F82-AC4E-DA90509052FD}">
      <dgm:prSet/>
      <dgm:spPr/>
      <dgm:t>
        <a:bodyPr/>
        <a:lstStyle/>
        <a:p>
          <a:endParaRPr lang="en-US"/>
        </a:p>
      </dgm:t>
    </dgm:pt>
    <dgm:pt modelId="{869E3671-AC53-46E8-9EC6-DB3EAA0B220F}" type="sibTrans" cxnId="{DB70BDFC-23E8-4F82-AC4E-DA90509052FD}">
      <dgm:prSet/>
      <dgm:spPr/>
      <dgm:t>
        <a:bodyPr/>
        <a:lstStyle/>
        <a:p>
          <a:endParaRPr lang="en-US"/>
        </a:p>
      </dgm:t>
    </dgm:pt>
    <dgm:pt modelId="{6726EE93-0353-448D-8577-6867785C7269}">
      <dgm:prSet/>
      <dgm:spPr/>
      <dgm:t>
        <a:bodyPr/>
        <a:lstStyle/>
        <a:p>
          <a:r>
            <a:rPr lang="en-US" dirty="0"/>
            <a:t>web: java -jar target/java-getting-started-1.0.jar</a:t>
          </a:r>
        </a:p>
      </dgm:t>
    </dgm:pt>
    <dgm:pt modelId="{71E569D9-F655-4C91-A665-E3B4263AEF28}" type="parTrans" cxnId="{798CC0AA-BDD1-4DE6-B140-61F22F8DEEA6}">
      <dgm:prSet/>
      <dgm:spPr/>
      <dgm:t>
        <a:bodyPr/>
        <a:lstStyle/>
        <a:p>
          <a:endParaRPr lang="en-US"/>
        </a:p>
      </dgm:t>
    </dgm:pt>
    <dgm:pt modelId="{D3ECB8B8-7837-4745-AD7F-EA1A84459934}" type="sibTrans" cxnId="{798CC0AA-BDD1-4DE6-B140-61F22F8DEEA6}">
      <dgm:prSet/>
      <dgm:spPr/>
      <dgm:t>
        <a:bodyPr/>
        <a:lstStyle/>
        <a:p>
          <a:endParaRPr lang="en-US"/>
        </a:p>
      </dgm:t>
    </dgm:pt>
    <dgm:pt modelId="{B7500B28-3035-4F84-A95C-AE8124CD4A4B}" type="pres">
      <dgm:prSet presAssocID="{A7ED1EF9-B72F-4010-9411-C2434FCA6C77}" presName="linear" presStyleCnt="0">
        <dgm:presLayoutVars>
          <dgm:animLvl val="lvl"/>
          <dgm:resizeHandles val="exact"/>
        </dgm:presLayoutVars>
      </dgm:prSet>
      <dgm:spPr/>
    </dgm:pt>
    <dgm:pt modelId="{1FE1C9AB-7F53-4E8F-B616-421375EE8097}" type="pres">
      <dgm:prSet presAssocID="{2D27FCEA-9856-40A9-B3B4-C1F3097CCDEF}" presName="parentText" presStyleLbl="node1" presStyleIdx="0" presStyleCnt="2">
        <dgm:presLayoutVars>
          <dgm:chMax val="0"/>
          <dgm:bulletEnabled val="1"/>
        </dgm:presLayoutVars>
      </dgm:prSet>
      <dgm:spPr/>
    </dgm:pt>
    <dgm:pt modelId="{E47409A3-872F-4006-8482-11F5CB04C9E3}" type="pres">
      <dgm:prSet presAssocID="{869E3671-AC53-46E8-9EC6-DB3EAA0B220F}" presName="spacer" presStyleCnt="0"/>
      <dgm:spPr/>
    </dgm:pt>
    <dgm:pt modelId="{A0362A33-F100-44F0-BFE9-E5E9D64FC724}" type="pres">
      <dgm:prSet presAssocID="{6726EE93-0353-448D-8577-6867785C7269}" presName="parentText" presStyleLbl="node1" presStyleIdx="1" presStyleCnt="2">
        <dgm:presLayoutVars>
          <dgm:chMax val="0"/>
          <dgm:bulletEnabled val="1"/>
        </dgm:presLayoutVars>
      </dgm:prSet>
      <dgm:spPr/>
    </dgm:pt>
  </dgm:ptLst>
  <dgm:cxnLst>
    <dgm:cxn modelId="{E08B8B2C-3578-4768-8738-4B16AD89BA1D}" type="presOf" srcId="{2D27FCEA-9856-40A9-B3B4-C1F3097CCDEF}" destId="{1FE1C9AB-7F53-4E8F-B616-421375EE8097}" srcOrd="0" destOrd="0" presId="urn:microsoft.com/office/officeart/2005/8/layout/vList2"/>
    <dgm:cxn modelId="{37FA0F5D-FFEF-47FB-A52E-FCF5AF35E7CC}" type="presOf" srcId="{6726EE93-0353-448D-8577-6867785C7269}" destId="{A0362A33-F100-44F0-BFE9-E5E9D64FC724}" srcOrd="0" destOrd="0" presId="urn:microsoft.com/office/officeart/2005/8/layout/vList2"/>
    <dgm:cxn modelId="{798CC0AA-BDD1-4DE6-B140-61F22F8DEEA6}" srcId="{A7ED1EF9-B72F-4010-9411-C2434FCA6C77}" destId="{6726EE93-0353-448D-8577-6867785C7269}" srcOrd="1" destOrd="0" parTransId="{71E569D9-F655-4C91-A665-E3B4263AEF28}" sibTransId="{D3ECB8B8-7837-4745-AD7F-EA1A84459934}"/>
    <dgm:cxn modelId="{4EE564D6-5BD8-4698-9D34-DEF27F194A76}" type="presOf" srcId="{A7ED1EF9-B72F-4010-9411-C2434FCA6C77}" destId="{B7500B28-3035-4F84-A95C-AE8124CD4A4B}" srcOrd="0" destOrd="0" presId="urn:microsoft.com/office/officeart/2005/8/layout/vList2"/>
    <dgm:cxn modelId="{DB70BDFC-23E8-4F82-AC4E-DA90509052FD}" srcId="{A7ED1EF9-B72F-4010-9411-C2434FCA6C77}" destId="{2D27FCEA-9856-40A9-B3B4-C1F3097CCDEF}" srcOrd="0" destOrd="0" parTransId="{1C546819-4262-46EC-B1B1-42FD22B7B1F6}" sibTransId="{869E3671-AC53-46E8-9EC6-DB3EAA0B220F}"/>
    <dgm:cxn modelId="{6FAA2472-34DC-40E5-AC31-43B3B5811967}" type="presParOf" srcId="{B7500B28-3035-4F84-A95C-AE8124CD4A4B}" destId="{1FE1C9AB-7F53-4E8F-B616-421375EE8097}" srcOrd="0" destOrd="0" presId="urn:microsoft.com/office/officeart/2005/8/layout/vList2"/>
    <dgm:cxn modelId="{C076AE84-AD67-46B8-BE0B-EEAD1AC46D94}" type="presParOf" srcId="{B7500B28-3035-4F84-A95C-AE8124CD4A4B}" destId="{E47409A3-872F-4006-8482-11F5CB04C9E3}" srcOrd="1" destOrd="0" presId="urn:microsoft.com/office/officeart/2005/8/layout/vList2"/>
    <dgm:cxn modelId="{FDDEE422-E6F9-4EFD-BE88-7DF40C08DB96}" type="presParOf" srcId="{B7500B28-3035-4F84-A95C-AE8124CD4A4B}" destId="{A0362A33-F100-44F0-BFE9-E5E9D64FC72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DC33FF6E-D7AF-46FF-AAB4-993D3FF8F176}"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CBAE6AE-30A6-4648-A5B8-6BE2E97E696A}">
      <dgm:prSet/>
      <dgm:spPr/>
      <dgm:t>
        <a:bodyPr/>
        <a:lstStyle/>
        <a:p>
          <a:r>
            <a:rPr lang="en-US"/>
            <a:t>Right now, app is running on a single web </a:t>
          </a:r>
          <a:r>
            <a:rPr lang="en-US" b="1"/>
            <a:t>dyno</a:t>
          </a:r>
          <a:r>
            <a:rPr lang="en-US"/>
            <a:t>. </a:t>
          </a:r>
        </a:p>
      </dgm:t>
    </dgm:pt>
    <dgm:pt modelId="{8A922CFB-99B3-42A8-9572-952BD7F1B62C}" type="parTrans" cxnId="{D31CB472-B347-42C4-99FC-B681EC3B63E0}">
      <dgm:prSet/>
      <dgm:spPr/>
      <dgm:t>
        <a:bodyPr/>
        <a:lstStyle/>
        <a:p>
          <a:endParaRPr lang="en-US" sz="2800"/>
        </a:p>
      </dgm:t>
    </dgm:pt>
    <dgm:pt modelId="{8C6B6E54-990A-4E5C-8DF0-8A54CE60D666}" type="sibTrans" cxnId="{D31CB472-B347-42C4-99FC-B681EC3B63E0}">
      <dgm:prSet/>
      <dgm:spPr/>
      <dgm:t>
        <a:bodyPr/>
        <a:lstStyle/>
        <a:p>
          <a:endParaRPr lang="en-US"/>
        </a:p>
      </dgm:t>
    </dgm:pt>
    <dgm:pt modelId="{F0E579B7-79F0-40A7-B98B-5BAF968DFE60}">
      <dgm:prSet/>
      <dgm:spPr/>
      <dgm:t>
        <a:bodyPr/>
        <a:lstStyle/>
        <a:p>
          <a:r>
            <a:rPr lang="en-US" dirty="0"/>
            <a:t>A </a:t>
          </a:r>
          <a:r>
            <a:rPr lang="en-US" b="1" dirty="0"/>
            <a:t>dyno</a:t>
          </a:r>
          <a:r>
            <a:rPr lang="en-US" dirty="0"/>
            <a:t> is a lightweight Linux container that runs the command specified in your Procfile.</a:t>
          </a:r>
        </a:p>
      </dgm:t>
    </dgm:pt>
    <dgm:pt modelId="{DEDD360E-C1EE-4AF8-A9F5-18103F1AE843}" type="parTrans" cxnId="{C4A4DE8B-D486-48C4-AA6A-61E970CC9095}">
      <dgm:prSet/>
      <dgm:spPr/>
      <dgm:t>
        <a:bodyPr/>
        <a:lstStyle/>
        <a:p>
          <a:endParaRPr lang="en-US" sz="2800"/>
        </a:p>
      </dgm:t>
    </dgm:pt>
    <dgm:pt modelId="{BB46AE54-2C66-4B40-9356-EEDB960E1DF6}" type="sibTrans" cxnId="{C4A4DE8B-D486-48C4-AA6A-61E970CC9095}">
      <dgm:prSet/>
      <dgm:spPr/>
      <dgm:t>
        <a:bodyPr/>
        <a:lstStyle/>
        <a:p>
          <a:endParaRPr lang="en-US"/>
        </a:p>
      </dgm:t>
    </dgm:pt>
    <dgm:pt modelId="{ED6F5B70-6ED9-408C-982C-6CA17D4DEEA8}">
      <dgm:prSet/>
      <dgm:spPr/>
      <dgm:t>
        <a:bodyPr/>
        <a:lstStyle/>
        <a:p>
          <a:r>
            <a:rPr lang="en-US"/>
            <a:t>check how many dynos are running using the </a:t>
          </a:r>
        </a:p>
      </dgm:t>
    </dgm:pt>
    <dgm:pt modelId="{A4F1E743-C805-4ECD-B2E7-299F703C2389}" type="parTrans" cxnId="{671F4358-E588-4871-A512-49E006E51FB2}">
      <dgm:prSet/>
      <dgm:spPr/>
      <dgm:t>
        <a:bodyPr/>
        <a:lstStyle/>
        <a:p>
          <a:endParaRPr lang="en-US" sz="2800"/>
        </a:p>
      </dgm:t>
    </dgm:pt>
    <dgm:pt modelId="{653BF49B-9E4D-47B8-AB9E-1D9DB0D8A4A9}" type="sibTrans" cxnId="{671F4358-E588-4871-A512-49E006E51FB2}">
      <dgm:prSet/>
      <dgm:spPr/>
      <dgm:t>
        <a:bodyPr/>
        <a:lstStyle/>
        <a:p>
          <a:endParaRPr lang="en-US"/>
        </a:p>
      </dgm:t>
    </dgm:pt>
    <dgm:pt modelId="{829A939B-2F1C-4C11-B447-18BA07AAB03C}">
      <dgm:prSet/>
      <dgm:spPr/>
      <dgm:t>
        <a:bodyPr/>
        <a:lstStyle/>
        <a:p>
          <a:r>
            <a:rPr lang="en-US"/>
            <a:t>$ heroku ps</a:t>
          </a:r>
        </a:p>
      </dgm:t>
    </dgm:pt>
    <dgm:pt modelId="{85D6254D-1ADC-444E-85FE-B894609B2FD1}" type="parTrans" cxnId="{71BECC61-57B1-457D-85F2-3B0273A55615}">
      <dgm:prSet/>
      <dgm:spPr/>
      <dgm:t>
        <a:bodyPr/>
        <a:lstStyle/>
        <a:p>
          <a:endParaRPr lang="en-US" sz="2800"/>
        </a:p>
      </dgm:t>
    </dgm:pt>
    <dgm:pt modelId="{A025469B-AA7B-4C10-BB2F-1B9A774D3587}" type="sibTrans" cxnId="{71BECC61-57B1-457D-85F2-3B0273A55615}">
      <dgm:prSet/>
      <dgm:spPr/>
      <dgm:t>
        <a:bodyPr/>
        <a:lstStyle/>
        <a:p>
          <a:endParaRPr lang="en-US"/>
        </a:p>
      </dgm:t>
    </dgm:pt>
    <dgm:pt modelId="{AFA6FC34-10F1-4292-8FBC-E9920137E744}">
      <dgm:prSet/>
      <dgm:spPr/>
      <dgm:t>
        <a:bodyPr/>
        <a:lstStyle/>
        <a:p>
          <a:r>
            <a:rPr lang="en-US" dirty="0"/>
            <a:t>Scale the number of web dynos </a:t>
          </a:r>
        </a:p>
      </dgm:t>
    </dgm:pt>
    <dgm:pt modelId="{3ECAE361-54FA-4A5E-A8F5-CDF98C5A6070}" type="parTrans" cxnId="{E6B35AF1-B6DC-481A-9C1E-3A62A0E36DAC}">
      <dgm:prSet/>
      <dgm:spPr/>
      <dgm:t>
        <a:bodyPr/>
        <a:lstStyle/>
        <a:p>
          <a:endParaRPr lang="en-US" sz="2800"/>
        </a:p>
      </dgm:t>
    </dgm:pt>
    <dgm:pt modelId="{4C8DAC59-259F-43FA-9D8A-68EAD02E145D}" type="sibTrans" cxnId="{E6B35AF1-B6DC-481A-9C1E-3A62A0E36DAC}">
      <dgm:prSet/>
      <dgm:spPr/>
      <dgm:t>
        <a:bodyPr/>
        <a:lstStyle/>
        <a:p>
          <a:endParaRPr lang="en-US"/>
        </a:p>
      </dgm:t>
    </dgm:pt>
    <dgm:pt modelId="{87DB2F5C-7899-4451-BF4B-4AABF560515A}">
      <dgm:prSet/>
      <dgm:spPr/>
      <dgm:t>
        <a:bodyPr/>
        <a:lstStyle/>
        <a:p>
          <a:r>
            <a:rPr lang="en-US" dirty="0"/>
            <a:t>$ </a:t>
          </a:r>
          <a:r>
            <a:rPr lang="pl-PL" dirty="0"/>
            <a:t>heroku ps:scale web=</a:t>
          </a:r>
          <a:r>
            <a:rPr lang="en-US" dirty="0"/>
            <a:t>1</a:t>
          </a:r>
        </a:p>
      </dgm:t>
    </dgm:pt>
    <dgm:pt modelId="{7DBFCEC9-A410-4C6C-B490-8DFD63197486}" type="parTrans" cxnId="{D0C56444-4B34-4E65-95BE-20AAC992879F}">
      <dgm:prSet/>
      <dgm:spPr/>
      <dgm:t>
        <a:bodyPr/>
        <a:lstStyle/>
        <a:p>
          <a:endParaRPr lang="en-US" sz="2800"/>
        </a:p>
      </dgm:t>
    </dgm:pt>
    <dgm:pt modelId="{93F6E332-63CF-4213-B8A9-BFE5DAFF7AC2}" type="sibTrans" cxnId="{D0C56444-4B34-4E65-95BE-20AAC992879F}">
      <dgm:prSet/>
      <dgm:spPr/>
      <dgm:t>
        <a:bodyPr/>
        <a:lstStyle/>
        <a:p>
          <a:endParaRPr lang="en-US"/>
        </a:p>
      </dgm:t>
    </dgm:pt>
    <dgm:pt modelId="{D2846C61-D214-4168-8C97-20860DBDB829}" type="pres">
      <dgm:prSet presAssocID="{DC33FF6E-D7AF-46FF-AAB4-993D3FF8F176}" presName="linear" presStyleCnt="0">
        <dgm:presLayoutVars>
          <dgm:animLvl val="lvl"/>
          <dgm:resizeHandles val="exact"/>
        </dgm:presLayoutVars>
      </dgm:prSet>
      <dgm:spPr/>
    </dgm:pt>
    <dgm:pt modelId="{034CD271-874B-4441-9C4A-5C74BB95F6B3}" type="pres">
      <dgm:prSet presAssocID="{4CBAE6AE-30A6-4648-A5B8-6BE2E97E696A}" presName="parentText" presStyleLbl="node1" presStyleIdx="0" presStyleCnt="4">
        <dgm:presLayoutVars>
          <dgm:chMax val="0"/>
          <dgm:bulletEnabled val="1"/>
        </dgm:presLayoutVars>
      </dgm:prSet>
      <dgm:spPr/>
    </dgm:pt>
    <dgm:pt modelId="{ADB45235-C16A-4EC9-A87A-72F63A95150E}" type="pres">
      <dgm:prSet presAssocID="{8C6B6E54-990A-4E5C-8DF0-8A54CE60D666}" presName="spacer" presStyleCnt="0"/>
      <dgm:spPr/>
    </dgm:pt>
    <dgm:pt modelId="{1E59D0F5-1BFF-4FE6-B773-1F3615005FCB}" type="pres">
      <dgm:prSet presAssocID="{F0E579B7-79F0-40A7-B98B-5BAF968DFE60}" presName="parentText" presStyleLbl="node1" presStyleIdx="1" presStyleCnt="4">
        <dgm:presLayoutVars>
          <dgm:chMax val="0"/>
          <dgm:bulletEnabled val="1"/>
        </dgm:presLayoutVars>
      </dgm:prSet>
      <dgm:spPr/>
    </dgm:pt>
    <dgm:pt modelId="{FE67065D-06B7-43C1-B20C-B2B9B08A49BF}" type="pres">
      <dgm:prSet presAssocID="{BB46AE54-2C66-4B40-9356-EEDB960E1DF6}" presName="spacer" presStyleCnt="0"/>
      <dgm:spPr/>
    </dgm:pt>
    <dgm:pt modelId="{136323AD-D26B-484C-88D5-86F63720DFD4}" type="pres">
      <dgm:prSet presAssocID="{ED6F5B70-6ED9-408C-982C-6CA17D4DEEA8}" presName="parentText" presStyleLbl="node1" presStyleIdx="2" presStyleCnt="4">
        <dgm:presLayoutVars>
          <dgm:chMax val="0"/>
          <dgm:bulletEnabled val="1"/>
        </dgm:presLayoutVars>
      </dgm:prSet>
      <dgm:spPr/>
    </dgm:pt>
    <dgm:pt modelId="{8CEA0EFA-706B-4685-839D-472FE1421E3B}" type="pres">
      <dgm:prSet presAssocID="{ED6F5B70-6ED9-408C-982C-6CA17D4DEEA8}" presName="childText" presStyleLbl="revTx" presStyleIdx="0" presStyleCnt="2">
        <dgm:presLayoutVars>
          <dgm:bulletEnabled val="1"/>
        </dgm:presLayoutVars>
      </dgm:prSet>
      <dgm:spPr/>
    </dgm:pt>
    <dgm:pt modelId="{DB88F4E7-97F6-4C7F-B734-E98539E0AE38}" type="pres">
      <dgm:prSet presAssocID="{AFA6FC34-10F1-4292-8FBC-E9920137E744}" presName="parentText" presStyleLbl="node1" presStyleIdx="3" presStyleCnt="4">
        <dgm:presLayoutVars>
          <dgm:chMax val="0"/>
          <dgm:bulletEnabled val="1"/>
        </dgm:presLayoutVars>
      </dgm:prSet>
      <dgm:spPr/>
    </dgm:pt>
    <dgm:pt modelId="{0065B575-1949-4DDB-801C-5C52DE7E00EE}" type="pres">
      <dgm:prSet presAssocID="{AFA6FC34-10F1-4292-8FBC-E9920137E744}" presName="childText" presStyleLbl="revTx" presStyleIdx="1" presStyleCnt="2">
        <dgm:presLayoutVars>
          <dgm:bulletEnabled val="1"/>
        </dgm:presLayoutVars>
      </dgm:prSet>
      <dgm:spPr/>
    </dgm:pt>
  </dgm:ptLst>
  <dgm:cxnLst>
    <dgm:cxn modelId="{71BECC61-57B1-457D-85F2-3B0273A55615}" srcId="{ED6F5B70-6ED9-408C-982C-6CA17D4DEEA8}" destId="{829A939B-2F1C-4C11-B447-18BA07AAB03C}" srcOrd="0" destOrd="0" parTransId="{85D6254D-1ADC-444E-85FE-B894609B2FD1}" sibTransId="{A025469B-AA7B-4C10-BB2F-1B9A774D3587}"/>
    <dgm:cxn modelId="{D0C56444-4B34-4E65-95BE-20AAC992879F}" srcId="{AFA6FC34-10F1-4292-8FBC-E9920137E744}" destId="{87DB2F5C-7899-4451-BF4B-4AABF560515A}" srcOrd="0" destOrd="0" parTransId="{7DBFCEC9-A410-4C6C-B490-8DFD63197486}" sibTransId="{93F6E332-63CF-4213-B8A9-BFE5DAFF7AC2}"/>
    <dgm:cxn modelId="{E0045F65-1BF9-4134-873A-5E8C59A5144C}" type="presOf" srcId="{F0E579B7-79F0-40A7-B98B-5BAF968DFE60}" destId="{1E59D0F5-1BFF-4FE6-B773-1F3615005FCB}" srcOrd="0" destOrd="0" presId="urn:microsoft.com/office/officeart/2005/8/layout/vList2"/>
    <dgm:cxn modelId="{D31CB472-B347-42C4-99FC-B681EC3B63E0}" srcId="{DC33FF6E-D7AF-46FF-AAB4-993D3FF8F176}" destId="{4CBAE6AE-30A6-4648-A5B8-6BE2E97E696A}" srcOrd="0" destOrd="0" parTransId="{8A922CFB-99B3-42A8-9572-952BD7F1B62C}" sibTransId="{8C6B6E54-990A-4E5C-8DF0-8A54CE60D666}"/>
    <dgm:cxn modelId="{671F4358-E588-4871-A512-49E006E51FB2}" srcId="{DC33FF6E-D7AF-46FF-AAB4-993D3FF8F176}" destId="{ED6F5B70-6ED9-408C-982C-6CA17D4DEEA8}" srcOrd="2" destOrd="0" parTransId="{A4F1E743-C805-4ECD-B2E7-299F703C2389}" sibTransId="{653BF49B-9E4D-47B8-AB9E-1D9DB0D8A4A9}"/>
    <dgm:cxn modelId="{E066937C-470B-4A9E-8836-5058F0EE91A6}" type="presOf" srcId="{DC33FF6E-D7AF-46FF-AAB4-993D3FF8F176}" destId="{D2846C61-D214-4168-8C97-20860DBDB829}" srcOrd="0" destOrd="0" presId="urn:microsoft.com/office/officeart/2005/8/layout/vList2"/>
    <dgm:cxn modelId="{C4A4DE8B-D486-48C4-AA6A-61E970CC9095}" srcId="{DC33FF6E-D7AF-46FF-AAB4-993D3FF8F176}" destId="{F0E579B7-79F0-40A7-B98B-5BAF968DFE60}" srcOrd="1" destOrd="0" parTransId="{DEDD360E-C1EE-4AF8-A9F5-18103F1AE843}" sibTransId="{BB46AE54-2C66-4B40-9356-EEDB960E1DF6}"/>
    <dgm:cxn modelId="{BC6B8C9C-0DD3-463F-9ACF-1BBFA1A7DF2D}" type="presOf" srcId="{ED6F5B70-6ED9-408C-982C-6CA17D4DEEA8}" destId="{136323AD-D26B-484C-88D5-86F63720DFD4}" srcOrd="0" destOrd="0" presId="urn:microsoft.com/office/officeart/2005/8/layout/vList2"/>
    <dgm:cxn modelId="{46F33CAF-893B-489A-A756-4A4FA0F97FE9}" type="presOf" srcId="{4CBAE6AE-30A6-4648-A5B8-6BE2E97E696A}" destId="{034CD271-874B-4441-9C4A-5C74BB95F6B3}" srcOrd="0" destOrd="0" presId="urn:microsoft.com/office/officeart/2005/8/layout/vList2"/>
    <dgm:cxn modelId="{80FEA2EB-B54E-4694-97DE-4AB21843494C}" type="presOf" srcId="{AFA6FC34-10F1-4292-8FBC-E9920137E744}" destId="{DB88F4E7-97F6-4C7F-B734-E98539E0AE38}" srcOrd="0" destOrd="0" presId="urn:microsoft.com/office/officeart/2005/8/layout/vList2"/>
    <dgm:cxn modelId="{E6B35AF1-B6DC-481A-9C1E-3A62A0E36DAC}" srcId="{DC33FF6E-D7AF-46FF-AAB4-993D3FF8F176}" destId="{AFA6FC34-10F1-4292-8FBC-E9920137E744}" srcOrd="3" destOrd="0" parTransId="{3ECAE361-54FA-4A5E-A8F5-CDF98C5A6070}" sibTransId="{4C8DAC59-259F-43FA-9D8A-68EAD02E145D}"/>
    <dgm:cxn modelId="{03C9C2F7-79A3-4D81-BEEA-DB5679CE7586}" type="presOf" srcId="{87DB2F5C-7899-4451-BF4B-4AABF560515A}" destId="{0065B575-1949-4DDB-801C-5C52DE7E00EE}" srcOrd="0" destOrd="0" presId="urn:microsoft.com/office/officeart/2005/8/layout/vList2"/>
    <dgm:cxn modelId="{AF868FFB-0A6C-4B9D-8571-6595E2492C1E}" type="presOf" srcId="{829A939B-2F1C-4C11-B447-18BA07AAB03C}" destId="{8CEA0EFA-706B-4685-839D-472FE1421E3B}" srcOrd="0" destOrd="0" presId="urn:microsoft.com/office/officeart/2005/8/layout/vList2"/>
    <dgm:cxn modelId="{45DD98E9-8AA1-46F3-BF37-4CD2CEBBD49E}" type="presParOf" srcId="{D2846C61-D214-4168-8C97-20860DBDB829}" destId="{034CD271-874B-4441-9C4A-5C74BB95F6B3}" srcOrd="0" destOrd="0" presId="urn:microsoft.com/office/officeart/2005/8/layout/vList2"/>
    <dgm:cxn modelId="{ED613AC2-7A12-4980-9596-77DB49674514}" type="presParOf" srcId="{D2846C61-D214-4168-8C97-20860DBDB829}" destId="{ADB45235-C16A-4EC9-A87A-72F63A95150E}" srcOrd="1" destOrd="0" presId="urn:microsoft.com/office/officeart/2005/8/layout/vList2"/>
    <dgm:cxn modelId="{193DB796-CF82-47B5-B1C3-CCFBC4BBF29D}" type="presParOf" srcId="{D2846C61-D214-4168-8C97-20860DBDB829}" destId="{1E59D0F5-1BFF-4FE6-B773-1F3615005FCB}" srcOrd="2" destOrd="0" presId="urn:microsoft.com/office/officeart/2005/8/layout/vList2"/>
    <dgm:cxn modelId="{28FC4C39-3117-4782-9875-86A8A76606E6}" type="presParOf" srcId="{D2846C61-D214-4168-8C97-20860DBDB829}" destId="{FE67065D-06B7-43C1-B20C-B2B9B08A49BF}" srcOrd="3" destOrd="0" presId="urn:microsoft.com/office/officeart/2005/8/layout/vList2"/>
    <dgm:cxn modelId="{3C6A2003-40F0-4116-8FF8-04B378F5CB17}" type="presParOf" srcId="{D2846C61-D214-4168-8C97-20860DBDB829}" destId="{136323AD-D26B-484C-88D5-86F63720DFD4}" srcOrd="4" destOrd="0" presId="urn:microsoft.com/office/officeart/2005/8/layout/vList2"/>
    <dgm:cxn modelId="{868F01C9-A194-4348-8676-56134EF564CB}" type="presParOf" srcId="{D2846C61-D214-4168-8C97-20860DBDB829}" destId="{8CEA0EFA-706B-4685-839D-472FE1421E3B}" srcOrd="5" destOrd="0" presId="urn:microsoft.com/office/officeart/2005/8/layout/vList2"/>
    <dgm:cxn modelId="{EB16415C-48A8-4D87-82A5-042354699D55}" type="presParOf" srcId="{D2846C61-D214-4168-8C97-20860DBDB829}" destId="{DB88F4E7-97F6-4C7F-B734-E98539E0AE38}" srcOrd="6" destOrd="0" presId="urn:microsoft.com/office/officeart/2005/8/layout/vList2"/>
    <dgm:cxn modelId="{E457E767-0153-4555-AEC3-B84792A836D8}" type="presParOf" srcId="{D2846C61-D214-4168-8C97-20860DBDB829}" destId="{0065B575-1949-4DDB-801C-5C52DE7E00E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C55CA483-8DB0-4EFB-9464-674AB730EB1D}"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1097EA98-820C-47A6-9E79-FC76AD57362F}">
      <dgm:prSet/>
      <dgm:spPr/>
      <dgm:t>
        <a:bodyPr/>
        <a:lstStyle/>
        <a:p>
          <a:pPr>
            <a:lnSpc>
              <a:spcPct val="100000"/>
            </a:lnSpc>
          </a:pPr>
          <a:r>
            <a:rPr lang="en-US"/>
            <a:t>Pom.xml – define dependent libs and build definition</a:t>
          </a:r>
        </a:p>
      </dgm:t>
    </dgm:pt>
    <dgm:pt modelId="{56E533FA-A64F-470D-AE54-B79F5FEEB889}" type="parTrans" cxnId="{A662AC3E-123F-453D-AC72-4F10287C7A61}">
      <dgm:prSet/>
      <dgm:spPr/>
      <dgm:t>
        <a:bodyPr/>
        <a:lstStyle/>
        <a:p>
          <a:endParaRPr lang="en-US"/>
        </a:p>
      </dgm:t>
    </dgm:pt>
    <dgm:pt modelId="{6837836D-F16C-4EF5-A9B9-FCB0C5AD8298}" type="sibTrans" cxnId="{A662AC3E-123F-453D-AC72-4F10287C7A61}">
      <dgm:prSet/>
      <dgm:spPr/>
      <dgm:t>
        <a:bodyPr/>
        <a:lstStyle/>
        <a:p>
          <a:endParaRPr lang="en-US"/>
        </a:p>
      </dgm:t>
    </dgm:pt>
    <dgm:pt modelId="{01AA1112-81E0-4EE4-B788-5B02B32DECC2}">
      <dgm:prSet/>
      <dgm:spPr/>
      <dgm:t>
        <a:bodyPr/>
        <a:lstStyle/>
        <a:p>
          <a:pPr>
            <a:lnSpc>
              <a:spcPct val="100000"/>
            </a:lnSpc>
          </a:pPr>
          <a:r>
            <a:rPr lang="en-US"/>
            <a:t>System.properties – define the java runtime version</a:t>
          </a:r>
        </a:p>
      </dgm:t>
    </dgm:pt>
    <dgm:pt modelId="{1DB0EFDA-2837-434F-8CE9-A8AC5FC30656}" type="parTrans" cxnId="{CC5B945E-19CA-43E5-9834-EF83F064E5DC}">
      <dgm:prSet/>
      <dgm:spPr/>
      <dgm:t>
        <a:bodyPr/>
        <a:lstStyle/>
        <a:p>
          <a:endParaRPr lang="en-US"/>
        </a:p>
      </dgm:t>
    </dgm:pt>
    <dgm:pt modelId="{E1696BC9-5993-469F-B5DB-537EF7CE6858}" type="sibTrans" cxnId="{CC5B945E-19CA-43E5-9834-EF83F064E5DC}">
      <dgm:prSet/>
      <dgm:spPr/>
      <dgm:t>
        <a:bodyPr/>
        <a:lstStyle/>
        <a:p>
          <a:endParaRPr lang="en-US"/>
        </a:p>
      </dgm:t>
    </dgm:pt>
    <dgm:pt modelId="{9BA53947-26D8-49D0-A6E5-C12DF08654F8}" type="pres">
      <dgm:prSet presAssocID="{C55CA483-8DB0-4EFB-9464-674AB730EB1D}" presName="root" presStyleCnt="0">
        <dgm:presLayoutVars>
          <dgm:dir/>
          <dgm:resizeHandles val="exact"/>
        </dgm:presLayoutVars>
      </dgm:prSet>
      <dgm:spPr/>
    </dgm:pt>
    <dgm:pt modelId="{C0581953-9783-493D-A723-CEA6B9B01672}" type="pres">
      <dgm:prSet presAssocID="{1097EA98-820C-47A6-9E79-FC76AD57362F}" presName="compNode" presStyleCnt="0"/>
      <dgm:spPr/>
    </dgm:pt>
    <dgm:pt modelId="{9E342B68-7A67-42ED-9E7A-2D27A5E66442}" type="pres">
      <dgm:prSet presAssocID="{1097EA98-820C-47A6-9E79-FC76AD57362F}" presName="bgRect" presStyleLbl="bgShp" presStyleIdx="0" presStyleCnt="2"/>
      <dgm:spPr/>
    </dgm:pt>
    <dgm:pt modelId="{E98B906B-5CAF-400E-A515-DC8685BD5496}" type="pres">
      <dgm:prSet presAssocID="{1097EA98-820C-47A6-9E79-FC76AD5736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B41628C7-F51F-44ED-AEBC-DD4C54B4779A}" type="pres">
      <dgm:prSet presAssocID="{1097EA98-820C-47A6-9E79-FC76AD57362F}" presName="spaceRect" presStyleCnt="0"/>
      <dgm:spPr/>
    </dgm:pt>
    <dgm:pt modelId="{18A00E2D-9B80-46D0-AD7B-9A765E1E3A89}" type="pres">
      <dgm:prSet presAssocID="{1097EA98-820C-47A6-9E79-FC76AD57362F}" presName="parTx" presStyleLbl="revTx" presStyleIdx="0" presStyleCnt="2">
        <dgm:presLayoutVars>
          <dgm:chMax val="0"/>
          <dgm:chPref val="0"/>
        </dgm:presLayoutVars>
      </dgm:prSet>
      <dgm:spPr/>
    </dgm:pt>
    <dgm:pt modelId="{0DCFCBB3-A8F4-4C8D-9F4F-D7C0CC1E40D8}" type="pres">
      <dgm:prSet presAssocID="{6837836D-F16C-4EF5-A9B9-FCB0C5AD8298}" presName="sibTrans" presStyleCnt="0"/>
      <dgm:spPr/>
    </dgm:pt>
    <dgm:pt modelId="{E4077902-3D0B-4E5E-937D-10097CC71AEA}" type="pres">
      <dgm:prSet presAssocID="{01AA1112-81E0-4EE4-B788-5B02B32DECC2}" presName="compNode" presStyleCnt="0"/>
      <dgm:spPr/>
    </dgm:pt>
    <dgm:pt modelId="{25006173-7979-4D2A-9B7B-B09DC7D2D96E}" type="pres">
      <dgm:prSet presAssocID="{01AA1112-81E0-4EE4-B788-5B02B32DECC2}" presName="bgRect" presStyleLbl="bgShp" presStyleIdx="1" presStyleCnt="2"/>
      <dgm:spPr>
        <a:solidFill>
          <a:srgbClr val="00B0F0"/>
        </a:solidFill>
      </dgm:spPr>
    </dgm:pt>
    <dgm:pt modelId="{509A6717-DBC8-400A-98D2-3C45981F0735}" type="pres">
      <dgm:prSet presAssocID="{01AA1112-81E0-4EE4-B788-5B02B32DEC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9870321C-5B89-4DA7-BCDA-1E8846AD304C}" type="pres">
      <dgm:prSet presAssocID="{01AA1112-81E0-4EE4-B788-5B02B32DECC2}" presName="spaceRect" presStyleCnt="0"/>
      <dgm:spPr/>
    </dgm:pt>
    <dgm:pt modelId="{AE528827-08A7-4093-9DB9-4881C8BDB7A9}" type="pres">
      <dgm:prSet presAssocID="{01AA1112-81E0-4EE4-B788-5B02B32DECC2}" presName="parTx" presStyleLbl="revTx" presStyleIdx="1" presStyleCnt="2">
        <dgm:presLayoutVars>
          <dgm:chMax val="0"/>
          <dgm:chPref val="0"/>
        </dgm:presLayoutVars>
      </dgm:prSet>
      <dgm:spPr/>
    </dgm:pt>
  </dgm:ptLst>
  <dgm:cxnLst>
    <dgm:cxn modelId="{EDED5539-C82F-437E-8DC1-009E43B7820D}" type="presOf" srcId="{C55CA483-8DB0-4EFB-9464-674AB730EB1D}" destId="{9BA53947-26D8-49D0-A6E5-C12DF08654F8}" srcOrd="0" destOrd="0" presId="urn:microsoft.com/office/officeart/2018/2/layout/IconVerticalSolidList"/>
    <dgm:cxn modelId="{A662AC3E-123F-453D-AC72-4F10287C7A61}" srcId="{C55CA483-8DB0-4EFB-9464-674AB730EB1D}" destId="{1097EA98-820C-47A6-9E79-FC76AD57362F}" srcOrd="0" destOrd="0" parTransId="{56E533FA-A64F-470D-AE54-B79F5FEEB889}" sibTransId="{6837836D-F16C-4EF5-A9B9-FCB0C5AD8298}"/>
    <dgm:cxn modelId="{CC5B945E-19CA-43E5-9834-EF83F064E5DC}" srcId="{C55CA483-8DB0-4EFB-9464-674AB730EB1D}" destId="{01AA1112-81E0-4EE4-B788-5B02B32DECC2}" srcOrd="1" destOrd="0" parTransId="{1DB0EFDA-2837-434F-8CE9-A8AC5FC30656}" sibTransId="{E1696BC9-5993-469F-B5DB-537EF7CE6858}"/>
    <dgm:cxn modelId="{4E961966-9572-4E02-87C6-D05718DDA126}" type="presOf" srcId="{1097EA98-820C-47A6-9E79-FC76AD57362F}" destId="{18A00E2D-9B80-46D0-AD7B-9A765E1E3A89}" srcOrd="0" destOrd="0" presId="urn:microsoft.com/office/officeart/2018/2/layout/IconVerticalSolidList"/>
    <dgm:cxn modelId="{48B73757-6E29-47A8-8907-3AC3318895A4}" type="presOf" srcId="{01AA1112-81E0-4EE4-B788-5B02B32DECC2}" destId="{AE528827-08A7-4093-9DB9-4881C8BDB7A9}" srcOrd="0" destOrd="0" presId="urn:microsoft.com/office/officeart/2018/2/layout/IconVerticalSolidList"/>
    <dgm:cxn modelId="{80F62892-D0B3-471B-9464-B25CC5FC2202}" type="presParOf" srcId="{9BA53947-26D8-49D0-A6E5-C12DF08654F8}" destId="{C0581953-9783-493D-A723-CEA6B9B01672}" srcOrd="0" destOrd="0" presId="urn:microsoft.com/office/officeart/2018/2/layout/IconVerticalSolidList"/>
    <dgm:cxn modelId="{C98BCEDF-6CEA-481E-9567-4566879C7A25}" type="presParOf" srcId="{C0581953-9783-493D-A723-CEA6B9B01672}" destId="{9E342B68-7A67-42ED-9E7A-2D27A5E66442}" srcOrd="0" destOrd="0" presId="urn:microsoft.com/office/officeart/2018/2/layout/IconVerticalSolidList"/>
    <dgm:cxn modelId="{EDC8A113-C8D7-4068-BFD4-361EF5810532}" type="presParOf" srcId="{C0581953-9783-493D-A723-CEA6B9B01672}" destId="{E98B906B-5CAF-400E-A515-DC8685BD5496}" srcOrd="1" destOrd="0" presId="urn:microsoft.com/office/officeart/2018/2/layout/IconVerticalSolidList"/>
    <dgm:cxn modelId="{03CF3B37-7875-4068-B114-DF098361BA69}" type="presParOf" srcId="{C0581953-9783-493D-A723-CEA6B9B01672}" destId="{B41628C7-F51F-44ED-AEBC-DD4C54B4779A}" srcOrd="2" destOrd="0" presId="urn:microsoft.com/office/officeart/2018/2/layout/IconVerticalSolidList"/>
    <dgm:cxn modelId="{4A2D9DC5-E813-49EB-9B61-1DD6BAB63FE3}" type="presParOf" srcId="{C0581953-9783-493D-A723-CEA6B9B01672}" destId="{18A00E2D-9B80-46D0-AD7B-9A765E1E3A89}" srcOrd="3" destOrd="0" presId="urn:microsoft.com/office/officeart/2018/2/layout/IconVerticalSolidList"/>
    <dgm:cxn modelId="{67C09FD9-EAF5-4888-AC33-37B3FFF1B02D}" type="presParOf" srcId="{9BA53947-26D8-49D0-A6E5-C12DF08654F8}" destId="{0DCFCBB3-A8F4-4C8D-9F4F-D7C0CC1E40D8}" srcOrd="1" destOrd="0" presId="urn:microsoft.com/office/officeart/2018/2/layout/IconVerticalSolidList"/>
    <dgm:cxn modelId="{BE81CF3B-948C-4222-9A11-0C25A21740E7}" type="presParOf" srcId="{9BA53947-26D8-49D0-A6E5-C12DF08654F8}" destId="{E4077902-3D0B-4E5E-937D-10097CC71AEA}" srcOrd="2" destOrd="0" presId="urn:microsoft.com/office/officeart/2018/2/layout/IconVerticalSolidList"/>
    <dgm:cxn modelId="{4BF7D544-41C1-41FA-8E93-C71FCA0D8E6B}" type="presParOf" srcId="{E4077902-3D0B-4E5E-937D-10097CC71AEA}" destId="{25006173-7979-4D2A-9B7B-B09DC7D2D96E}" srcOrd="0" destOrd="0" presId="urn:microsoft.com/office/officeart/2018/2/layout/IconVerticalSolidList"/>
    <dgm:cxn modelId="{A8213F22-9FD9-425C-A5F6-C17DCEFA8E15}" type="presParOf" srcId="{E4077902-3D0B-4E5E-937D-10097CC71AEA}" destId="{509A6717-DBC8-400A-98D2-3C45981F0735}" srcOrd="1" destOrd="0" presId="urn:microsoft.com/office/officeart/2018/2/layout/IconVerticalSolidList"/>
    <dgm:cxn modelId="{E2221E8F-11F6-4771-A0FA-31E54EBDE2BC}" type="presParOf" srcId="{E4077902-3D0B-4E5E-937D-10097CC71AEA}" destId="{9870321C-5B89-4DA7-BCDA-1E8846AD304C}" srcOrd="2" destOrd="0" presId="urn:microsoft.com/office/officeart/2018/2/layout/IconVerticalSolidList"/>
    <dgm:cxn modelId="{72816B69-7F50-46D6-BC0B-E919F2CBB232}" type="presParOf" srcId="{E4077902-3D0B-4E5E-937D-10097CC71AEA}" destId="{AE528827-08A7-4093-9DB9-4881C8BDB7A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4BBDD35C-CECF-48ED-BD96-3174B6B955E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C3C4DB-79A1-4889-90C3-FC1687285B98}">
      <dgm:prSet/>
      <dgm:spPr/>
      <dgm:t>
        <a:bodyPr/>
        <a:lstStyle/>
        <a:p>
          <a:r>
            <a:rPr lang="en-US"/>
            <a:t>In the cloned folder , run</a:t>
          </a:r>
        </a:p>
      </dgm:t>
    </dgm:pt>
    <dgm:pt modelId="{3A6BC7B9-9863-4B64-A5CA-525905ED56F4}" type="parTrans" cxnId="{F2B8CA09-AA08-410F-929E-1BD61584FD02}">
      <dgm:prSet/>
      <dgm:spPr/>
      <dgm:t>
        <a:bodyPr/>
        <a:lstStyle/>
        <a:p>
          <a:endParaRPr lang="en-US"/>
        </a:p>
      </dgm:t>
    </dgm:pt>
    <dgm:pt modelId="{F61FC1F8-F0BD-4223-8B7D-16A3AFCDAF9C}" type="sibTrans" cxnId="{F2B8CA09-AA08-410F-929E-1BD61584FD02}">
      <dgm:prSet/>
      <dgm:spPr/>
      <dgm:t>
        <a:bodyPr/>
        <a:lstStyle/>
        <a:p>
          <a:endParaRPr lang="en-US"/>
        </a:p>
      </dgm:t>
    </dgm:pt>
    <dgm:pt modelId="{17701E63-7673-4C29-97F5-8775A7FD8380}">
      <dgm:prSet/>
      <dgm:spPr/>
      <dgm:t>
        <a:bodyPr/>
        <a:lstStyle/>
        <a:p>
          <a:r>
            <a:rPr lang="en-US"/>
            <a:t>$ mvn clean compile install</a:t>
          </a:r>
        </a:p>
      </dgm:t>
    </dgm:pt>
    <dgm:pt modelId="{347BBDBE-880E-4823-B62A-AF9B00B1A9AA}" type="parTrans" cxnId="{DD518F58-3125-436F-9336-AD63D623D153}">
      <dgm:prSet/>
      <dgm:spPr/>
      <dgm:t>
        <a:bodyPr/>
        <a:lstStyle/>
        <a:p>
          <a:endParaRPr lang="en-US"/>
        </a:p>
      </dgm:t>
    </dgm:pt>
    <dgm:pt modelId="{785E4C06-056B-457F-A838-B5A941F0A883}" type="sibTrans" cxnId="{DD518F58-3125-436F-9336-AD63D623D153}">
      <dgm:prSet/>
      <dgm:spPr/>
      <dgm:t>
        <a:bodyPr/>
        <a:lstStyle/>
        <a:p>
          <a:endParaRPr lang="en-US"/>
        </a:p>
      </dgm:t>
    </dgm:pt>
    <dgm:pt modelId="{6D124534-236C-4BD0-8780-F6364D2DE79F}">
      <dgm:prSet/>
      <dgm:spPr/>
      <dgm:t>
        <a:bodyPr/>
        <a:lstStyle/>
        <a:p>
          <a:r>
            <a:rPr lang="en-US"/>
            <a:t>$ Heroku local</a:t>
          </a:r>
        </a:p>
      </dgm:t>
    </dgm:pt>
    <dgm:pt modelId="{4498AF42-1625-4E33-AEB7-EB0086F0478F}" type="parTrans" cxnId="{36EC9596-6996-4EB6-B320-0E128880E0D3}">
      <dgm:prSet/>
      <dgm:spPr/>
      <dgm:t>
        <a:bodyPr/>
        <a:lstStyle/>
        <a:p>
          <a:endParaRPr lang="en-US"/>
        </a:p>
      </dgm:t>
    </dgm:pt>
    <dgm:pt modelId="{33BBEE84-2D93-4DE2-87C0-D4AA17E847AE}" type="sibTrans" cxnId="{36EC9596-6996-4EB6-B320-0E128880E0D3}">
      <dgm:prSet/>
      <dgm:spPr/>
      <dgm:t>
        <a:bodyPr/>
        <a:lstStyle/>
        <a:p>
          <a:endParaRPr lang="en-US"/>
        </a:p>
      </dgm:t>
    </dgm:pt>
    <dgm:pt modelId="{62454092-7451-4A23-A9B2-E870B445B890}">
      <dgm:prSet/>
      <dgm:spPr/>
      <dgm:t>
        <a:bodyPr/>
        <a:lstStyle/>
        <a:p>
          <a:r>
            <a:rPr lang="en-US"/>
            <a:t>Open</a:t>
          </a:r>
          <a:r>
            <a:rPr lang="en-US" b="0" i="0"/>
            <a:t> </a:t>
          </a:r>
          <a:r>
            <a:rPr lang="en-US" b="0" i="0">
              <a:hlinkClick xmlns:r="http://schemas.openxmlformats.org/officeDocument/2006/relationships" r:id="rId1"/>
            </a:rPr>
            <a:t>http://localhost:5000</a:t>
          </a:r>
          <a:r>
            <a:rPr lang="en-US" b="0" i="0"/>
            <a:t> </a:t>
          </a:r>
          <a:r>
            <a:rPr lang="en-US"/>
            <a:t>with your web browser</a:t>
          </a:r>
        </a:p>
      </dgm:t>
    </dgm:pt>
    <dgm:pt modelId="{D193605E-4A25-4FC7-AED2-924A79A321F0}" type="parTrans" cxnId="{A869DC0E-DD54-4FDD-AD50-F2058E90714C}">
      <dgm:prSet/>
      <dgm:spPr/>
      <dgm:t>
        <a:bodyPr/>
        <a:lstStyle/>
        <a:p>
          <a:endParaRPr lang="en-US"/>
        </a:p>
      </dgm:t>
    </dgm:pt>
    <dgm:pt modelId="{1C1CC61F-6672-45FA-AE73-21D5A8B9E64A}" type="sibTrans" cxnId="{A869DC0E-DD54-4FDD-AD50-F2058E90714C}">
      <dgm:prSet/>
      <dgm:spPr/>
      <dgm:t>
        <a:bodyPr/>
        <a:lstStyle/>
        <a:p>
          <a:endParaRPr lang="en-US"/>
        </a:p>
      </dgm:t>
    </dgm:pt>
    <dgm:pt modelId="{1358C2BB-420C-4E0E-852C-56D8F826E96A}" type="pres">
      <dgm:prSet presAssocID="{4BBDD35C-CECF-48ED-BD96-3174B6B955EE}" presName="root" presStyleCnt="0">
        <dgm:presLayoutVars>
          <dgm:dir/>
          <dgm:resizeHandles val="exact"/>
        </dgm:presLayoutVars>
      </dgm:prSet>
      <dgm:spPr/>
    </dgm:pt>
    <dgm:pt modelId="{C5E99003-8271-4F89-B29A-5A2D0AF6DF56}" type="pres">
      <dgm:prSet presAssocID="{30C3C4DB-79A1-4889-90C3-FC1687285B98}" presName="compNode" presStyleCnt="0"/>
      <dgm:spPr/>
    </dgm:pt>
    <dgm:pt modelId="{226E08D6-4E79-4008-8563-C862B2CFABA1}" type="pres">
      <dgm:prSet presAssocID="{30C3C4DB-79A1-4889-90C3-FC1687285B98}" presName="bgRect" presStyleLbl="bgShp" presStyleIdx="0" presStyleCnt="4"/>
      <dgm:spPr/>
    </dgm:pt>
    <dgm:pt modelId="{5D6B8E36-D27F-4CF2-8DE4-26E50B7D5F43}" type="pres">
      <dgm:prSet presAssocID="{30C3C4DB-79A1-4889-90C3-FC1687285B98}"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Open Folder"/>
        </a:ext>
      </dgm:extLst>
    </dgm:pt>
    <dgm:pt modelId="{C417DB87-FA74-4A3E-9534-C1F35C642AD7}" type="pres">
      <dgm:prSet presAssocID="{30C3C4DB-79A1-4889-90C3-FC1687285B98}" presName="spaceRect" presStyleCnt="0"/>
      <dgm:spPr/>
    </dgm:pt>
    <dgm:pt modelId="{31BB2583-33CC-4932-99BC-148D00902CE8}" type="pres">
      <dgm:prSet presAssocID="{30C3C4DB-79A1-4889-90C3-FC1687285B98}" presName="parTx" presStyleLbl="revTx" presStyleIdx="0" presStyleCnt="4">
        <dgm:presLayoutVars>
          <dgm:chMax val="0"/>
          <dgm:chPref val="0"/>
        </dgm:presLayoutVars>
      </dgm:prSet>
      <dgm:spPr/>
    </dgm:pt>
    <dgm:pt modelId="{848AAB5D-7036-40E6-A1BD-899A6217D046}" type="pres">
      <dgm:prSet presAssocID="{F61FC1F8-F0BD-4223-8B7D-16A3AFCDAF9C}" presName="sibTrans" presStyleCnt="0"/>
      <dgm:spPr/>
    </dgm:pt>
    <dgm:pt modelId="{3C4B551E-3338-4713-8CF9-1F009BDA91DD}" type="pres">
      <dgm:prSet presAssocID="{17701E63-7673-4C29-97F5-8775A7FD8380}" presName="compNode" presStyleCnt="0"/>
      <dgm:spPr/>
    </dgm:pt>
    <dgm:pt modelId="{EFA6EC35-5057-40A7-9F52-454484EAAAAA}" type="pres">
      <dgm:prSet presAssocID="{17701E63-7673-4C29-97F5-8775A7FD8380}" presName="bgRect" presStyleLbl="bgShp" presStyleIdx="1" presStyleCnt="4"/>
      <dgm:spPr/>
    </dgm:pt>
    <dgm:pt modelId="{2F414B8E-51CA-4D8E-B723-332E551C54A0}" type="pres">
      <dgm:prSet presAssocID="{17701E63-7673-4C29-97F5-8775A7FD8380}"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op and bucket"/>
        </a:ext>
      </dgm:extLst>
    </dgm:pt>
    <dgm:pt modelId="{DCDBFB67-D681-4C7A-98BF-B3F7BBCF3D29}" type="pres">
      <dgm:prSet presAssocID="{17701E63-7673-4C29-97F5-8775A7FD8380}" presName="spaceRect" presStyleCnt="0"/>
      <dgm:spPr/>
    </dgm:pt>
    <dgm:pt modelId="{89CD27C5-786E-4060-A2B0-F40ACC34A501}" type="pres">
      <dgm:prSet presAssocID="{17701E63-7673-4C29-97F5-8775A7FD8380}" presName="parTx" presStyleLbl="revTx" presStyleIdx="1" presStyleCnt="4">
        <dgm:presLayoutVars>
          <dgm:chMax val="0"/>
          <dgm:chPref val="0"/>
        </dgm:presLayoutVars>
      </dgm:prSet>
      <dgm:spPr/>
    </dgm:pt>
    <dgm:pt modelId="{1E2435AF-AE70-48FF-A24F-2CF2E8E2FFA2}" type="pres">
      <dgm:prSet presAssocID="{785E4C06-056B-457F-A838-B5A941F0A883}" presName="sibTrans" presStyleCnt="0"/>
      <dgm:spPr/>
    </dgm:pt>
    <dgm:pt modelId="{CFC5582E-E166-42A0-A61A-96584978EA89}" type="pres">
      <dgm:prSet presAssocID="{6D124534-236C-4BD0-8780-F6364D2DE79F}" presName="compNode" presStyleCnt="0"/>
      <dgm:spPr/>
    </dgm:pt>
    <dgm:pt modelId="{22AD2EE7-7B1F-44E9-B0E9-2F61AFE940A5}" type="pres">
      <dgm:prSet presAssocID="{6D124534-236C-4BD0-8780-F6364D2DE79F}" presName="bgRect" presStyleLbl="bgShp" presStyleIdx="2" presStyleCnt="4"/>
      <dgm:spPr/>
    </dgm:pt>
    <dgm:pt modelId="{A30BE9C7-21B1-49CB-9AB9-6AA34DDA720D}" type="pres">
      <dgm:prSet presAssocID="{6D124534-236C-4BD0-8780-F6364D2DE79F}"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oney"/>
        </a:ext>
      </dgm:extLst>
    </dgm:pt>
    <dgm:pt modelId="{02475D1A-9BF7-49F7-A943-BB2B32755F65}" type="pres">
      <dgm:prSet presAssocID="{6D124534-236C-4BD0-8780-F6364D2DE79F}" presName="spaceRect" presStyleCnt="0"/>
      <dgm:spPr/>
    </dgm:pt>
    <dgm:pt modelId="{E388CFA5-4654-4420-853A-3DB860371828}" type="pres">
      <dgm:prSet presAssocID="{6D124534-236C-4BD0-8780-F6364D2DE79F}" presName="parTx" presStyleLbl="revTx" presStyleIdx="2" presStyleCnt="4">
        <dgm:presLayoutVars>
          <dgm:chMax val="0"/>
          <dgm:chPref val="0"/>
        </dgm:presLayoutVars>
      </dgm:prSet>
      <dgm:spPr/>
    </dgm:pt>
    <dgm:pt modelId="{217E4F64-0489-4DE9-92F3-00046BA1DEFF}" type="pres">
      <dgm:prSet presAssocID="{33BBEE84-2D93-4DE2-87C0-D4AA17E847AE}" presName="sibTrans" presStyleCnt="0"/>
      <dgm:spPr/>
    </dgm:pt>
    <dgm:pt modelId="{5ADCFEE4-5ED5-45BB-9E13-3693CA122B42}" type="pres">
      <dgm:prSet presAssocID="{62454092-7451-4A23-A9B2-E870B445B890}" presName="compNode" presStyleCnt="0"/>
      <dgm:spPr/>
    </dgm:pt>
    <dgm:pt modelId="{0F0D7DB9-EFA0-4915-8850-0639000D9DB4}" type="pres">
      <dgm:prSet presAssocID="{62454092-7451-4A23-A9B2-E870B445B890}" presName="bgRect" presStyleLbl="bgShp" presStyleIdx="3" presStyleCnt="4"/>
      <dgm:spPr/>
    </dgm:pt>
    <dgm:pt modelId="{640EEEBB-A6BF-4958-A424-0D71076E45A6}" type="pres">
      <dgm:prSet presAssocID="{62454092-7451-4A23-A9B2-E870B445B890}"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Browser Window"/>
        </a:ext>
      </dgm:extLst>
    </dgm:pt>
    <dgm:pt modelId="{C1F98F5E-8398-42FC-BF99-93617B64FC1A}" type="pres">
      <dgm:prSet presAssocID="{62454092-7451-4A23-A9B2-E870B445B890}" presName="spaceRect" presStyleCnt="0"/>
      <dgm:spPr/>
    </dgm:pt>
    <dgm:pt modelId="{9B3766DA-D51F-4E42-BE96-A795E2AF9738}" type="pres">
      <dgm:prSet presAssocID="{62454092-7451-4A23-A9B2-E870B445B890}" presName="parTx" presStyleLbl="revTx" presStyleIdx="3" presStyleCnt="4">
        <dgm:presLayoutVars>
          <dgm:chMax val="0"/>
          <dgm:chPref val="0"/>
        </dgm:presLayoutVars>
      </dgm:prSet>
      <dgm:spPr/>
    </dgm:pt>
  </dgm:ptLst>
  <dgm:cxnLst>
    <dgm:cxn modelId="{F2B8CA09-AA08-410F-929E-1BD61584FD02}" srcId="{4BBDD35C-CECF-48ED-BD96-3174B6B955EE}" destId="{30C3C4DB-79A1-4889-90C3-FC1687285B98}" srcOrd="0" destOrd="0" parTransId="{3A6BC7B9-9863-4B64-A5CA-525905ED56F4}" sibTransId="{F61FC1F8-F0BD-4223-8B7D-16A3AFCDAF9C}"/>
    <dgm:cxn modelId="{A869DC0E-DD54-4FDD-AD50-F2058E90714C}" srcId="{4BBDD35C-CECF-48ED-BD96-3174B6B955EE}" destId="{62454092-7451-4A23-A9B2-E870B445B890}" srcOrd="3" destOrd="0" parTransId="{D193605E-4A25-4FC7-AED2-924A79A321F0}" sibTransId="{1C1CC61F-6672-45FA-AE73-21D5A8B9E64A}"/>
    <dgm:cxn modelId="{24D4591F-236F-4AF4-944B-7FF6C64E4CBD}" type="presOf" srcId="{4BBDD35C-CECF-48ED-BD96-3174B6B955EE}" destId="{1358C2BB-420C-4E0E-852C-56D8F826E96A}" srcOrd="0" destOrd="0" presId="urn:microsoft.com/office/officeart/2018/2/layout/IconVerticalSolidList"/>
    <dgm:cxn modelId="{0FC40E2F-7F4E-482E-9AE9-084E29B8F6E7}" type="presOf" srcId="{17701E63-7673-4C29-97F5-8775A7FD8380}" destId="{89CD27C5-786E-4060-A2B0-F40ACC34A501}" srcOrd="0" destOrd="0" presId="urn:microsoft.com/office/officeart/2018/2/layout/IconVerticalSolidList"/>
    <dgm:cxn modelId="{BF72B44D-C1E9-442B-AFB7-17902602EE87}" type="presOf" srcId="{6D124534-236C-4BD0-8780-F6364D2DE79F}" destId="{E388CFA5-4654-4420-853A-3DB860371828}" srcOrd="0" destOrd="0" presId="urn:microsoft.com/office/officeart/2018/2/layout/IconVerticalSolidList"/>
    <dgm:cxn modelId="{DD518F58-3125-436F-9336-AD63D623D153}" srcId="{4BBDD35C-CECF-48ED-BD96-3174B6B955EE}" destId="{17701E63-7673-4C29-97F5-8775A7FD8380}" srcOrd="1" destOrd="0" parTransId="{347BBDBE-880E-4823-B62A-AF9B00B1A9AA}" sibTransId="{785E4C06-056B-457F-A838-B5A941F0A883}"/>
    <dgm:cxn modelId="{36EC9596-6996-4EB6-B320-0E128880E0D3}" srcId="{4BBDD35C-CECF-48ED-BD96-3174B6B955EE}" destId="{6D124534-236C-4BD0-8780-F6364D2DE79F}" srcOrd="2" destOrd="0" parTransId="{4498AF42-1625-4E33-AEB7-EB0086F0478F}" sibTransId="{33BBEE84-2D93-4DE2-87C0-D4AA17E847AE}"/>
    <dgm:cxn modelId="{872D83F6-1654-4D10-B974-900A84AE1507}" type="presOf" srcId="{30C3C4DB-79A1-4889-90C3-FC1687285B98}" destId="{31BB2583-33CC-4932-99BC-148D00902CE8}" srcOrd="0" destOrd="0" presId="urn:microsoft.com/office/officeart/2018/2/layout/IconVerticalSolidList"/>
    <dgm:cxn modelId="{E330A2FA-CCF9-4D04-9219-60BC0382B7C2}" type="presOf" srcId="{62454092-7451-4A23-A9B2-E870B445B890}" destId="{9B3766DA-D51F-4E42-BE96-A795E2AF9738}" srcOrd="0" destOrd="0" presId="urn:microsoft.com/office/officeart/2018/2/layout/IconVerticalSolidList"/>
    <dgm:cxn modelId="{275DB46D-9587-44BE-8E09-3CF2E7AF1AA3}" type="presParOf" srcId="{1358C2BB-420C-4E0E-852C-56D8F826E96A}" destId="{C5E99003-8271-4F89-B29A-5A2D0AF6DF56}" srcOrd="0" destOrd="0" presId="urn:microsoft.com/office/officeart/2018/2/layout/IconVerticalSolidList"/>
    <dgm:cxn modelId="{3A2C8C5A-8B2D-49E0-8765-DEFEE1085E73}" type="presParOf" srcId="{C5E99003-8271-4F89-B29A-5A2D0AF6DF56}" destId="{226E08D6-4E79-4008-8563-C862B2CFABA1}" srcOrd="0" destOrd="0" presId="urn:microsoft.com/office/officeart/2018/2/layout/IconVerticalSolidList"/>
    <dgm:cxn modelId="{573D019E-6B24-4887-AEB7-8436408C9349}" type="presParOf" srcId="{C5E99003-8271-4F89-B29A-5A2D0AF6DF56}" destId="{5D6B8E36-D27F-4CF2-8DE4-26E50B7D5F43}" srcOrd="1" destOrd="0" presId="urn:microsoft.com/office/officeart/2018/2/layout/IconVerticalSolidList"/>
    <dgm:cxn modelId="{0089D78F-797E-4F1A-951E-41521056C13F}" type="presParOf" srcId="{C5E99003-8271-4F89-B29A-5A2D0AF6DF56}" destId="{C417DB87-FA74-4A3E-9534-C1F35C642AD7}" srcOrd="2" destOrd="0" presId="urn:microsoft.com/office/officeart/2018/2/layout/IconVerticalSolidList"/>
    <dgm:cxn modelId="{18CB9E75-C270-486F-BDA0-63BCBB77E122}" type="presParOf" srcId="{C5E99003-8271-4F89-B29A-5A2D0AF6DF56}" destId="{31BB2583-33CC-4932-99BC-148D00902CE8}" srcOrd="3" destOrd="0" presId="urn:microsoft.com/office/officeart/2018/2/layout/IconVerticalSolidList"/>
    <dgm:cxn modelId="{5B8F6BCD-825C-4317-8C1D-01839C10419B}" type="presParOf" srcId="{1358C2BB-420C-4E0E-852C-56D8F826E96A}" destId="{848AAB5D-7036-40E6-A1BD-899A6217D046}" srcOrd="1" destOrd="0" presId="urn:microsoft.com/office/officeart/2018/2/layout/IconVerticalSolidList"/>
    <dgm:cxn modelId="{5A61DB7E-E763-4486-904D-26DB541B3127}" type="presParOf" srcId="{1358C2BB-420C-4E0E-852C-56D8F826E96A}" destId="{3C4B551E-3338-4713-8CF9-1F009BDA91DD}" srcOrd="2" destOrd="0" presId="urn:microsoft.com/office/officeart/2018/2/layout/IconVerticalSolidList"/>
    <dgm:cxn modelId="{64AD26DA-A962-439D-8E7F-B2F5497FDB1A}" type="presParOf" srcId="{3C4B551E-3338-4713-8CF9-1F009BDA91DD}" destId="{EFA6EC35-5057-40A7-9F52-454484EAAAAA}" srcOrd="0" destOrd="0" presId="urn:microsoft.com/office/officeart/2018/2/layout/IconVerticalSolidList"/>
    <dgm:cxn modelId="{6FB7D4AB-11A7-4292-8CB9-A07AAA24D6B8}" type="presParOf" srcId="{3C4B551E-3338-4713-8CF9-1F009BDA91DD}" destId="{2F414B8E-51CA-4D8E-B723-332E551C54A0}" srcOrd="1" destOrd="0" presId="urn:microsoft.com/office/officeart/2018/2/layout/IconVerticalSolidList"/>
    <dgm:cxn modelId="{CE360274-F321-4C79-9CE2-89328CE9D4F8}" type="presParOf" srcId="{3C4B551E-3338-4713-8CF9-1F009BDA91DD}" destId="{DCDBFB67-D681-4C7A-98BF-B3F7BBCF3D29}" srcOrd="2" destOrd="0" presId="urn:microsoft.com/office/officeart/2018/2/layout/IconVerticalSolidList"/>
    <dgm:cxn modelId="{9DF2D7C0-2C74-49D3-A3A0-4356730ACA8C}" type="presParOf" srcId="{3C4B551E-3338-4713-8CF9-1F009BDA91DD}" destId="{89CD27C5-786E-4060-A2B0-F40ACC34A501}" srcOrd="3" destOrd="0" presId="urn:microsoft.com/office/officeart/2018/2/layout/IconVerticalSolidList"/>
    <dgm:cxn modelId="{2C98C00B-1DDD-4F04-9C75-828897A9EDD1}" type="presParOf" srcId="{1358C2BB-420C-4E0E-852C-56D8F826E96A}" destId="{1E2435AF-AE70-48FF-A24F-2CF2E8E2FFA2}" srcOrd="3" destOrd="0" presId="urn:microsoft.com/office/officeart/2018/2/layout/IconVerticalSolidList"/>
    <dgm:cxn modelId="{93EEF701-320F-4C06-888E-CF19620C7943}" type="presParOf" srcId="{1358C2BB-420C-4E0E-852C-56D8F826E96A}" destId="{CFC5582E-E166-42A0-A61A-96584978EA89}" srcOrd="4" destOrd="0" presId="urn:microsoft.com/office/officeart/2018/2/layout/IconVerticalSolidList"/>
    <dgm:cxn modelId="{FCD57B33-9186-4D6A-B103-431C2F5AB663}" type="presParOf" srcId="{CFC5582E-E166-42A0-A61A-96584978EA89}" destId="{22AD2EE7-7B1F-44E9-B0E9-2F61AFE940A5}" srcOrd="0" destOrd="0" presId="urn:microsoft.com/office/officeart/2018/2/layout/IconVerticalSolidList"/>
    <dgm:cxn modelId="{9358C146-2813-44FF-8534-C57CFDF16DB1}" type="presParOf" srcId="{CFC5582E-E166-42A0-A61A-96584978EA89}" destId="{A30BE9C7-21B1-49CB-9AB9-6AA34DDA720D}" srcOrd="1" destOrd="0" presId="urn:microsoft.com/office/officeart/2018/2/layout/IconVerticalSolidList"/>
    <dgm:cxn modelId="{A2D54C68-B786-47C5-AABF-6059E6B3085A}" type="presParOf" srcId="{CFC5582E-E166-42A0-A61A-96584978EA89}" destId="{02475D1A-9BF7-49F7-A943-BB2B32755F65}" srcOrd="2" destOrd="0" presId="urn:microsoft.com/office/officeart/2018/2/layout/IconVerticalSolidList"/>
    <dgm:cxn modelId="{4E272DAB-159D-4AF1-BB24-AEB4D4D86490}" type="presParOf" srcId="{CFC5582E-E166-42A0-A61A-96584978EA89}" destId="{E388CFA5-4654-4420-853A-3DB860371828}" srcOrd="3" destOrd="0" presId="urn:microsoft.com/office/officeart/2018/2/layout/IconVerticalSolidList"/>
    <dgm:cxn modelId="{2B4B422A-D627-4D56-A6AE-8F6A8FDA097D}" type="presParOf" srcId="{1358C2BB-420C-4E0E-852C-56D8F826E96A}" destId="{217E4F64-0489-4DE9-92F3-00046BA1DEFF}" srcOrd="5" destOrd="0" presId="urn:microsoft.com/office/officeart/2018/2/layout/IconVerticalSolidList"/>
    <dgm:cxn modelId="{E2AF0451-CC41-473D-80B7-561561E17308}" type="presParOf" srcId="{1358C2BB-420C-4E0E-852C-56D8F826E96A}" destId="{5ADCFEE4-5ED5-45BB-9E13-3693CA122B42}" srcOrd="6" destOrd="0" presId="urn:microsoft.com/office/officeart/2018/2/layout/IconVerticalSolidList"/>
    <dgm:cxn modelId="{428B6739-89BD-48BC-AEB4-4FAF4A53646B}" type="presParOf" srcId="{5ADCFEE4-5ED5-45BB-9E13-3693CA122B42}" destId="{0F0D7DB9-EFA0-4915-8850-0639000D9DB4}" srcOrd="0" destOrd="0" presId="urn:microsoft.com/office/officeart/2018/2/layout/IconVerticalSolidList"/>
    <dgm:cxn modelId="{F00613EE-1069-426C-8902-31163395590C}" type="presParOf" srcId="{5ADCFEE4-5ED5-45BB-9E13-3693CA122B42}" destId="{640EEEBB-A6BF-4958-A424-0D71076E45A6}" srcOrd="1" destOrd="0" presId="urn:microsoft.com/office/officeart/2018/2/layout/IconVerticalSolidList"/>
    <dgm:cxn modelId="{AB428CB9-663D-48E7-87F8-C89A798D6AA6}" type="presParOf" srcId="{5ADCFEE4-5ED5-45BB-9E13-3693CA122B42}" destId="{C1F98F5E-8398-42FC-BF99-93617B64FC1A}" srcOrd="2" destOrd="0" presId="urn:microsoft.com/office/officeart/2018/2/layout/IconVerticalSolidList"/>
    <dgm:cxn modelId="{322CBC24-E205-4608-9876-046EBDA5DC69}" type="presParOf" srcId="{5ADCFEE4-5ED5-45BB-9E13-3693CA122B42}" destId="{9B3766DA-D51F-4E42-BE96-A795E2AF97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9CCA576B-5EED-4574-9AE1-EC21B96EF446}"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47557102-0F63-4433-85B8-E93DFAAFAEE9}">
      <dgm:prSet/>
      <dgm:spPr/>
      <dgm:t>
        <a:bodyPr/>
        <a:lstStyle/>
        <a:p>
          <a:pPr>
            <a:lnSpc>
              <a:spcPct val="100000"/>
            </a:lnSpc>
          </a:pPr>
          <a:r>
            <a:rPr lang="da-DK" dirty="0"/>
            <a:t>$ heroku config:set ENERGY="20 GeV”</a:t>
          </a:r>
          <a:endParaRPr lang="en-US" dirty="0"/>
        </a:p>
      </dgm:t>
    </dgm:pt>
    <dgm:pt modelId="{FED59A94-0F68-40AE-A24C-28DAAE259421}" type="parTrans" cxnId="{0490C053-043F-42BE-9F14-F0534421DBB6}">
      <dgm:prSet/>
      <dgm:spPr/>
      <dgm:t>
        <a:bodyPr/>
        <a:lstStyle/>
        <a:p>
          <a:endParaRPr lang="en-US"/>
        </a:p>
      </dgm:t>
    </dgm:pt>
    <dgm:pt modelId="{BE97C9B5-D5C9-4161-8BB0-F91B1E7B8017}" type="sibTrans" cxnId="{0490C053-043F-42BE-9F14-F0534421DBB6}">
      <dgm:prSet/>
      <dgm:spPr/>
      <dgm:t>
        <a:bodyPr/>
        <a:lstStyle/>
        <a:p>
          <a:endParaRPr lang="en-US"/>
        </a:p>
      </dgm:t>
    </dgm:pt>
    <dgm:pt modelId="{8056CD38-1DF9-4FD1-AFAA-53F26F7051F4}">
      <dgm:prSet/>
      <dgm:spPr/>
      <dgm:t>
        <a:bodyPr/>
        <a:lstStyle/>
        <a:p>
          <a:pPr>
            <a:lnSpc>
              <a:spcPct val="100000"/>
            </a:lnSpc>
          </a:pPr>
          <a:r>
            <a:rPr lang="da-DK"/>
            <a:t>This variable we have used in the /hello api</a:t>
          </a:r>
          <a:endParaRPr lang="en-US"/>
        </a:p>
      </dgm:t>
    </dgm:pt>
    <dgm:pt modelId="{63B3CC7B-4980-4C04-83A3-6470D872F9A0}" type="parTrans" cxnId="{816FD4FA-AA6B-456D-BA71-DEBEFD61D56B}">
      <dgm:prSet/>
      <dgm:spPr/>
      <dgm:t>
        <a:bodyPr/>
        <a:lstStyle/>
        <a:p>
          <a:endParaRPr lang="en-US"/>
        </a:p>
      </dgm:t>
    </dgm:pt>
    <dgm:pt modelId="{70A11299-C79B-49A0-86BF-CF13DF8A3B08}" type="sibTrans" cxnId="{816FD4FA-AA6B-456D-BA71-DEBEFD61D56B}">
      <dgm:prSet/>
      <dgm:spPr/>
      <dgm:t>
        <a:bodyPr/>
        <a:lstStyle/>
        <a:p>
          <a:endParaRPr lang="en-US"/>
        </a:p>
      </dgm:t>
    </dgm:pt>
    <dgm:pt modelId="{54926924-B054-4263-A4D1-173705B5F011}">
      <dgm:prSet/>
      <dgm:spPr/>
      <dgm:t>
        <a:bodyPr/>
        <a:lstStyle/>
        <a:p>
          <a:pPr>
            <a:lnSpc>
              <a:spcPct val="100000"/>
            </a:lnSpc>
          </a:pPr>
          <a:r>
            <a:rPr lang="da-DK"/>
            <a:t>Configs can be reset / redefined without the app redployment or restart</a:t>
          </a:r>
          <a:endParaRPr lang="en-US"/>
        </a:p>
      </dgm:t>
    </dgm:pt>
    <dgm:pt modelId="{64F4A45C-740E-4C89-9832-13A9B33543F0}" type="parTrans" cxnId="{99907580-1EFB-43A1-9FBE-A654E807F67A}">
      <dgm:prSet/>
      <dgm:spPr/>
      <dgm:t>
        <a:bodyPr/>
        <a:lstStyle/>
        <a:p>
          <a:endParaRPr lang="en-US"/>
        </a:p>
      </dgm:t>
    </dgm:pt>
    <dgm:pt modelId="{25A4B93D-747F-4DBC-894B-72CE0ED09618}" type="sibTrans" cxnId="{99907580-1EFB-43A1-9FBE-A654E807F67A}">
      <dgm:prSet/>
      <dgm:spPr/>
      <dgm:t>
        <a:bodyPr/>
        <a:lstStyle/>
        <a:p>
          <a:endParaRPr lang="en-US"/>
        </a:p>
      </dgm:t>
    </dgm:pt>
    <dgm:pt modelId="{FA0353C7-92A7-4710-ACF7-52961BD15F10}" type="pres">
      <dgm:prSet presAssocID="{9CCA576B-5EED-4574-9AE1-EC21B96EF446}" presName="root" presStyleCnt="0">
        <dgm:presLayoutVars>
          <dgm:dir/>
          <dgm:resizeHandles val="exact"/>
        </dgm:presLayoutVars>
      </dgm:prSet>
      <dgm:spPr/>
    </dgm:pt>
    <dgm:pt modelId="{8E1D80F4-786F-49A3-846C-A18B657F6848}" type="pres">
      <dgm:prSet presAssocID="{47557102-0F63-4433-85B8-E93DFAAFAEE9}" presName="compNode" presStyleCnt="0"/>
      <dgm:spPr/>
    </dgm:pt>
    <dgm:pt modelId="{5DCEFDC3-F99D-455E-92A5-D6885D01F75A}" type="pres">
      <dgm:prSet presAssocID="{47557102-0F63-4433-85B8-E93DFAAFAEE9}" presName="bgRect" presStyleLbl="bgShp" presStyleIdx="0" presStyleCnt="3"/>
      <dgm:spPr/>
    </dgm:pt>
    <dgm:pt modelId="{E323009D-70B2-4A82-B476-698B23CEE13E}" type="pres">
      <dgm:prSet presAssocID="{47557102-0F63-4433-85B8-E93DFAAFAE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C0F1DE0D-009A-4B44-9D4E-3B01178C36E7}" type="pres">
      <dgm:prSet presAssocID="{47557102-0F63-4433-85B8-E93DFAAFAEE9}" presName="spaceRect" presStyleCnt="0"/>
      <dgm:spPr/>
    </dgm:pt>
    <dgm:pt modelId="{F0130726-4969-4FFD-9FAE-0B7EFB6D8534}" type="pres">
      <dgm:prSet presAssocID="{47557102-0F63-4433-85B8-E93DFAAFAEE9}" presName="parTx" presStyleLbl="revTx" presStyleIdx="0" presStyleCnt="3">
        <dgm:presLayoutVars>
          <dgm:chMax val="0"/>
          <dgm:chPref val="0"/>
        </dgm:presLayoutVars>
      </dgm:prSet>
      <dgm:spPr/>
    </dgm:pt>
    <dgm:pt modelId="{7C2D9FE7-3130-4EB9-8992-6D1A1370182D}" type="pres">
      <dgm:prSet presAssocID="{BE97C9B5-D5C9-4161-8BB0-F91B1E7B8017}" presName="sibTrans" presStyleCnt="0"/>
      <dgm:spPr/>
    </dgm:pt>
    <dgm:pt modelId="{6B175F68-86E1-4779-B81D-0339C906F33A}" type="pres">
      <dgm:prSet presAssocID="{8056CD38-1DF9-4FD1-AFAA-53F26F7051F4}" presName="compNode" presStyleCnt="0"/>
      <dgm:spPr/>
    </dgm:pt>
    <dgm:pt modelId="{C2AE8AEC-EA9B-4E9C-A682-304389A43E39}" type="pres">
      <dgm:prSet presAssocID="{8056CD38-1DF9-4FD1-AFAA-53F26F7051F4}" presName="bgRect" presStyleLbl="bgShp" presStyleIdx="1" presStyleCnt="3"/>
      <dgm:spPr/>
    </dgm:pt>
    <dgm:pt modelId="{D4954C1E-2418-44B8-9C5C-28C3D4E551EC}" type="pres">
      <dgm:prSet presAssocID="{8056CD38-1DF9-4FD1-AFAA-53F26F7051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rotUp"/>
        </a:ext>
      </dgm:extLst>
    </dgm:pt>
    <dgm:pt modelId="{0B88C1EE-A5EE-4CAA-AD14-A234C3F88B2D}" type="pres">
      <dgm:prSet presAssocID="{8056CD38-1DF9-4FD1-AFAA-53F26F7051F4}" presName="spaceRect" presStyleCnt="0"/>
      <dgm:spPr/>
    </dgm:pt>
    <dgm:pt modelId="{F921DCD4-7D64-494C-8D4B-D106244BF94B}" type="pres">
      <dgm:prSet presAssocID="{8056CD38-1DF9-4FD1-AFAA-53F26F7051F4}" presName="parTx" presStyleLbl="revTx" presStyleIdx="1" presStyleCnt="3">
        <dgm:presLayoutVars>
          <dgm:chMax val="0"/>
          <dgm:chPref val="0"/>
        </dgm:presLayoutVars>
      </dgm:prSet>
      <dgm:spPr/>
    </dgm:pt>
    <dgm:pt modelId="{372F0CB1-B5E8-4330-AEEE-A24BB4AAF6B1}" type="pres">
      <dgm:prSet presAssocID="{70A11299-C79B-49A0-86BF-CF13DF8A3B08}" presName="sibTrans" presStyleCnt="0"/>
      <dgm:spPr/>
    </dgm:pt>
    <dgm:pt modelId="{F80208AC-E809-4260-BA4C-33CDC7B02476}" type="pres">
      <dgm:prSet presAssocID="{54926924-B054-4263-A4D1-173705B5F011}" presName="compNode" presStyleCnt="0"/>
      <dgm:spPr/>
    </dgm:pt>
    <dgm:pt modelId="{30AFF371-82FA-4417-BBC2-1190347A1350}" type="pres">
      <dgm:prSet presAssocID="{54926924-B054-4263-A4D1-173705B5F011}" presName="bgRect" presStyleLbl="bgShp" presStyleIdx="2" presStyleCnt="3"/>
      <dgm:spPr/>
    </dgm:pt>
    <dgm:pt modelId="{E48198D3-6B50-4AB4-AF85-51D55D88F67A}" type="pres">
      <dgm:prSet presAssocID="{54926924-B054-4263-A4D1-173705B5F0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wer"/>
        </a:ext>
      </dgm:extLst>
    </dgm:pt>
    <dgm:pt modelId="{C1A18F14-835E-4094-A0AB-99736D3B4ABD}" type="pres">
      <dgm:prSet presAssocID="{54926924-B054-4263-A4D1-173705B5F011}" presName="spaceRect" presStyleCnt="0"/>
      <dgm:spPr/>
    </dgm:pt>
    <dgm:pt modelId="{43A7A6D9-33F3-4AFE-B9A8-680D79D3688B}" type="pres">
      <dgm:prSet presAssocID="{54926924-B054-4263-A4D1-173705B5F011}" presName="parTx" presStyleLbl="revTx" presStyleIdx="2" presStyleCnt="3">
        <dgm:presLayoutVars>
          <dgm:chMax val="0"/>
          <dgm:chPref val="0"/>
        </dgm:presLayoutVars>
      </dgm:prSet>
      <dgm:spPr/>
    </dgm:pt>
  </dgm:ptLst>
  <dgm:cxnLst>
    <dgm:cxn modelId="{F79E3F2C-D4F4-4C28-A9AA-1EA4F299966B}" type="presOf" srcId="{8056CD38-1DF9-4FD1-AFAA-53F26F7051F4}" destId="{F921DCD4-7D64-494C-8D4B-D106244BF94B}" srcOrd="0" destOrd="0" presId="urn:microsoft.com/office/officeart/2018/2/layout/IconVerticalSolidList"/>
    <dgm:cxn modelId="{0490C053-043F-42BE-9F14-F0534421DBB6}" srcId="{9CCA576B-5EED-4574-9AE1-EC21B96EF446}" destId="{47557102-0F63-4433-85B8-E93DFAAFAEE9}" srcOrd="0" destOrd="0" parTransId="{FED59A94-0F68-40AE-A24C-28DAAE259421}" sibTransId="{BE97C9B5-D5C9-4161-8BB0-F91B1E7B8017}"/>
    <dgm:cxn modelId="{99907580-1EFB-43A1-9FBE-A654E807F67A}" srcId="{9CCA576B-5EED-4574-9AE1-EC21B96EF446}" destId="{54926924-B054-4263-A4D1-173705B5F011}" srcOrd="2" destOrd="0" parTransId="{64F4A45C-740E-4C89-9832-13A9B33543F0}" sibTransId="{25A4B93D-747F-4DBC-894B-72CE0ED09618}"/>
    <dgm:cxn modelId="{B0152C99-E7F9-474F-B193-0A5942CAB9B6}" type="presOf" srcId="{9CCA576B-5EED-4574-9AE1-EC21B96EF446}" destId="{FA0353C7-92A7-4710-ACF7-52961BD15F10}" srcOrd="0" destOrd="0" presId="urn:microsoft.com/office/officeart/2018/2/layout/IconVerticalSolidList"/>
    <dgm:cxn modelId="{244C34A9-BF5C-4C4D-A790-3553F91A0025}" type="presOf" srcId="{47557102-0F63-4433-85B8-E93DFAAFAEE9}" destId="{F0130726-4969-4FFD-9FAE-0B7EFB6D8534}" srcOrd="0" destOrd="0" presId="urn:microsoft.com/office/officeart/2018/2/layout/IconVerticalSolidList"/>
    <dgm:cxn modelId="{C1F6F7DE-5D4A-4306-8166-3C01679ACB34}" type="presOf" srcId="{54926924-B054-4263-A4D1-173705B5F011}" destId="{43A7A6D9-33F3-4AFE-B9A8-680D79D3688B}" srcOrd="0" destOrd="0" presId="urn:microsoft.com/office/officeart/2018/2/layout/IconVerticalSolidList"/>
    <dgm:cxn modelId="{816FD4FA-AA6B-456D-BA71-DEBEFD61D56B}" srcId="{9CCA576B-5EED-4574-9AE1-EC21B96EF446}" destId="{8056CD38-1DF9-4FD1-AFAA-53F26F7051F4}" srcOrd="1" destOrd="0" parTransId="{63B3CC7B-4980-4C04-83A3-6470D872F9A0}" sibTransId="{70A11299-C79B-49A0-86BF-CF13DF8A3B08}"/>
    <dgm:cxn modelId="{9F757669-819D-410F-B0BE-C95919F1638B}" type="presParOf" srcId="{FA0353C7-92A7-4710-ACF7-52961BD15F10}" destId="{8E1D80F4-786F-49A3-846C-A18B657F6848}" srcOrd="0" destOrd="0" presId="urn:microsoft.com/office/officeart/2018/2/layout/IconVerticalSolidList"/>
    <dgm:cxn modelId="{48C7917A-502F-48B9-8AF0-E5802802B79C}" type="presParOf" srcId="{8E1D80F4-786F-49A3-846C-A18B657F6848}" destId="{5DCEFDC3-F99D-455E-92A5-D6885D01F75A}" srcOrd="0" destOrd="0" presId="urn:microsoft.com/office/officeart/2018/2/layout/IconVerticalSolidList"/>
    <dgm:cxn modelId="{1C51BC60-CE67-4462-BCD5-DC25CCA7BD64}" type="presParOf" srcId="{8E1D80F4-786F-49A3-846C-A18B657F6848}" destId="{E323009D-70B2-4A82-B476-698B23CEE13E}" srcOrd="1" destOrd="0" presId="urn:microsoft.com/office/officeart/2018/2/layout/IconVerticalSolidList"/>
    <dgm:cxn modelId="{8F9C9CEA-58A9-4C00-B929-4EAD497B0E7C}" type="presParOf" srcId="{8E1D80F4-786F-49A3-846C-A18B657F6848}" destId="{C0F1DE0D-009A-4B44-9D4E-3B01178C36E7}" srcOrd="2" destOrd="0" presId="urn:microsoft.com/office/officeart/2018/2/layout/IconVerticalSolidList"/>
    <dgm:cxn modelId="{2FE6B87B-0364-405D-9D35-33B959F32E8D}" type="presParOf" srcId="{8E1D80F4-786F-49A3-846C-A18B657F6848}" destId="{F0130726-4969-4FFD-9FAE-0B7EFB6D8534}" srcOrd="3" destOrd="0" presId="urn:microsoft.com/office/officeart/2018/2/layout/IconVerticalSolidList"/>
    <dgm:cxn modelId="{4FB7421E-97FA-412A-B4C2-CD42FF31507A}" type="presParOf" srcId="{FA0353C7-92A7-4710-ACF7-52961BD15F10}" destId="{7C2D9FE7-3130-4EB9-8992-6D1A1370182D}" srcOrd="1" destOrd="0" presId="urn:microsoft.com/office/officeart/2018/2/layout/IconVerticalSolidList"/>
    <dgm:cxn modelId="{FEC03A8E-1E7E-4DA2-A769-E85372F304FE}" type="presParOf" srcId="{FA0353C7-92A7-4710-ACF7-52961BD15F10}" destId="{6B175F68-86E1-4779-B81D-0339C906F33A}" srcOrd="2" destOrd="0" presId="urn:microsoft.com/office/officeart/2018/2/layout/IconVerticalSolidList"/>
    <dgm:cxn modelId="{706A5BB2-96F6-44CB-9274-2FA6CC25BD02}" type="presParOf" srcId="{6B175F68-86E1-4779-B81D-0339C906F33A}" destId="{C2AE8AEC-EA9B-4E9C-A682-304389A43E39}" srcOrd="0" destOrd="0" presId="urn:microsoft.com/office/officeart/2018/2/layout/IconVerticalSolidList"/>
    <dgm:cxn modelId="{0478F86B-39D5-48BC-94E3-586309C64E43}" type="presParOf" srcId="{6B175F68-86E1-4779-B81D-0339C906F33A}" destId="{D4954C1E-2418-44B8-9C5C-28C3D4E551EC}" srcOrd="1" destOrd="0" presId="urn:microsoft.com/office/officeart/2018/2/layout/IconVerticalSolidList"/>
    <dgm:cxn modelId="{CF6C215B-846F-4D38-B32A-10835B019423}" type="presParOf" srcId="{6B175F68-86E1-4779-B81D-0339C906F33A}" destId="{0B88C1EE-A5EE-4CAA-AD14-A234C3F88B2D}" srcOrd="2" destOrd="0" presId="urn:microsoft.com/office/officeart/2018/2/layout/IconVerticalSolidList"/>
    <dgm:cxn modelId="{2C415692-5498-4ADA-813E-BF5EA5866F9A}" type="presParOf" srcId="{6B175F68-86E1-4779-B81D-0339C906F33A}" destId="{F921DCD4-7D64-494C-8D4B-D106244BF94B}" srcOrd="3" destOrd="0" presId="urn:microsoft.com/office/officeart/2018/2/layout/IconVerticalSolidList"/>
    <dgm:cxn modelId="{87F0A67B-41E8-4727-B48C-302356486839}" type="presParOf" srcId="{FA0353C7-92A7-4710-ACF7-52961BD15F10}" destId="{372F0CB1-B5E8-4330-AEEE-A24BB4AAF6B1}" srcOrd="3" destOrd="0" presId="urn:microsoft.com/office/officeart/2018/2/layout/IconVerticalSolidList"/>
    <dgm:cxn modelId="{36B9E7EC-E4CC-4E94-8BFC-079580B0EF13}" type="presParOf" srcId="{FA0353C7-92A7-4710-ACF7-52961BD15F10}" destId="{F80208AC-E809-4260-BA4C-33CDC7B02476}" srcOrd="4" destOrd="0" presId="urn:microsoft.com/office/officeart/2018/2/layout/IconVerticalSolidList"/>
    <dgm:cxn modelId="{958A20F9-AA41-439E-88E6-7152BA3399D3}" type="presParOf" srcId="{F80208AC-E809-4260-BA4C-33CDC7B02476}" destId="{30AFF371-82FA-4417-BBC2-1190347A1350}" srcOrd="0" destOrd="0" presId="urn:microsoft.com/office/officeart/2018/2/layout/IconVerticalSolidList"/>
    <dgm:cxn modelId="{23654D53-FFA0-4603-8333-1D9030E13AE1}" type="presParOf" srcId="{F80208AC-E809-4260-BA4C-33CDC7B02476}" destId="{E48198D3-6B50-4AB4-AF85-51D55D88F67A}" srcOrd="1" destOrd="0" presId="urn:microsoft.com/office/officeart/2018/2/layout/IconVerticalSolidList"/>
    <dgm:cxn modelId="{E0F322B6-1F23-4B4F-B6FC-5A0EAAF98CD5}" type="presParOf" srcId="{F80208AC-E809-4260-BA4C-33CDC7B02476}" destId="{C1A18F14-835E-4094-A0AB-99736D3B4ABD}" srcOrd="2" destOrd="0" presId="urn:microsoft.com/office/officeart/2018/2/layout/IconVerticalSolidList"/>
    <dgm:cxn modelId="{D8AFF254-8E91-4BA8-9A77-D6FFBEFC0BEA}" type="presParOf" srcId="{F80208AC-E809-4260-BA4C-33CDC7B02476}" destId="{43A7A6D9-33F3-4AFE-B9A8-680D79D3688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9E656E2-1DBA-498A-906D-4C6D9AB355A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E7686AD-5D31-40A8-B21F-B61BA0701DCB}">
      <dgm:prSet/>
      <dgm:spPr/>
      <dgm:t>
        <a:bodyPr/>
        <a:lstStyle/>
        <a:p>
          <a:r>
            <a:rPr lang="en-US"/>
            <a:t>Add-ons are cloud services that provide additional services for your application, such as databases, logging, and monitoring.</a:t>
          </a:r>
        </a:p>
      </dgm:t>
    </dgm:pt>
    <dgm:pt modelId="{11F1BB10-6ACC-4ED8-BA32-44595566B285}" type="parTrans" cxnId="{1C9E29A6-A287-48C5-A379-27EEF8C1C83E}">
      <dgm:prSet/>
      <dgm:spPr/>
      <dgm:t>
        <a:bodyPr/>
        <a:lstStyle/>
        <a:p>
          <a:endParaRPr lang="en-US"/>
        </a:p>
      </dgm:t>
    </dgm:pt>
    <dgm:pt modelId="{6E9D6408-4036-4BA5-A637-6A0D9B98CA25}" type="sibTrans" cxnId="{1C9E29A6-A287-48C5-A379-27EEF8C1C83E}">
      <dgm:prSet/>
      <dgm:spPr/>
      <dgm:t>
        <a:bodyPr/>
        <a:lstStyle/>
        <a:p>
          <a:endParaRPr lang="en-US"/>
        </a:p>
      </dgm:t>
    </dgm:pt>
    <dgm:pt modelId="{65A68095-1D08-44C0-A36A-BD999195734F}">
      <dgm:prSet/>
      <dgm:spPr/>
      <dgm:t>
        <a:bodyPr/>
        <a:lstStyle/>
        <a:p>
          <a:r>
            <a:rPr lang="en-US" dirty="0"/>
            <a:t>By default, Heroku stores your app’s 1500 most recent log lines. However, the full log stream is available as a service, and several logging add-ons are available that provide features such as log persistence, search, and alerting.</a:t>
          </a:r>
        </a:p>
      </dgm:t>
    </dgm:pt>
    <dgm:pt modelId="{58E9EB69-2C95-4B42-B18C-0C3CAABA4C57}" type="parTrans" cxnId="{085FF788-6C4E-4150-8C4B-0474E171672A}">
      <dgm:prSet/>
      <dgm:spPr/>
      <dgm:t>
        <a:bodyPr/>
        <a:lstStyle/>
        <a:p>
          <a:endParaRPr lang="en-US"/>
        </a:p>
      </dgm:t>
    </dgm:pt>
    <dgm:pt modelId="{7AC65F78-1AFA-489D-9F7D-79BF5D0AC549}" type="sibTrans" cxnId="{085FF788-6C4E-4150-8C4B-0474E171672A}">
      <dgm:prSet/>
      <dgm:spPr/>
      <dgm:t>
        <a:bodyPr/>
        <a:lstStyle/>
        <a:p>
          <a:endParaRPr lang="en-US"/>
        </a:p>
      </dgm:t>
    </dgm:pt>
    <dgm:pt modelId="{3848A233-A70C-475D-B2F6-EA5EE7D486CE}" type="pres">
      <dgm:prSet presAssocID="{39E656E2-1DBA-498A-906D-4C6D9AB355AC}" presName="linear" presStyleCnt="0">
        <dgm:presLayoutVars>
          <dgm:animLvl val="lvl"/>
          <dgm:resizeHandles val="exact"/>
        </dgm:presLayoutVars>
      </dgm:prSet>
      <dgm:spPr/>
    </dgm:pt>
    <dgm:pt modelId="{32D93D90-5877-40A2-8D6A-D135FB7633E4}" type="pres">
      <dgm:prSet presAssocID="{4E7686AD-5D31-40A8-B21F-B61BA0701DCB}" presName="parentText" presStyleLbl="node1" presStyleIdx="0" presStyleCnt="2">
        <dgm:presLayoutVars>
          <dgm:chMax val="0"/>
          <dgm:bulletEnabled val="1"/>
        </dgm:presLayoutVars>
      </dgm:prSet>
      <dgm:spPr/>
    </dgm:pt>
    <dgm:pt modelId="{9F50138B-84B1-4AA8-96E9-E356FB5AD38F}" type="pres">
      <dgm:prSet presAssocID="{6E9D6408-4036-4BA5-A637-6A0D9B98CA25}" presName="spacer" presStyleCnt="0"/>
      <dgm:spPr/>
    </dgm:pt>
    <dgm:pt modelId="{34494C9C-1B88-4098-AB06-6F714325EF97}" type="pres">
      <dgm:prSet presAssocID="{65A68095-1D08-44C0-A36A-BD999195734F}" presName="parentText" presStyleLbl="node1" presStyleIdx="1" presStyleCnt="2">
        <dgm:presLayoutVars>
          <dgm:chMax val="0"/>
          <dgm:bulletEnabled val="1"/>
        </dgm:presLayoutVars>
      </dgm:prSet>
      <dgm:spPr/>
    </dgm:pt>
  </dgm:ptLst>
  <dgm:cxnLst>
    <dgm:cxn modelId="{6B555775-38B7-44A4-9210-FC63AB7ED366}" type="presOf" srcId="{4E7686AD-5D31-40A8-B21F-B61BA0701DCB}" destId="{32D93D90-5877-40A2-8D6A-D135FB7633E4}" srcOrd="0" destOrd="0" presId="urn:microsoft.com/office/officeart/2005/8/layout/vList2"/>
    <dgm:cxn modelId="{B49E3A58-876E-4538-9343-1F599A9DF1DD}" type="presOf" srcId="{65A68095-1D08-44C0-A36A-BD999195734F}" destId="{34494C9C-1B88-4098-AB06-6F714325EF97}" srcOrd="0" destOrd="0" presId="urn:microsoft.com/office/officeart/2005/8/layout/vList2"/>
    <dgm:cxn modelId="{7A573781-60B6-45AA-A7D4-8A32FB163AC3}" type="presOf" srcId="{39E656E2-1DBA-498A-906D-4C6D9AB355AC}" destId="{3848A233-A70C-475D-B2F6-EA5EE7D486CE}" srcOrd="0" destOrd="0" presId="urn:microsoft.com/office/officeart/2005/8/layout/vList2"/>
    <dgm:cxn modelId="{085FF788-6C4E-4150-8C4B-0474E171672A}" srcId="{39E656E2-1DBA-498A-906D-4C6D9AB355AC}" destId="{65A68095-1D08-44C0-A36A-BD999195734F}" srcOrd="1" destOrd="0" parTransId="{58E9EB69-2C95-4B42-B18C-0C3CAABA4C57}" sibTransId="{7AC65F78-1AFA-489D-9F7D-79BF5D0AC549}"/>
    <dgm:cxn modelId="{1C9E29A6-A287-48C5-A379-27EEF8C1C83E}" srcId="{39E656E2-1DBA-498A-906D-4C6D9AB355AC}" destId="{4E7686AD-5D31-40A8-B21F-B61BA0701DCB}" srcOrd="0" destOrd="0" parTransId="{11F1BB10-6ACC-4ED8-BA32-44595566B285}" sibTransId="{6E9D6408-4036-4BA5-A637-6A0D9B98CA25}"/>
    <dgm:cxn modelId="{26C717E4-3BF8-44DD-AD63-9C18BFB5DE5E}" type="presParOf" srcId="{3848A233-A70C-475D-B2F6-EA5EE7D486CE}" destId="{32D93D90-5877-40A2-8D6A-D135FB7633E4}" srcOrd="0" destOrd="0" presId="urn:microsoft.com/office/officeart/2005/8/layout/vList2"/>
    <dgm:cxn modelId="{62C81C90-6D5B-4176-B379-ECE688614E4D}" type="presParOf" srcId="{3848A233-A70C-475D-B2F6-EA5EE7D486CE}" destId="{9F50138B-84B1-4AA8-96E9-E356FB5AD38F}" srcOrd="1" destOrd="0" presId="urn:microsoft.com/office/officeart/2005/8/layout/vList2"/>
    <dgm:cxn modelId="{30A01707-2ECA-45D7-ADD6-A4E6AB9C57F1}" type="presParOf" srcId="{3848A233-A70C-475D-B2F6-EA5EE7D486CE}" destId="{34494C9C-1B88-4098-AB06-6F714325EF9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05398C40-4BAC-4378-BF02-AB69DC8B7A50}"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9E6AE271-1664-4FBC-B018-14D1905048C9}">
      <dgm:prSet custT="1"/>
      <dgm:spPr/>
      <dgm:t>
        <a:bodyPr/>
        <a:lstStyle/>
        <a:p>
          <a:r>
            <a:rPr lang="en-US" sz="2400"/>
            <a:t>Let try</a:t>
          </a:r>
        </a:p>
      </dgm:t>
    </dgm:pt>
    <dgm:pt modelId="{101E9A46-B218-4727-BFC2-D632C3C3FDE7}" type="parTrans" cxnId="{99889C8C-AFD1-435A-8B63-15299DD3A9B3}">
      <dgm:prSet/>
      <dgm:spPr/>
      <dgm:t>
        <a:bodyPr/>
        <a:lstStyle/>
        <a:p>
          <a:endParaRPr lang="en-US" sz="2400"/>
        </a:p>
      </dgm:t>
    </dgm:pt>
    <dgm:pt modelId="{7693C6F5-86B7-4B11-87CD-B2FD8FB8DD6B}" type="sibTrans" cxnId="{99889C8C-AFD1-435A-8B63-15299DD3A9B3}">
      <dgm:prSet/>
      <dgm:spPr/>
      <dgm:t>
        <a:bodyPr/>
        <a:lstStyle/>
        <a:p>
          <a:endParaRPr lang="en-US" sz="2400"/>
        </a:p>
      </dgm:t>
    </dgm:pt>
    <dgm:pt modelId="{C02E1718-0A22-4BC6-811C-BBE4B30C45F6}">
      <dgm:prSet custT="1"/>
      <dgm:spPr/>
      <dgm:t>
        <a:bodyPr/>
        <a:lstStyle/>
        <a:p>
          <a:r>
            <a:rPr lang="en-US" sz="2400"/>
            <a:t>Let try to provision one of these logging add-ons, Papertrail.</a:t>
          </a:r>
        </a:p>
      </dgm:t>
    </dgm:pt>
    <dgm:pt modelId="{3CB48AB2-1EAE-439D-8E2A-A48C3DBFB23D}" type="parTrans" cxnId="{70B00F09-916D-4BB5-87CF-FF8C5E9176FD}">
      <dgm:prSet/>
      <dgm:spPr/>
      <dgm:t>
        <a:bodyPr/>
        <a:lstStyle/>
        <a:p>
          <a:endParaRPr lang="en-US" sz="2400"/>
        </a:p>
      </dgm:t>
    </dgm:pt>
    <dgm:pt modelId="{D060309C-4507-476A-A1E8-B9064E1F2480}" type="sibTrans" cxnId="{70B00F09-916D-4BB5-87CF-FF8C5E9176FD}">
      <dgm:prSet/>
      <dgm:spPr/>
      <dgm:t>
        <a:bodyPr/>
        <a:lstStyle/>
        <a:p>
          <a:endParaRPr lang="en-US" sz="2400"/>
        </a:p>
      </dgm:t>
    </dgm:pt>
    <dgm:pt modelId="{F9F7EA10-8039-463A-84E7-403AFA651454}">
      <dgm:prSet custT="1"/>
      <dgm:spPr/>
      <dgm:t>
        <a:bodyPr/>
        <a:lstStyle/>
        <a:p>
          <a:r>
            <a:rPr lang="en-US" sz="2400"/>
            <a:t>Provision</a:t>
          </a:r>
        </a:p>
      </dgm:t>
    </dgm:pt>
    <dgm:pt modelId="{256D1435-497E-4E77-97AF-096601DC6C53}" type="parTrans" cxnId="{F25D9A04-C92C-400C-8D96-E05A253BB7C8}">
      <dgm:prSet/>
      <dgm:spPr/>
      <dgm:t>
        <a:bodyPr/>
        <a:lstStyle/>
        <a:p>
          <a:endParaRPr lang="en-US" sz="2400"/>
        </a:p>
      </dgm:t>
    </dgm:pt>
    <dgm:pt modelId="{ACAE49A3-4BF3-4FBD-9154-561A8361E1B2}" type="sibTrans" cxnId="{F25D9A04-C92C-400C-8D96-E05A253BB7C8}">
      <dgm:prSet/>
      <dgm:spPr/>
      <dgm:t>
        <a:bodyPr/>
        <a:lstStyle/>
        <a:p>
          <a:endParaRPr lang="en-US" sz="2400"/>
        </a:p>
      </dgm:t>
    </dgm:pt>
    <dgm:pt modelId="{B16FFE90-D83C-48D7-991A-186E19C2FAA5}">
      <dgm:prSet custT="1"/>
      <dgm:spPr/>
      <dgm:t>
        <a:bodyPr/>
        <a:lstStyle/>
        <a:p>
          <a:r>
            <a:rPr lang="en-US" sz="2400"/>
            <a:t>Provision the Papertrail add-on like so:</a:t>
          </a:r>
        </a:p>
      </dgm:t>
    </dgm:pt>
    <dgm:pt modelId="{573DDE14-B31A-4D2E-B2EC-23D174B50E85}" type="parTrans" cxnId="{4911781E-A70A-4AB1-AE43-B18FBE74A863}">
      <dgm:prSet/>
      <dgm:spPr/>
      <dgm:t>
        <a:bodyPr/>
        <a:lstStyle/>
        <a:p>
          <a:endParaRPr lang="en-US" sz="2400"/>
        </a:p>
      </dgm:t>
    </dgm:pt>
    <dgm:pt modelId="{34A46BC7-7495-4E18-8140-ADC7C8968D6A}" type="sibTrans" cxnId="{4911781E-A70A-4AB1-AE43-B18FBE74A863}">
      <dgm:prSet/>
      <dgm:spPr/>
      <dgm:t>
        <a:bodyPr/>
        <a:lstStyle/>
        <a:p>
          <a:endParaRPr lang="en-US" sz="2400"/>
        </a:p>
      </dgm:t>
    </dgm:pt>
    <dgm:pt modelId="{D427D1AC-8E10-4E9C-B6BB-17C569A00114}">
      <dgm:prSet custT="1"/>
      <dgm:spPr/>
      <dgm:t>
        <a:bodyPr/>
        <a:lstStyle/>
        <a:p>
          <a:r>
            <a:rPr lang="en-US" sz="2400" dirty="0"/>
            <a:t>$ </a:t>
          </a:r>
          <a:r>
            <a:rPr lang="en-US" sz="2400" dirty="0" err="1"/>
            <a:t>heroku</a:t>
          </a:r>
          <a:r>
            <a:rPr lang="en-US" sz="2400" dirty="0"/>
            <a:t> </a:t>
          </a:r>
          <a:r>
            <a:rPr lang="en-US" sz="2400" dirty="0" err="1"/>
            <a:t>addons:create</a:t>
          </a:r>
          <a:r>
            <a:rPr lang="en-US" sz="2400" dirty="0"/>
            <a:t> </a:t>
          </a:r>
          <a:r>
            <a:rPr lang="en-US" sz="2400" dirty="0" err="1"/>
            <a:t>papertrail</a:t>
          </a:r>
          <a:endParaRPr lang="en-US" sz="2400" dirty="0"/>
        </a:p>
      </dgm:t>
    </dgm:pt>
    <dgm:pt modelId="{6A39F9C1-88D4-458C-965D-FAD1BEA7BD4E}" type="parTrans" cxnId="{18A9C473-53CD-4655-A3BA-DA8C62E81469}">
      <dgm:prSet/>
      <dgm:spPr/>
      <dgm:t>
        <a:bodyPr/>
        <a:lstStyle/>
        <a:p>
          <a:endParaRPr lang="en-US" sz="2400"/>
        </a:p>
      </dgm:t>
    </dgm:pt>
    <dgm:pt modelId="{067134FF-1E68-4270-ABC1-0E63976BB504}" type="sibTrans" cxnId="{18A9C473-53CD-4655-A3BA-DA8C62E81469}">
      <dgm:prSet/>
      <dgm:spPr/>
      <dgm:t>
        <a:bodyPr/>
        <a:lstStyle/>
        <a:p>
          <a:endParaRPr lang="en-US" sz="2400"/>
        </a:p>
      </dgm:t>
    </dgm:pt>
    <dgm:pt modelId="{1E0E023E-35B8-4CE4-BBAA-20E3DF536326}">
      <dgm:prSet custT="1"/>
      <dgm:spPr/>
      <dgm:t>
        <a:bodyPr/>
        <a:lstStyle/>
        <a:p>
          <a:r>
            <a:rPr lang="en-US" sz="2400"/>
            <a:t>List</a:t>
          </a:r>
        </a:p>
      </dgm:t>
    </dgm:pt>
    <dgm:pt modelId="{5831D836-62F4-4267-9209-DC61BC207E81}" type="parTrans" cxnId="{58A02187-D8DE-4E7E-99E8-0CE1472BC6FA}">
      <dgm:prSet/>
      <dgm:spPr/>
      <dgm:t>
        <a:bodyPr/>
        <a:lstStyle/>
        <a:p>
          <a:endParaRPr lang="en-US" sz="2400"/>
        </a:p>
      </dgm:t>
    </dgm:pt>
    <dgm:pt modelId="{2967FA41-0430-46FD-9FF6-71200CC48109}" type="sibTrans" cxnId="{58A02187-D8DE-4E7E-99E8-0CE1472BC6FA}">
      <dgm:prSet/>
      <dgm:spPr/>
      <dgm:t>
        <a:bodyPr/>
        <a:lstStyle/>
        <a:p>
          <a:endParaRPr lang="en-US" sz="2400"/>
        </a:p>
      </dgm:t>
    </dgm:pt>
    <dgm:pt modelId="{8717BCDC-1246-468B-BE1A-BC5237F171DE}">
      <dgm:prSet custT="1"/>
      <dgm:spPr/>
      <dgm:t>
        <a:bodyPr/>
        <a:lstStyle/>
        <a:p>
          <a:r>
            <a:rPr lang="en-US" sz="2400"/>
            <a:t>List your app’s active add-ons:</a:t>
          </a:r>
        </a:p>
      </dgm:t>
    </dgm:pt>
    <dgm:pt modelId="{A199F633-B450-42A4-ACAF-775250D309CE}" type="parTrans" cxnId="{C7AFCC98-BEF7-4939-88E6-DC0A0C725C19}">
      <dgm:prSet/>
      <dgm:spPr/>
      <dgm:t>
        <a:bodyPr/>
        <a:lstStyle/>
        <a:p>
          <a:endParaRPr lang="en-US" sz="2400"/>
        </a:p>
      </dgm:t>
    </dgm:pt>
    <dgm:pt modelId="{7DD5F644-4B48-4B65-B0E9-358C7C071E45}" type="sibTrans" cxnId="{C7AFCC98-BEF7-4939-88E6-DC0A0C725C19}">
      <dgm:prSet/>
      <dgm:spPr/>
      <dgm:t>
        <a:bodyPr/>
        <a:lstStyle/>
        <a:p>
          <a:endParaRPr lang="en-US" sz="2400"/>
        </a:p>
      </dgm:t>
    </dgm:pt>
    <dgm:pt modelId="{81ABF8F3-961E-4922-AFC5-FFB66BF2BAF7}">
      <dgm:prSet custT="1"/>
      <dgm:spPr/>
      <dgm:t>
        <a:bodyPr/>
        <a:lstStyle/>
        <a:p>
          <a:r>
            <a:rPr lang="en-US" sz="2400" dirty="0"/>
            <a:t>$ </a:t>
          </a:r>
          <a:r>
            <a:rPr lang="en-US" sz="2400" dirty="0" err="1"/>
            <a:t>heroku</a:t>
          </a:r>
          <a:r>
            <a:rPr lang="en-US" sz="2400" dirty="0"/>
            <a:t> addons</a:t>
          </a:r>
        </a:p>
      </dgm:t>
    </dgm:pt>
    <dgm:pt modelId="{699A6AE6-ED5A-45A7-9E2D-A864FEEF7C3C}" type="parTrans" cxnId="{CEAA7C09-BBE7-44C7-AFF3-E5ADA23364B8}">
      <dgm:prSet/>
      <dgm:spPr/>
      <dgm:t>
        <a:bodyPr/>
        <a:lstStyle/>
        <a:p>
          <a:endParaRPr lang="en-US" sz="2400"/>
        </a:p>
      </dgm:t>
    </dgm:pt>
    <dgm:pt modelId="{DD5FB5F7-DB56-4A57-BE2B-2DB9C30F6324}" type="sibTrans" cxnId="{CEAA7C09-BBE7-44C7-AFF3-E5ADA23364B8}">
      <dgm:prSet/>
      <dgm:spPr/>
      <dgm:t>
        <a:bodyPr/>
        <a:lstStyle/>
        <a:p>
          <a:endParaRPr lang="en-US" sz="2400"/>
        </a:p>
      </dgm:t>
    </dgm:pt>
    <dgm:pt modelId="{4609DFC7-73A7-456C-9126-C9D409015F72}">
      <dgm:prSet custT="1"/>
      <dgm:spPr/>
      <dgm:t>
        <a:bodyPr/>
        <a:lstStyle/>
        <a:p>
          <a:r>
            <a:rPr lang="en-US" sz="2400"/>
            <a:t>Visit</a:t>
          </a:r>
        </a:p>
      </dgm:t>
    </dgm:pt>
    <dgm:pt modelId="{F2B388E6-1FF2-4274-BC7D-DC16E4FA74CC}" type="parTrans" cxnId="{B0BBFDE3-CFA6-4F4B-B41D-FE3F5AFB2C59}">
      <dgm:prSet/>
      <dgm:spPr/>
      <dgm:t>
        <a:bodyPr/>
        <a:lstStyle/>
        <a:p>
          <a:endParaRPr lang="en-US" sz="2400"/>
        </a:p>
      </dgm:t>
    </dgm:pt>
    <dgm:pt modelId="{F740BD80-9C46-4DFB-8CE4-DB186B4EFE65}" type="sibTrans" cxnId="{B0BBFDE3-CFA6-4F4B-B41D-FE3F5AFB2C59}">
      <dgm:prSet/>
      <dgm:spPr/>
      <dgm:t>
        <a:bodyPr/>
        <a:lstStyle/>
        <a:p>
          <a:endParaRPr lang="en-US" sz="2400"/>
        </a:p>
      </dgm:t>
    </dgm:pt>
    <dgm:pt modelId="{5462FFC1-8011-4F58-87A8-FC72F3E420DD}">
      <dgm:prSet custT="1"/>
      <dgm:spPr/>
      <dgm:t>
        <a:bodyPr/>
        <a:lstStyle/>
        <a:p>
          <a:r>
            <a:rPr lang="en-US" sz="2400"/>
            <a:t>Visit the Papertrail console to see the log messages:</a:t>
          </a:r>
        </a:p>
      </dgm:t>
    </dgm:pt>
    <dgm:pt modelId="{023C0F42-1B06-416F-A52D-78136FD76EF9}" type="parTrans" cxnId="{B74D7D99-15DB-49A7-B3D1-6A7F06160769}">
      <dgm:prSet/>
      <dgm:spPr/>
      <dgm:t>
        <a:bodyPr/>
        <a:lstStyle/>
        <a:p>
          <a:endParaRPr lang="en-US" sz="2400"/>
        </a:p>
      </dgm:t>
    </dgm:pt>
    <dgm:pt modelId="{50A4E15D-8BF0-46CF-8662-5998AFACA670}" type="sibTrans" cxnId="{B74D7D99-15DB-49A7-B3D1-6A7F06160769}">
      <dgm:prSet/>
      <dgm:spPr/>
      <dgm:t>
        <a:bodyPr/>
        <a:lstStyle/>
        <a:p>
          <a:endParaRPr lang="en-US" sz="2400"/>
        </a:p>
      </dgm:t>
    </dgm:pt>
    <dgm:pt modelId="{19E8D08C-CD62-45D9-A2E8-B34F8ED63E0F}">
      <dgm:prSet custT="1"/>
      <dgm:spPr/>
      <dgm:t>
        <a:bodyPr/>
        <a:lstStyle/>
        <a:p>
          <a:r>
            <a:rPr lang="en-US" sz="2400"/>
            <a:t>$  heroku addons:open papertrail</a:t>
          </a:r>
        </a:p>
      </dgm:t>
    </dgm:pt>
    <dgm:pt modelId="{13B6F6D0-E96C-4BF1-8D37-C04516D13BD2}" type="parTrans" cxnId="{6648F9C8-16AE-437E-A9B9-CA8BDCD66DFD}">
      <dgm:prSet/>
      <dgm:spPr/>
      <dgm:t>
        <a:bodyPr/>
        <a:lstStyle/>
        <a:p>
          <a:endParaRPr lang="en-US" sz="2400"/>
        </a:p>
      </dgm:t>
    </dgm:pt>
    <dgm:pt modelId="{23DFEF81-0EC1-408C-8615-5FD6BCCBB3EA}" type="sibTrans" cxnId="{6648F9C8-16AE-437E-A9B9-CA8BDCD66DFD}">
      <dgm:prSet/>
      <dgm:spPr/>
      <dgm:t>
        <a:bodyPr/>
        <a:lstStyle/>
        <a:p>
          <a:endParaRPr lang="en-US" sz="2400"/>
        </a:p>
      </dgm:t>
    </dgm:pt>
    <dgm:pt modelId="{A08026D9-DF4E-41F3-8C08-F5452913CF17}" type="pres">
      <dgm:prSet presAssocID="{05398C40-4BAC-4378-BF02-AB69DC8B7A50}" presName="Name0" presStyleCnt="0">
        <dgm:presLayoutVars>
          <dgm:dir/>
          <dgm:animLvl val="lvl"/>
          <dgm:resizeHandles val="exact"/>
        </dgm:presLayoutVars>
      </dgm:prSet>
      <dgm:spPr/>
    </dgm:pt>
    <dgm:pt modelId="{CD0570DA-DC80-43A7-BDB6-ED05AFB2C845}" type="pres">
      <dgm:prSet presAssocID="{9E6AE271-1664-4FBC-B018-14D1905048C9}" presName="linNode" presStyleCnt="0"/>
      <dgm:spPr/>
    </dgm:pt>
    <dgm:pt modelId="{551791A1-60FC-488E-96C2-D9C4D0929BDE}" type="pres">
      <dgm:prSet presAssocID="{9E6AE271-1664-4FBC-B018-14D1905048C9}" presName="parentText" presStyleLbl="alignNode1" presStyleIdx="0" presStyleCnt="4">
        <dgm:presLayoutVars>
          <dgm:chMax val="1"/>
          <dgm:bulletEnabled/>
        </dgm:presLayoutVars>
      </dgm:prSet>
      <dgm:spPr/>
    </dgm:pt>
    <dgm:pt modelId="{EA6C5A99-97A2-469E-A9C3-F03DAFCA8192}" type="pres">
      <dgm:prSet presAssocID="{9E6AE271-1664-4FBC-B018-14D1905048C9}" presName="descendantText" presStyleLbl="alignAccFollowNode1" presStyleIdx="0" presStyleCnt="4">
        <dgm:presLayoutVars>
          <dgm:bulletEnabled/>
        </dgm:presLayoutVars>
      </dgm:prSet>
      <dgm:spPr/>
    </dgm:pt>
    <dgm:pt modelId="{53CCE94A-BF95-40FE-9322-81F27CB129E4}" type="pres">
      <dgm:prSet presAssocID="{7693C6F5-86B7-4B11-87CD-B2FD8FB8DD6B}" presName="sp" presStyleCnt="0"/>
      <dgm:spPr/>
    </dgm:pt>
    <dgm:pt modelId="{5A9796B9-24A6-4129-B433-9F0FC1042256}" type="pres">
      <dgm:prSet presAssocID="{F9F7EA10-8039-463A-84E7-403AFA651454}" presName="linNode" presStyleCnt="0"/>
      <dgm:spPr/>
    </dgm:pt>
    <dgm:pt modelId="{8189544E-F190-42B0-BB21-7B999CC440DE}" type="pres">
      <dgm:prSet presAssocID="{F9F7EA10-8039-463A-84E7-403AFA651454}" presName="parentText" presStyleLbl="alignNode1" presStyleIdx="1" presStyleCnt="4">
        <dgm:presLayoutVars>
          <dgm:chMax val="1"/>
          <dgm:bulletEnabled/>
        </dgm:presLayoutVars>
      </dgm:prSet>
      <dgm:spPr/>
    </dgm:pt>
    <dgm:pt modelId="{B01C2AA3-A3BE-4A79-A164-945DCDB2FE60}" type="pres">
      <dgm:prSet presAssocID="{F9F7EA10-8039-463A-84E7-403AFA651454}" presName="descendantText" presStyleLbl="alignAccFollowNode1" presStyleIdx="1" presStyleCnt="4">
        <dgm:presLayoutVars>
          <dgm:bulletEnabled/>
        </dgm:presLayoutVars>
      </dgm:prSet>
      <dgm:spPr/>
    </dgm:pt>
    <dgm:pt modelId="{069FD828-0A36-44CC-9E59-970D7E9890A3}" type="pres">
      <dgm:prSet presAssocID="{ACAE49A3-4BF3-4FBD-9154-561A8361E1B2}" presName="sp" presStyleCnt="0"/>
      <dgm:spPr/>
    </dgm:pt>
    <dgm:pt modelId="{3A0C7ACA-EA4C-4C81-8CF5-09F1D348FAFC}" type="pres">
      <dgm:prSet presAssocID="{1E0E023E-35B8-4CE4-BBAA-20E3DF536326}" presName="linNode" presStyleCnt="0"/>
      <dgm:spPr/>
    </dgm:pt>
    <dgm:pt modelId="{2219DC3E-CA1A-4355-A0AA-CB747982A0AC}" type="pres">
      <dgm:prSet presAssocID="{1E0E023E-35B8-4CE4-BBAA-20E3DF536326}" presName="parentText" presStyleLbl="alignNode1" presStyleIdx="2" presStyleCnt="4">
        <dgm:presLayoutVars>
          <dgm:chMax val="1"/>
          <dgm:bulletEnabled/>
        </dgm:presLayoutVars>
      </dgm:prSet>
      <dgm:spPr/>
    </dgm:pt>
    <dgm:pt modelId="{5098E94D-4972-42FB-9ADA-083A9E7D9181}" type="pres">
      <dgm:prSet presAssocID="{1E0E023E-35B8-4CE4-BBAA-20E3DF536326}" presName="descendantText" presStyleLbl="alignAccFollowNode1" presStyleIdx="2" presStyleCnt="4">
        <dgm:presLayoutVars>
          <dgm:bulletEnabled/>
        </dgm:presLayoutVars>
      </dgm:prSet>
      <dgm:spPr/>
    </dgm:pt>
    <dgm:pt modelId="{A68D7376-E7FC-4280-8DAA-377B3303053E}" type="pres">
      <dgm:prSet presAssocID="{2967FA41-0430-46FD-9FF6-71200CC48109}" presName="sp" presStyleCnt="0"/>
      <dgm:spPr/>
    </dgm:pt>
    <dgm:pt modelId="{E4BDA3DC-A4FF-4B23-ACC9-3787E85ACFEF}" type="pres">
      <dgm:prSet presAssocID="{4609DFC7-73A7-456C-9126-C9D409015F72}" presName="linNode" presStyleCnt="0"/>
      <dgm:spPr/>
    </dgm:pt>
    <dgm:pt modelId="{1005260B-98BF-4BB5-BAAE-C83F8B45018C}" type="pres">
      <dgm:prSet presAssocID="{4609DFC7-73A7-456C-9126-C9D409015F72}" presName="parentText" presStyleLbl="alignNode1" presStyleIdx="3" presStyleCnt="4">
        <dgm:presLayoutVars>
          <dgm:chMax val="1"/>
          <dgm:bulletEnabled/>
        </dgm:presLayoutVars>
      </dgm:prSet>
      <dgm:spPr/>
    </dgm:pt>
    <dgm:pt modelId="{F4D6BAB4-38A1-4D37-A91D-707371EF2D9A}" type="pres">
      <dgm:prSet presAssocID="{4609DFC7-73A7-456C-9126-C9D409015F72}" presName="descendantText" presStyleLbl="alignAccFollowNode1" presStyleIdx="3" presStyleCnt="4">
        <dgm:presLayoutVars>
          <dgm:bulletEnabled/>
        </dgm:presLayoutVars>
      </dgm:prSet>
      <dgm:spPr/>
    </dgm:pt>
  </dgm:ptLst>
  <dgm:cxnLst>
    <dgm:cxn modelId="{F25D9A04-C92C-400C-8D96-E05A253BB7C8}" srcId="{05398C40-4BAC-4378-BF02-AB69DC8B7A50}" destId="{F9F7EA10-8039-463A-84E7-403AFA651454}" srcOrd="1" destOrd="0" parTransId="{256D1435-497E-4E77-97AF-096601DC6C53}" sibTransId="{ACAE49A3-4BF3-4FBD-9154-561A8361E1B2}"/>
    <dgm:cxn modelId="{E064A704-F006-4781-95B6-4A8F8E01E938}" type="presOf" srcId="{C02E1718-0A22-4BC6-811C-BBE4B30C45F6}" destId="{EA6C5A99-97A2-469E-A9C3-F03DAFCA8192}" srcOrd="0" destOrd="0" presId="urn:microsoft.com/office/officeart/2016/7/layout/VerticalSolidActionList"/>
    <dgm:cxn modelId="{70B00F09-916D-4BB5-87CF-FF8C5E9176FD}" srcId="{9E6AE271-1664-4FBC-B018-14D1905048C9}" destId="{C02E1718-0A22-4BC6-811C-BBE4B30C45F6}" srcOrd="0" destOrd="0" parTransId="{3CB48AB2-1EAE-439D-8E2A-A48C3DBFB23D}" sibTransId="{D060309C-4507-476A-A1E8-B9064E1F2480}"/>
    <dgm:cxn modelId="{CEAA7C09-BBE7-44C7-AFF3-E5ADA23364B8}" srcId="{8717BCDC-1246-468B-BE1A-BC5237F171DE}" destId="{81ABF8F3-961E-4922-AFC5-FFB66BF2BAF7}" srcOrd="0" destOrd="0" parTransId="{699A6AE6-ED5A-45A7-9E2D-A864FEEF7C3C}" sibTransId="{DD5FB5F7-DB56-4A57-BE2B-2DB9C30F6324}"/>
    <dgm:cxn modelId="{4911781E-A70A-4AB1-AE43-B18FBE74A863}" srcId="{F9F7EA10-8039-463A-84E7-403AFA651454}" destId="{B16FFE90-D83C-48D7-991A-186E19C2FAA5}" srcOrd="0" destOrd="0" parTransId="{573DDE14-B31A-4D2E-B2EC-23D174B50E85}" sibTransId="{34A46BC7-7495-4E18-8140-ADC7C8968D6A}"/>
    <dgm:cxn modelId="{86753B24-A9DA-4491-AEC8-FB4773AB13D7}" type="presOf" srcId="{05398C40-4BAC-4378-BF02-AB69DC8B7A50}" destId="{A08026D9-DF4E-41F3-8C08-F5452913CF17}" srcOrd="0" destOrd="0" presId="urn:microsoft.com/office/officeart/2016/7/layout/VerticalSolidActionList"/>
    <dgm:cxn modelId="{2B95103C-A1AD-4AB2-BE42-37741F4137C2}" type="presOf" srcId="{81ABF8F3-961E-4922-AFC5-FFB66BF2BAF7}" destId="{5098E94D-4972-42FB-9ADA-083A9E7D9181}" srcOrd="0" destOrd="1" presId="urn:microsoft.com/office/officeart/2016/7/layout/VerticalSolidActionList"/>
    <dgm:cxn modelId="{78B72562-EAC9-4143-B032-B0807F522F5B}" type="presOf" srcId="{B16FFE90-D83C-48D7-991A-186E19C2FAA5}" destId="{B01C2AA3-A3BE-4A79-A164-945DCDB2FE60}" srcOrd="0" destOrd="0" presId="urn:microsoft.com/office/officeart/2016/7/layout/VerticalSolidActionList"/>
    <dgm:cxn modelId="{18A9C473-53CD-4655-A3BA-DA8C62E81469}" srcId="{B16FFE90-D83C-48D7-991A-186E19C2FAA5}" destId="{D427D1AC-8E10-4E9C-B6BB-17C569A00114}" srcOrd="0" destOrd="0" parTransId="{6A39F9C1-88D4-458C-965D-FAD1BEA7BD4E}" sibTransId="{067134FF-1E68-4270-ABC1-0E63976BB504}"/>
    <dgm:cxn modelId="{58A02187-D8DE-4E7E-99E8-0CE1472BC6FA}" srcId="{05398C40-4BAC-4378-BF02-AB69DC8B7A50}" destId="{1E0E023E-35B8-4CE4-BBAA-20E3DF536326}" srcOrd="2" destOrd="0" parTransId="{5831D836-62F4-4267-9209-DC61BC207E81}" sibTransId="{2967FA41-0430-46FD-9FF6-71200CC48109}"/>
    <dgm:cxn modelId="{99889C8C-AFD1-435A-8B63-15299DD3A9B3}" srcId="{05398C40-4BAC-4378-BF02-AB69DC8B7A50}" destId="{9E6AE271-1664-4FBC-B018-14D1905048C9}" srcOrd="0" destOrd="0" parTransId="{101E9A46-B218-4727-BFC2-D632C3C3FDE7}" sibTransId="{7693C6F5-86B7-4B11-87CD-B2FD8FB8DD6B}"/>
    <dgm:cxn modelId="{18DE2F8F-95D5-4387-9C6D-877B3692BBF2}" type="presOf" srcId="{19E8D08C-CD62-45D9-A2E8-B34F8ED63E0F}" destId="{F4D6BAB4-38A1-4D37-A91D-707371EF2D9A}" srcOrd="0" destOrd="1" presId="urn:microsoft.com/office/officeart/2016/7/layout/VerticalSolidActionList"/>
    <dgm:cxn modelId="{C7AFCC98-BEF7-4939-88E6-DC0A0C725C19}" srcId="{1E0E023E-35B8-4CE4-BBAA-20E3DF536326}" destId="{8717BCDC-1246-468B-BE1A-BC5237F171DE}" srcOrd="0" destOrd="0" parTransId="{A199F633-B450-42A4-ACAF-775250D309CE}" sibTransId="{7DD5F644-4B48-4B65-B0E9-358C7C071E45}"/>
    <dgm:cxn modelId="{B74D7D99-15DB-49A7-B3D1-6A7F06160769}" srcId="{4609DFC7-73A7-456C-9126-C9D409015F72}" destId="{5462FFC1-8011-4F58-87A8-FC72F3E420DD}" srcOrd="0" destOrd="0" parTransId="{023C0F42-1B06-416F-A52D-78136FD76EF9}" sibTransId="{50A4E15D-8BF0-46CF-8662-5998AFACA670}"/>
    <dgm:cxn modelId="{9B44AEAD-5810-4687-8DC4-FFF658502B3D}" type="presOf" srcId="{8717BCDC-1246-468B-BE1A-BC5237F171DE}" destId="{5098E94D-4972-42FB-9ADA-083A9E7D9181}" srcOrd="0" destOrd="0" presId="urn:microsoft.com/office/officeart/2016/7/layout/VerticalSolidActionList"/>
    <dgm:cxn modelId="{6648F9C8-16AE-437E-A9B9-CA8BDCD66DFD}" srcId="{5462FFC1-8011-4F58-87A8-FC72F3E420DD}" destId="{19E8D08C-CD62-45D9-A2E8-B34F8ED63E0F}" srcOrd="0" destOrd="0" parTransId="{13B6F6D0-E96C-4BF1-8D37-C04516D13BD2}" sibTransId="{23DFEF81-0EC1-408C-8615-5FD6BCCBB3EA}"/>
    <dgm:cxn modelId="{5A692ED5-716D-4F88-A703-E6EEAD6028CD}" type="presOf" srcId="{5462FFC1-8011-4F58-87A8-FC72F3E420DD}" destId="{F4D6BAB4-38A1-4D37-A91D-707371EF2D9A}" srcOrd="0" destOrd="0" presId="urn:microsoft.com/office/officeart/2016/7/layout/VerticalSolidActionList"/>
    <dgm:cxn modelId="{01153BDC-0B3A-443D-AC13-F9D456AC3387}" type="presOf" srcId="{1E0E023E-35B8-4CE4-BBAA-20E3DF536326}" destId="{2219DC3E-CA1A-4355-A0AA-CB747982A0AC}" srcOrd="0" destOrd="0" presId="urn:microsoft.com/office/officeart/2016/7/layout/VerticalSolidActionList"/>
    <dgm:cxn modelId="{4CC67FDE-3A8B-401E-B955-7C2A2DD2A109}" type="presOf" srcId="{9E6AE271-1664-4FBC-B018-14D1905048C9}" destId="{551791A1-60FC-488E-96C2-D9C4D0929BDE}" srcOrd="0" destOrd="0" presId="urn:microsoft.com/office/officeart/2016/7/layout/VerticalSolidActionList"/>
    <dgm:cxn modelId="{3E26EAE2-39F1-4219-AB1D-441AC925C7E3}" type="presOf" srcId="{D427D1AC-8E10-4E9C-B6BB-17C569A00114}" destId="{B01C2AA3-A3BE-4A79-A164-945DCDB2FE60}" srcOrd="0" destOrd="1" presId="urn:microsoft.com/office/officeart/2016/7/layout/VerticalSolidActionList"/>
    <dgm:cxn modelId="{B0BBFDE3-CFA6-4F4B-B41D-FE3F5AFB2C59}" srcId="{05398C40-4BAC-4378-BF02-AB69DC8B7A50}" destId="{4609DFC7-73A7-456C-9126-C9D409015F72}" srcOrd="3" destOrd="0" parTransId="{F2B388E6-1FF2-4274-BC7D-DC16E4FA74CC}" sibTransId="{F740BD80-9C46-4DFB-8CE4-DB186B4EFE65}"/>
    <dgm:cxn modelId="{E57332F8-729F-405C-A33C-D684E64DD716}" type="presOf" srcId="{F9F7EA10-8039-463A-84E7-403AFA651454}" destId="{8189544E-F190-42B0-BB21-7B999CC440DE}" srcOrd="0" destOrd="0" presId="urn:microsoft.com/office/officeart/2016/7/layout/VerticalSolidActionList"/>
    <dgm:cxn modelId="{368AE7FB-BBBB-4BC6-82C8-727D7916408D}" type="presOf" srcId="{4609DFC7-73A7-456C-9126-C9D409015F72}" destId="{1005260B-98BF-4BB5-BAAE-C83F8B45018C}" srcOrd="0" destOrd="0" presId="urn:microsoft.com/office/officeart/2016/7/layout/VerticalSolidActionList"/>
    <dgm:cxn modelId="{C4F43EE7-B5D7-491F-AD3B-D7D4106ABD15}" type="presParOf" srcId="{A08026D9-DF4E-41F3-8C08-F5452913CF17}" destId="{CD0570DA-DC80-43A7-BDB6-ED05AFB2C845}" srcOrd="0" destOrd="0" presId="urn:microsoft.com/office/officeart/2016/7/layout/VerticalSolidActionList"/>
    <dgm:cxn modelId="{EA7B03BA-5CFF-4E23-A8FA-4E2BC455E87A}" type="presParOf" srcId="{CD0570DA-DC80-43A7-BDB6-ED05AFB2C845}" destId="{551791A1-60FC-488E-96C2-D9C4D0929BDE}" srcOrd="0" destOrd="0" presId="urn:microsoft.com/office/officeart/2016/7/layout/VerticalSolidActionList"/>
    <dgm:cxn modelId="{E252BFC2-597C-49DC-9380-C35F85D5599E}" type="presParOf" srcId="{CD0570DA-DC80-43A7-BDB6-ED05AFB2C845}" destId="{EA6C5A99-97A2-469E-A9C3-F03DAFCA8192}" srcOrd="1" destOrd="0" presId="urn:microsoft.com/office/officeart/2016/7/layout/VerticalSolidActionList"/>
    <dgm:cxn modelId="{6FB76B25-FDDB-40C1-B7A1-01B0552DAE98}" type="presParOf" srcId="{A08026D9-DF4E-41F3-8C08-F5452913CF17}" destId="{53CCE94A-BF95-40FE-9322-81F27CB129E4}" srcOrd="1" destOrd="0" presId="urn:microsoft.com/office/officeart/2016/7/layout/VerticalSolidActionList"/>
    <dgm:cxn modelId="{02C7926E-3DFB-470C-8650-C7524284EE16}" type="presParOf" srcId="{A08026D9-DF4E-41F3-8C08-F5452913CF17}" destId="{5A9796B9-24A6-4129-B433-9F0FC1042256}" srcOrd="2" destOrd="0" presId="urn:microsoft.com/office/officeart/2016/7/layout/VerticalSolidActionList"/>
    <dgm:cxn modelId="{CC3C3730-D285-467E-A376-6C458D7470D1}" type="presParOf" srcId="{5A9796B9-24A6-4129-B433-9F0FC1042256}" destId="{8189544E-F190-42B0-BB21-7B999CC440DE}" srcOrd="0" destOrd="0" presId="urn:microsoft.com/office/officeart/2016/7/layout/VerticalSolidActionList"/>
    <dgm:cxn modelId="{86CF2DC4-58B8-4A05-B119-AC584967E616}" type="presParOf" srcId="{5A9796B9-24A6-4129-B433-9F0FC1042256}" destId="{B01C2AA3-A3BE-4A79-A164-945DCDB2FE60}" srcOrd="1" destOrd="0" presId="urn:microsoft.com/office/officeart/2016/7/layout/VerticalSolidActionList"/>
    <dgm:cxn modelId="{441F982B-F8B0-4747-A622-9B01E27F530D}" type="presParOf" srcId="{A08026D9-DF4E-41F3-8C08-F5452913CF17}" destId="{069FD828-0A36-44CC-9E59-970D7E9890A3}" srcOrd="3" destOrd="0" presId="urn:microsoft.com/office/officeart/2016/7/layout/VerticalSolidActionList"/>
    <dgm:cxn modelId="{228C8043-58B8-4145-AEFA-0E557CF3FD5D}" type="presParOf" srcId="{A08026D9-DF4E-41F3-8C08-F5452913CF17}" destId="{3A0C7ACA-EA4C-4C81-8CF5-09F1D348FAFC}" srcOrd="4" destOrd="0" presId="urn:microsoft.com/office/officeart/2016/7/layout/VerticalSolidActionList"/>
    <dgm:cxn modelId="{12F0D4B9-A161-437E-AFD2-F4AC368B765A}" type="presParOf" srcId="{3A0C7ACA-EA4C-4C81-8CF5-09F1D348FAFC}" destId="{2219DC3E-CA1A-4355-A0AA-CB747982A0AC}" srcOrd="0" destOrd="0" presId="urn:microsoft.com/office/officeart/2016/7/layout/VerticalSolidActionList"/>
    <dgm:cxn modelId="{97C58B97-8725-4DB6-956D-E864E4CDFE33}" type="presParOf" srcId="{3A0C7ACA-EA4C-4C81-8CF5-09F1D348FAFC}" destId="{5098E94D-4972-42FB-9ADA-083A9E7D9181}" srcOrd="1" destOrd="0" presId="urn:microsoft.com/office/officeart/2016/7/layout/VerticalSolidActionList"/>
    <dgm:cxn modelId="{C446FBA9-0AAB-4463-B767-BF4145006507}" type="presParOf" srcId="{A08026D9-DF4E-41F3-8C08-F5452913CF17}" destId="{A68D7376-E7FC-4280-8DAA-377B3303053E}" srcOrd="5" destOrd="0" presId="urn:microsoft.com/office/officeart/2016/7/layout/VerticalSolidActionList"/>
    <dgm:cxn modelId="{C6786173-A7A5-41ED-8ED4-C00341490B4B}" type="presParOf" srcId="{A08026D9-DF4E-41F3-8C08-F5452913CF17}" destId="{E4BDA3DC-A4FF-4B23-ACC9-3787E85ACFEF}" srcOrd="6" destOrd="0" presId="urn:microsoft.com/office/officeart/2016/7/layout/VerticalSolidActionList"/>
    <dgm:cxn modelId="{FCB95F4E-73B0-4A89-A9D4-EF00AF8D04C9}" type="presParOf" srcId="{E4BDA3DC-A4FF-4B23-ACC9-3787E85ACFEF}" destId="{1005260B-98BF-4BB5-BAAE-C83F8B45018C}" srcOrd="0" destOrd="0" presId="urn:microsoft.com/office/officeart/2016/7/layout/VerticalSolidActionList"/>
    <dgm:cxn modelId="{F24FA79F-5DB8-4D11-8CF9-68EE2A72702D}" type="presParOf" srcId="{E4BDA3DC-A4FF-4B23-ACC9-3787E85ACFEF}" destId="{F4D6BAB4-38A1-4D37-A91D-707371EF2D9A}"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E55366-29E7-4DBF-800D-1DA41F4E36B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E0B8E6E-FF56-4410-9436-28334A24CF8F}">
      <dgm:prSet custT="1"/>
      <dgm:spPr/>
      <dgm:t>
        <a:bodyPr/>
        <a:lstStyle/>
        <a:p>
          <a:r>
            <a:rPr lang="en-US" sz="2000" dirty="0"/>
            <a:t>Deploying applications involves sending the application to Heroku using either Git, GitHub, or via an API.</a:t>
          </a:r>
        </a:p>
      </dgm:t>
    </dgm:pt>
    <dgm:pt modelId="{1605D48E-10E8-4651-AD8F-B1A8DF9A5617}" type="parTrans" cxnId="{2B4AB779-1F95-483D-B49A-DE25CACFC19C}">
      <dgm:prSet/>
      <dgm:spPr/>
      <dgm:t>
        <a:bodyPr/>
        <a:lstStyle/>
        <a:p>
          <a:endParaRPr lang="en-US" sz="2000"/>
        </a:p>
      </dgm:t>
    </dgm:pt>
    <dgm:pt modelId="{38C07603-CAA9-4C17-A924-BB6D1D31150A}" type="sibTrans" cxnId="{2B4AB779-1F95-483D-B49A-DE25CACFC19C}">
      <dgm:prSet/>
      <dgm:spPr/>
      <dgm:t>
        <a:bodyPr/>
        <a:lstStyle/>
        <a:p>
          <a:endParaRPr lang="en-US" sz="2000"/>
        </a:p>
      </dgm:t>
    </dgm:pt>
    <dgm:pt modelId="{A287D064-8009-4A37-9395-79E9F766928C}">
      <dgm:prSet custT="1"/>
      <dgm:spPr/>
      <dgm:t>
        <a:bodyPr/>
        <a:lstStyle/>
        <a:p>
          <a:r>
            <a:rPr lang="en-US" sz="2000"/>
            <a:t>There are many other ways of deploying applications too. For example, you can enable:</a:t>
          </a:r>
        </a:p>
      </dgm:t>
    </dgm:pt>
    <dgm:pt modelId="{3A6F94D5-9007-4FA2-8B28-83398084F365}" type="parTrans" cxnId="{FE320BDE-4036-4447-AEEF-BC3612FB0D78}">
      <dgm:prSet/>
      <dgm:spPr/>
      <dgm:t>
        <a:bodyPr/>
        <a:lstStyle/>
        <a:p>
          <a:endParaRPr lang="en-US" sz="2000"/>
        </a:p>
      </dgm:t>
    </dgm:pt>
    <dgm:pt modelId="{C61D5CC8-FD69-4AEA-B1E9-2C01835795D0}" type="sibTrans" cxnId="{FE320BDE-4036-4447-AEEF-BC3612FB0D78}">
      <dgm:prSet/>
      <dgm:spPr/>
      <dgm:t>
        <a:bodyPr/>
        <a:lstStyle/>
        <a:p>
          <a:endParaRPr lang="en-US" sz="2000"/>
        </a:p>
      </dgm:t>
    </dgm:pt>
    <dgm:pt modelId="{33044BD1-A5C0-467E-A9F1-E86E886F026D}">
      <dgm:prSet custT="1"/>
      <dgm:spPr/>
      <dgm:t>
        <a:bodyPr/>
        <a:lstStyle/>
        <a:p>
          <a:r>
            <a:rPr lang="en-US" sz="2000" dirty="0"/>
            <a:t>GitHub integration so that each new pull request is associated with its own new application, which enables all sorts of continuous integration scenarios. </a:t>
          </a:r>
        </a:p>
      </dgm:t>
    </dgm:pt>
    <dgm:pt modelId="{15A9B0D3-B1A1-4078-B1B3-AFED3C34BDF9}" type="parTrans" cxnId="{11ABB199-51D6-4633-A602-B9B83015574F}">
      <dgm:prSet/>
      <dgm:spPr/>
      <dgm:t>
        <a:bodyPr/>
        <a:lstStyle/>
        <a:p>
          <a:endParaRPr lang="en-US" sz="2000"/>
        </a:p>
      </dgm:t>
    </dgm:pt>
    <dgm:pt modelId="{16FBFFD1-70F7-4B83-BD49-5F1292E04EAB}" type="sibTrans" cxnId="{11ABB199-51D6-4633-A602-B9B83015574F}">
      <dgm:prSet/>
      <dgm:spPr/>
      <dgm:t>
        <a:bodyPr/>
        <a:lstStyle/>
        <a:p>
          <a:endParaRPr lang="en-US" sz="2000"/>
        </a:p>
      </dgm:t>
    </dgm:pt>
    <dgm:pt modelId="{8F4DCF67-1793-4343-A569-407B42440F21}">
      <dgm:prSet custT="1"/>
      <dgm:spPr/>
      <dgm:t>
        <a:bodyPr/>
        <a:lstStyle/>
        <a:p>
          <a:r>
            <a:rPr lang="en-US" sz="2000"/>
            <a:t>Or you can use the Heroku API to build and release apps.</a:t>
          </a:r>
        </a:p>
      </dgm:t>
    </dgm:pt>
    <dgm:pt modelId="{6E44D590-B41F-4926-8906-1DB58F6CDEE3}" type="parTrans" cxnId="{A3873D77-1B65-49F4-A7A9-83DD93A44514}">
      <dgm:prSet/>
      <dgm:spPr/>
      <dgm:t>
        <a:bodyPr/>
        <a:lstStyle/>
        <a:p>
          <a:endParaRPr lang="en-US" sz="2000"/>
        </a:p>
      </dgm:t>
    </dgm:pt>
    <dgm:pt modelId="{FBF7DCC2-8398-41FC-83D4-7E104EA6B8FE}" type="sibTrans" cxnId="{A3873D77-1B65-49F4-A7A9-83DD93A44514}">
      <dgm:prSet/>
      <dgm:spPr/>
      <dgm:t>
        <a:bodyPr/>
        <a:lstStyle/>
        <a:p>
          <a:endParaRPr lang="en-US" sz="2000"/>
        </a:p>
      </dgm:t>
    </dgm:pt>
    <dgm:pt modelId="{29573887-17A3-4167-89C4-118D2DD38905}" type="pres">
      <dgm:prSet presAssocID="{2CE55366-29E7-4DBF-800D-1DA41F4E36BE}" presName="hierChild1" presStyleCnt="0">
        <dgm:presLayoutVars>
          <dgm:chPref val="1"/>
          <dgm:dir/>
          <dgm:animOne val="branch"/>
          <dgm:animLvl val="lvl"/>
          <dgm:resizeHandles/>
        </dgm:presLayoutVars>
      </dgm:prSet>
      <dgm:spPr/>
    </dgm:pt>
    <dgm:pt modelId="{DD7B8A89-16B2-4A02-BDFA-3610AAA234B7}" type="pres">
      <dgm:prSet presAssocID="{6E0B8E6E-FF56-4410-9436-28334A24CF8F}" presName="hierRoot1" presStyleCnt="0"/>
      <dgm:spPr/>
    </dgm:pt>
    <dgm:pt modelId="{D9AD796C-FA12-4EA2-A0F3-9C636870EC0B}" type="pres">
      <dgm:prSet presAssocID="{6E0B8E6E-FF56-4410-9436-28334A24CF8F}" presName="composite" presStyleCnt="0"/>
      <dgm:spPr/>
    </dgm:pt>
    <dgm:pt modelId="{DBC38FB7-DAE5-4D21-856E-434A65C815C4}" type="pres">
      <dgm:prSet presAssocID="{6E0B8E6E-FF56-4410-9436-28334A24CF8F}" presName="background" presStyleLbl="node0" presStyleIdx="0" presStyleCnt="2"/>
      <dgm:spPr/>
    </dgm:pt>
    <dgm:pt modelId="{3E3B9A2F-559D-4E26-B7BE-D58822EDA200}" type="pres">
      <dgm:prSet presAssocID="{6E0B8E6E-FF56-4410-9436-28334A24CF8F}" presName="text" presStyleLbl="fgAcc0" presStyleIdx="0" presStyleCnt="2">
        <dgm:presLayoutVars>
          <dgm:chPref val="3"/>
        </dgm:presLayoutVars>
      </dgm:prSet>
      <dgm:spPr/>
    </dgm:pt>
    <dgm:pt modelId="{82F5BA38-EBF9-487A-AC56-8A08CB5EB12E}" type="pres">
      <dgm:prSet presAssocID="{6E0B8E6E-FF56-4410-9436-28334A24CF8F}" presName="hierChild2" presStyleCnt="0"/>
      <dgm:spPr/>
    </dgm:pt>
    <dgm:pt modelId="{3F781568-6334-4341-BAC3-D069B77DC33E}" type="pres">
      <dgm:prSet presAssocID="{A287D064-8009-4A37-9395-79E9F766928C}" presName="hierRoot1" presStyleCnt="0"/>
      <dgm:spPr/>
    </dgm:pt>
    <dgm:pt modelId="{BC4D6CC6-3D37-4404-A0A4-FF5B935AC3B9}" type="pres">
      <dgm:prSet presAssocID="{A287D064-8009-4A37-9395-79E9F766928C}" presName="composite" presStyleCnt="0"/>
      <dgm:spPr/>
    </dgm:pt>
    <dgm:pt modelId="{DE584CCD-8B6F-420F-91B6-6DF9C07BA199}" type="pres">
      <dgm:prSet presAssocID="{A287D064-8009-4A37-9395-79E9F766928C}" presName="background" presStyleLbl="node0" presStyleIdx="1" presStyleCnt="2"/>
      <dgm:spPr/>
    </dgm:pt>
    <dgm:pt modelId="{4D362E52-24E9-40CA-9919-424C3D9C02DF}" type="pres">
      <dgm:prSet presAssocID="{A287D064-8009-4A37-9395-79E9F766928C}" presName="text" presStyleLbl="fgAcc0" presStyleIdx="1" presStyleCnt="2">
        <dgm:presLayoutVars>
          <dgm:chPref val="3"/>
        </dgm:presLayoutVars>
      </dgm:prSet>
      <dgm:spPr/>
    </dgm:pt>
    <dgm:pt modelId="{AB73F640-07A9-47AB-A44C-7588746DD825}" type="pres">
      <dgm:prSet presAssocID="{A287D064-8009-4A37-9395-79E9F766928C}" presName="hierChild2" presStyleCnt="0"/>
      <dgm:spPr/>
    </dgm:pt>
    <dgm:pt modelId="{AB81B9F3-15E3-4A8F-83C5-BEC9FD7BD4CB}" type="pres">
      <dgm:prSet presAssocID="{15A9B0D3-B1A1-4078-B1B3-AFED3C34BDF9}" presName="Name10" presStyleLbl="parChTrans1D2" presStyleIdx="0" presStyleCnt="2"/>
      <dgm:spPr/>
    </dgm:pt>
    <dgm:pt modelId="{36AB671B-80D7-40D8-AB56-B5CCBFB3986B}" type="pres">
      <dgm:prSet presAssocID="{33044BD1-A5C0-467E-A9F1-E86E886F026D}" presName="hierRoot2" presStyleCnt="0"/>
      <dgm:spPr/>
    </dgm:pt>
    <dgm:pt modelId="{996DCAF0-8FFE-4E0B-BBC4-1DED65529246}" type="pres">
      <dgm:prSet presAssocID="{33044BD1-A5C0-467E-A9F1-E86E886F026D}" presName="composite2" presStyleCnt="0"/>
      <dgm:spPr/>
    </dgm:pt>
    <dgm:pt modelId="{9170E075-7825-4933-8815-2199D94B04F2}" type="pres">
      <dgm:prSet presAssocID="{33044BD1-A5C0-467E-A9F1-E86E886F026D}" presName="background2" presStyleLbl="node2" presStyleIdx="0" presStyleCnt="2"/>
      <dgm:spPr/>
    </dgm:pt>
    <dgm:pt modelId="{59A76C7D-373B-4D1A-8E9A-3938B22B0FBE}" type="pres">
      <dgm:prSet presAssocID="{33044BD1-A5C0-467E-A9F1-E86E886F026D}" presName="text2" presStyleLbl="fgAcc2" presStyleIdx="0" presStyleCnt="2" custScaleX="126367">
        <dgm:presLayoutVars>
          <dgm:chPref val="3"/>
        </dgm:presLayoutVars>
      </dgm:prSet>
      <dgm:spPr/>
    </dgm:pt>
    <dgm:pt modelId="{A81CA639-44AE-47F4-9960-A415233EB367}" type="pres">
      <dgm:prSet presAssocID="{33044BD1-A5C0-467E-A9F1-E86E886F026D}" presName="hierChild3" presStyleCnt="0"/>
      <dgm:spPr/>
    </dgm:pt>
    <dgm:pt modelId="{FD858C34-AEAB-4008-B492-C4D913B32453}" type="pres">
      <dgm:prSet presAssocID="{6E44D590-B41F-4926-8906-1DB58F6CDEE3}" presName="Name10" presStyleLbl="parChTrans1D2" presStyleIdx="1" presStyleCnt="2"/>
      <dgm:spPr/>
    </dgm:pt>
    <dgm:pt modelId="{93585984-5FDB-484C-A7BF-B6A91D9B61B6}" type="pres">
      <dgm:prSet presAssocID="{8F4DCF67-1793-4343-A569-407B42440F21}" presName="hierRoot2" presStyleCnt="0"/>
      <dgm:spPr/>
    </dgm:pt>
    <dgm:pt modelId="{1F3A8694-337D-4886-85FA-228AC9D24ADF}" type="pres">
      <dgm:prSet presAssocID="{8F4DCF67-1793-4343-A569-407B42440F21}" presName="composite2" presStyleCnt="0"/>
      <dgm:spPr/>
    </dgm:pt>
    <dgm:pt modelId="{6236E662-D0D3-48D8-9FA8-41DAC2EC7593}" type="pres">
      <dgm:prSet presAssocID="{8F4DCF67-1793-4343-A569-407B42440F21}" presName="background2" presStyleLbl="node2" presStyleIdx="1" presStyleCnt="2"/>
      <dgm:spPr/>
    </dgm:pt>
    <dgm:pt modelId="{D3D7C7AE-ED48-425F-9ACC-C73CC1C419DC}" type="pres">
      <dgm:prSet presAssocID="{8F4DCF67-1793-4343-A569-407B42440F21}" presName="text2" presStyleLbl="fgAcc2" presStyleIdx="1" presStyleCnt="2">
        <dgm:presLayoutVars>
          <dgm:chPref val="3"/>
        </dgm:presLayoutVars>
      </dgm:prSet>
      <dgm:spPr/>
    </dgm:pt>
    <dgm:pt modelId="{5A442197-5E5C-4381-8DD8-A61EDA0E2E47}" type="pres">
      <dgm:prSet presAssocID="{8F4DCF67-1793-4343-A569-407B42440F21}" presName="hierChild3" presStyleCnt="0"/>
      <dgm:spPr/>
    </dgm:pt>
  </dgm:ptLst>
  <dgm:cxnLst>
    <dgm:cxn modelId="{504C2904-5A74-497E-BF56-EBD1B8DE9EEA}" type="presOf" srcId="{8F4DCF67-1793-4343-A569-407B42440F21}" destId="{D3D7C7AE-ED48-425F-9ACC-C73CC1C419DC}" srcOrd="0" destOrd="0" presId="urn:microsoft.com/office/officeart/2005/8/layout/hierarchy1"/>
    <dgm:cxn modelId="{4F211F26-D51B-49B1-B581-72F850FA1B56}" type="presOf" srcId="{15A9B0D3-B1A1-4078-B1B3-AFED3C34BDF9}" destId="{AB81B9F3-15E3-4A8F-83C5-BEC9FD7BD4CB}" srcOrd="0" destOrd="0" presId="urn:microsoft.com/office/officeart/2005/8/layout/hierarchy1"/>
    <dgm:cxn modelId="{A3873D77-1B65-49F4-A7A9-83DD93A44514}" srcId="{A287D064-8009-4A37-9395-79E9F766928C}" destId="{8F4DCF67-1793-4343-A569-407B42440F21}" srcOrd="1" destOrd="0" parTransId="{6E44D590-B41F-4926-8906-1DB58F6CDEE3}" sibTransId="{FBF7DCC2-8398-41FC-83D4-7E104EA6B8FE}"/>
    <dgm:cxn modelId="{2B4AB779-1F95-483D-B49A-DE25CACFC19C}" srcId="{2CE55366-29E7-4DBF-800D-1DA41F4E36BE}" destId="{6E0B8E6E-FF56-4410-9436-28334A24CF8F}" srcOrd="0" destOrd="0" parTransId="{1605D48E-10E8-4651-AD8F-B1A8DF9A5617}" sibTransId="{38C07603-CAA9-4C17-A924-BB6D1D31150A}"/>
    <dgm:cxn modelId="{A4A0F17B-C4AF-446C-89A9-3B30A0ACC495}" type="presOf" srcId="{2CE55366-29E7-4DBF-800D-1DA41F4E36BE}" destId="{29573887-17A3-4167-89C4-118D2DD38905}" srcOrd="0" destOrd="0" presId="urn:microsoft.com/office/officeart/2005/8/layout/hierarchy1"/>
    <dgm:cxn modelId="{43D6D581-ECCB-48A6-A86E-BFACBD433000}" type="presOf" srcId="{6E44D590-B41F-4926-8906-1DB58F6CDEE3}" destId="{FD858C34-AEAB-4008-B492-C4D913B32453}" srcOrd="0" destOrd="0" presId="urn:microsoft.com/office/officeart/2005/8/layout/hierarchy1"/>
    <dgm:cxn modelId="{EF427C83-151D-4975-A5F1-03EA0BC6945B}" type="presOf" srcId="{A287D064-8009-4A37-9395-79E9F766928C}" destId="{4D362E52-24E9-40CA-9919-424C3D9C02DF}" srcOrd="0" destOrd="0" presId="urn:microsoft.com/office/officeart/2005/8/layout/hierarchy1"/>
    <dgm:cxn modelId="{11ABB199-51D6-4633-A602-B9B83015574F}" srcId="{A287D064-8009-4A37-9395-79E9F766928C}" destId="{33044BD1-A5C0-467E-A9F1-E86E886F026D}" srcOrd="0" destOrd="0" parTransId="{15A9B0D3-B1A1-4078-B1B3-AFED3C34BDF9}" sibTransId="{16FBFFD1-70F7-4B83-BD49-5F1292E04EAB}"/>
    <dgm:cxn modelId="{FE320BDE-4036-4447-AEEF-BC3612FB0D78}" srcId="{2CE55366-29E7-4DBF-800D-1DA41F4E36BE}" destId="{A287D064-8009-4A37-9395-79E9F766928C}" srcOrd="1" destOrd="0" parTransId="{3A6F94D5-9007-4FA2-8B28-83398084F365}" sibTransId="{C61D5CC8-FD69-4AEA-B1E9-2C01835795D0}"/>
    <dgm:cxn modelId="{4C0A22DE-2D34-4005-ACD6-0E5F08A31C72}" type="presOf" srcId="{33044BD1-A5C0-467E-A9F1-E86E886F026D}" destId="{59A76C7D-373B-4D1A-8E9A-3938B22B0FBE}" srcOrd="0" destOrd="0" presId="urn:microsoft.com/office/officeart/2005/8/layout/hierarchy1"/>
    <dgm:cxn modelId="{3C45A6F1-BF3C-4726-BA78-8134983CDDE6}" type="presOf" srcId="{6E0B8E6E-FF56-4410-9436-28334A24CF8F}" destId="{3E3B9A2F-559D-4E26-B7BE-D58822EDA200}" srcOrd="0" destOrd="0" presId="urn:microsoft.com/office/officeart/2005/8/layout/hierarchy1"/>
    <dgm:cxn modelId="{C9189B5A-0A72-406D-B561-1D0FECDFD05F}" type="presParOf" srcId="{29573887-17A3-4167-89C4-118D2DD38905}" destId="{DD7B8A89-16B2-4A02-BDFA-3610AAA234B7}" srcOrd="0" destOrd="0" presId="urn:microsoft.com/office/officeart/2005/8/layout/hierarchy1"/>
    <dgm:cxn modelId="{CE4F92EF-D2F6-4F01-B39D-32087D4A8065}" type="presParOf" srcId="{DD7B8A89-16B2-4A02-BDFA-3610AAA234B7}" destId="{D9AD796C-FA12-4EA2-A0F3-9C636870EC0B}" srcOrd="0" destOrd="0" presId="urn:microsoft.com/office/officeart/2005/8/layout/hierarchy1"/>
    <dgm:cxn modelId="{DAC73B89-72D2-40C3-A029-98643CACF57D}" type="presParOf" srcId="{D9AD796C-FA12-4EA2-A0F3-9C636870EC0B}" destId="{DBC38FB7-DAE5-4D21-856E-434A65C815C4}" srcOrd="0" destOrd="0" presId="urn:microsoft.com/office/officeart/2005/8/layout/hierarchy1"/>
    <dgm:cxn modelId="{C44EE26D-A331-4773-B1C9-758ACD44D19E}" type="presParOf" srcId="{D9AD796C-FA12-4EA2-A0F3-9C636870EC0B}" destId="{3E3B9A2F-559D-4E26-B7BE-D58822EDA200}" srcOrd="1" destOrd="0" presId="urn:microsoft.com/office/officeart/2005/8/layout/hierarchy1"/>
    <dgm:cxn modelId="{5508EBF0-98EC-4DD2-B9AB-405E5EF04970}" type="presParOf" srcId="{DD7B8A89-16B2-4A02-BDFA-3610AAA234B7}" destId="{82F5BA38-EBF9-487A-AC56-8A08CB5EB12E}" srcOrd="1" destOrd="0" presId="urn:microsoft.com/office/officeart/2005/8/layout/hierarchy1"/>
    <dgm:cxn modelId="{A96942CE-5CA4-4A83-AEF9-DD4F289DEB73}" type="presParOf" srcId="{29573887-17A3-4167-89C4-118D2DD38905}" destId="{3F781568-6334-4341-BAC3-D069B77DC33E}" srcOrd="1" destOrd="0" presId="urn:microsoft.com/office/officeart/2005/8/layout/hierarchy1"/>
    <dgm:cxn modelId="{B563AB7F-0447-455D-AFA2-39558096FF65}" type="presParOf" srcId="{3F781568-6334-4341-BAC3-D069B77DC33E}" destId="{BC4D6CC6-3D37-4404-A0A4-FF5B935AC3B9}" srcOrd="0" destOrd="0" presId="urn:microsoft.com/office/officeart/2005/8/layout/hierarchy1"/>
    <dgm:cxn modelId="{A87A5B88-D45C-49F1-8AD8-2FE2F5F0177C}" type="presParOf" srcId="{BC4D6CC6-3D37-4404-A0A4-FF5B935AC3B9}" destId="{DE584CCD-8B6F-420F-91B6-6DF9C07BA199}" srcOrd="0" destOrd="0" presId="urn:microsoft.com/office/officeart/2005/8/layout/hierarchy1"/>
    <dgm:cxn modelId="{646FE1AD-10AC-4965-8345-BBA457E2CE50}" type="presParOf" srcId="{BC4D6CC6-3D37-4404-A0A4-FF5B935AC3B9}" destId="{4D362E52-24E9-40CA-9919-424C3D9C02DF}" srcOrd="1" destOrd="0" presId="urn:microsoft.com/office/officeart/2005/8/layout/hierarchy1"/>
    <dgm:cxn modelId="{0268AAF0-DC38-43FA-8F26-D4287C5EC78F}" type="presParOf" srcId="{3F781568-6334-4341-BAC3-D069B77DC33E}" destId="{AB73F640-07A9-47AB-A44C-7588746DD825}" srcOrd="1" destOrd="0" presId="urn:microsoft.com/office/officeart/2005/8/layout/hierarchy1"/>
    <dgm:cxn modelId="{E8FEF873-AF39-467C-8ACB-2370D556ABF8}" type="presParOf" srcId="{AB73F640-07A9-47AB-A44C-7588746DD825}" destId="{AB81B9F3-15E3-4A8F-83C5-BEC9FD7BD4CB}" srcOrd="0" destOrd="0" presId="urn:microsoft.com/office/officeart/2005/8/layout/hierarchy1"/>
    <dgm:cxn modelId="{CBC9DD74-222B-42EF-8559-CCD5E8CFF22A}" type="presParOf" srcId="{AB73F640-07A9-47AB-A44C-7588746DD825}" destId="{36AB671B-80D7-40D8-AB56-B5CCBFB3986B}" srcOrd="1" destOrd="0" presId="urn:microsoft.com/office/officeart/2005/8/layout/hierarchy1"/>
    <dgm:cxn modelId="{AF20B967-F568-4C27-977F-9826878A0C03}" type="presParOf" srcId="{36AB671B-80D7-40D8-AB56-B5CCBFB3986B}" destId="{996DCAF0-8FFE-4E0B-BBC4-1DED65529246}" srcOrd="0" destOrd="0" presId="urn:microsoft.com/office/officeart/2005/8/layout/hierarchy1"/>
    <dgm:cxn modelId="{FC706787-59A9-49FD-AC76-148DEF8EA400}" type="presParOf" srcId="{996DCAF0-8FFE-4E0B-BBC4-1DED65529246}" destId="{9170E075-7825-4933-8815-2199D94B04F2}" srcOrd="0" destOrd="0" presId="urn:microsoft.com/office/officeart/2005/8/layout/hierarchy1"/>
    <dgm:cxn modelId="{7645800A-FAFC-4FF2-B1D4-E0E1C6CC7571}" type="presParOf" srcId="{996DCAF0-8FFE-4E0B-BBC4-1DED65529246}" destId="{59A76C7D-373B-4D1A-8E9A-3938B22B0FBE}" srcOrd="1" destOrd="0" presId="urn:microsoft.com/office/officeart/2005/8/layout/hierarchy1"/>
    <dgm:cxn modelId="{092DEA79-DC37-44C4-BDEE-79CC900F8AD5}" type="presParOf" srcId="{36AB671B-80D7-40D8-AB56-B5CCBFB3986B}" destId="{A81CA639-44AE-47F4-9960-A415233EB367}" srcOrd="1" destOrd="0" presId="urn:microsoft.com/office/officeart/2005/8/layout/hierarchy1"/>
    <dgm:cxn modelId="{58A658C5-EFC2-44DA-921C-BC2E4252246F}" type="presParOf" srcId="{AB73F640-07A9-47AB-A44C-7588746DD825}" destId="{FD858C34-AEAB-4008-B492-C4D913B32453}" srcOrd="2" destOrd="0" presId="urn:microsoft.com/office/officeart/2005/8/layout/hierarchy1"/>
    <dgm:cxn modelId="{F88756E2-06D3-410B-9FD2-6D4E00DCA5F0}" type="presParOf" srcId="{AB73F640-07A9-47AB-A44C-7588746DD825}" destId="{93585984-5FDB-484C-A7BF-B6A91D9B61B6}" srcOrd="3" destOrd="0" presId="urn:microsoft.com/office/officeart/2005/8/layout/hierarchy1"/>
    <dgm:cxn modelId="{75F9B41D-972D-4566-AC74-766570EC1481}" type="presParOf" srcId="{93585984-5FDB-484C-A7BF-B6A91D9B61B6}" destId="{1F3A8694-337D-4886-85FA-228AC9D24ADF}" srcOrd="0" destOrd="0" presId="urn:microsoft.com/office/officeart/2005/8/layout/hierarchy1"/>
    <dgm:cxn modelId="{B3C01FD6-909F-4A30-B483-91F7F3B1BF51}" type="presParOf" srcId="{1F3A8694-337D-4886-85FA-228AC9D24ADF}" destId="{6236E662-D0D3-48D8-9FA8-41DAC2EC7593}" srcOrd="0" destOrd="0" presId="urn:microsoft.com/office/officeart/2005/8/layout/hierarchy1"/>
    <dgm:cxn modelId="{7B691553-DB6D-438B-8022-3A05E74C8D86}" type="presParOf" srcId="{1F3A8694-337D-4886-85FA-228AC9D24ADF}" destId="{D3D7C7AE-ED48-425F-9ACC-C73CC1C419DC}" srcOrd="1" destOrd="0" presId="urn:microsoft.com/office/officeart/2005/8/layout/hierarchy1"/>
    <dgm:cxn modelId="{D2D6F839-18AD-40B9-B1A9-F2741A897D17}" type="presParOf" srcId="{93585984-5FDB-484C-A7BF-B6A91D9B61B6}" destId="{5A442197-5E5C-4381-8DD8-A61EDA0E2E4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6935CAE-53C7-4099-8C8B-5B9528990FEF}"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60340045-C9E0-4B1F-8487-A1671F975074}">
      <dgm:prSet/>
      <dgm:spPr/>
      <dgm:t>
        <a:bodyPr/>
        <a:lstStyle/>
        <a:p>
          <a:r>
            <a:rPr lang="en-US"/>
            <a:t>Remove</a:t>
          </a:r>
        </a:p>
      </dgm:t>
    </dgm:pt>
    <dgm:pt modelId="{ECBD4714-EF25-4518-BB7D-EF32658E1D55}" type="parTrans" cxnId="{7006FD95-1485-491F-A978-2887E815E140}">
      <dgm:prSet/>
      <dgm:spPr/>
      <dgm:t>
        <a:bodyPr/>
        <a:lstStyle/>
        <a:p>
          <a:endParaRPr lang="en-US" sz="2400"/>
        </a:p>
      </dgm:t>
    </dgm:pt>
    <dgm:pt modelId="{80C316C7-7D3A-4425-8C46-8B2CD5C5E3F0}" type="sibTrans" cxnId="{7006FD95-1485-491F-A978-2887E815E140}">
      <dgm:prSet/>
      <dgm:spPr/>
      <dgm:t>
        <a:bodyPr/>
        <a:lstStyle/>
        <a:p>
          <a:endParaRPr lang="en-US"/>
        </a:p>
      </dgm:t>
    </dgm:pt>
    <dgm:pt modelId="{E1005E54-2DCA-412B-A338-D3B8563310B8}">
      <dgm:prSet/>
      <dgm:spPr/>
      <dgm:t>
        <a:bodyPr/>
        <a:lstStyle/>
        <a:p>
          <a:r>
            <a:rPr lang="en-US"/>
            <a:t>Remove the papertrail add-on</a:t>
          </a:r>
        </a:p>
      </dgm:t>
    </dgm:pt>
    <dgm:pt modelId="{BFF08406-B1EE-4C22-B8F8-00DEF38DEA29}" type="parTrans" cxnId="{ADCEE3AA-7027-4A85-8398-9F25E2FEC2C0}">
      <dgm:prSet/>
      <dgm:spPr/>
      <dgm:t>
        <a:bodyPr/>
        <a:lstStyle/>
        <a:p>
          <a:endParaRPr lang="en-US" sz="2400"/>
        </a:p>
      </dgm:t>
    </dgm:pt>
    <dgm:pt modelId="{13D59A2F-1D43-443C-9CF4-C1041A0CDE09}" type="sibTrans" cxnId="{ADCEE3AA-7027-4A85-8398-9F25E2FEC2C0}">
      <dgm:prSet/>
      <dgm:spPr/>
      <dgm:t>
        <a:bodyPr/>
        <a:lstStyle/>
        <a:p>
          <a:endParaRPr lang="en-US"/>
        </a:p>
      </dgm:t>
    </dgm:pt>
    <dgm:pt modelId="{18B0ED7C-9668-4AD6-8634-D61A5CE7D307}">
      <dgm:prSet/>
      <dgm:spPr/>
      <dgm:t>
        <a:bodyPr/>
        <a:lstStyle/>
        <a:p>
          <a:r>
            <a:rPr lang="en-US"/>
            <a:t>Destroy</a:t>
          </a:r>
        </a:p>
      </dgm:t>
    </dgm:pt>
    <dgm:pt modelId="{FAC4D647-D252-45E5-86AF-4B060C57B4ED}" type="parTrans" cxnId="{8E5B2BC4-E4BC-4666-868A-C38428C7E6DF}">
      <dgm:prSet/>
      <dgm:spPr/>
      <dgm:t>
        <a:bodyPr/>
        <a:lstStyle/>
        <a:p>
          <a:endParaRPr lang="en-US" sz="2400"/>
        </a:p>
      </dgm:t>
    </dgm:pt>
    <dgm:pt modelId="{05CA6095-229B-43C6-8D00-036CFA29955E}" type="sibTrans" cxnId="{8E5B2BC4-E4BC-4666-868A-C38428C7E6DF}">
      <dgm:prSet/>
      <dgm:spPr/>
      <dgm:t>
        <a:bodyPr/>
        <a:lstStyle/>
        <a:p>
          <a:endParaRPr lang="en-US"/>
        </a:p>
      </dgm:t>
    </dgm:pt>
    <dgm:pt modelId="{A69824B6-662F-4E74-8636-D999A0EC99C4}">
      <dgm:prSet/>
      <dgm:spPr/>
      <dgm:t>
        <a:bodyPr/>
        <a:lstStyle/>
        <a:p>
          <a:r>
            <a:rPr lang="en-US" dirty="0"/>
            <a:t>$ </a:t>
          </a:r>
          <a:r>
            <a:rPr lang="en-US" dirty="0" err="1"/>
            <a:t>heroku</a:t>
          </a:r>
          <a:r>
            <a:rPr lang="en-US" dirty="0"/>
            <a:t> </a:t>
          </a:r>
          <a:r>
            <a:rPr lang="en-US" dirty="0" err="1"/>
            <a:t>addons:destroy</a:t>
          </a:r>
          <a:r>
            <a:rPr lang="en-US" dirty="0"/>
            <a:t> </a:t>
          </a:r>
          <a:r>
            <a:rPr lang="en-US" dirty="0" err="1"/>
            <a:t>papertrail</a:t>
          </a:r>
          <a:endParaRPr lang="en-US" dirty="0"/>
        </a:p>
      </dgm:t>
    </dgm:pt>
    <dgm:pt modelId="{114D70B6-465D-42EC-9B07-13EDB01460A6}" type="parTrans" cxnId="{C36E22D2-BA2A-4350-8267-836E09A3EF2F}">
      <dgm:prSet/>
      <dgm:spPr/>
      <dgm:t>
        <a:bodyPr/>
        <a:lstStyle/>
        <a:p>
          <a:endParaRPr lang="en-US" sz="2400"/>
        </a:p>
      </dgm:t>
    </dgm:pt>
    <dgm:pt modelId="{263C89B4-E413-40E0-971E-223A597B0BF4}" type="sibTrans" cxnId="{C36E22D2-BA2A-4350-8267-836E09A3EF2F}">
      <dgm:prSet/>
      <dgm:spPr/>
      <dgm:t>
        <a:bodyPr/>
        <a:lstStyle/>
        <a:p>
          <a:endParaRPr lang="en-US"/>
        </a:p>
      </dgm:t>
    </dgm:pt>
    <dgm:pt modelId="{5E395A88-97A8-4DED-8F02-BD98BB225061}">
      <dgm:prSet/>
      <dgm:spPr/>
      <dgm:t>
        <a:bodyPr/>
        <a:lstStyle/>
        <a:p>
          <a:r>
            <a:rPr lang="en-US"/>
            <a:t>Destroy</a:t>
          </a:r>
        </a:p>
      </dgm:t>
    </dgm:pt>
    <dgm:pt modelId="{76013564-6676-4FE6-8A0B-DBE96FC8BF5F}" type="parTrans" cxnId="{4DE0FBF3-B3A7-43FA-91E1-90D93B59C989}">
      <dgm:prSet/>
      <dgm:spPr/>
      <dgm:t>
        <a:bodyPr/>
        <a:lstStyle/>
        <a:p>
          <a:endParaRPr lang="en-US" sz="2400"/>
        </a:p>
      </dgm:t>
    </dgm:pt>
    <dgm:pt modelId="{9F186219-7042-4514-8C15-8958043EC5B9}" type="sibTrans" cxnId="{4DE0FBF3-B3A7-43FA-91E1-90D93B59C989}">
      <dgm:prSet/>
      <dgm:spPr/>
      <dgm:t>
        <a:bodyPr/>
        <a:lstStyle/>
        <a:p>
          <a:endParaRPr lang="en-US"/>
        </a:p>
      </dgm:t>
    </dgm:pt>
    <dgm:pt modelId="{5D77C0D1-4529-4AA4-96BB-878B947F3CD3}">
      <dgm:prSet/>
      <dgm:spPr/>
      <dgm:t>
        <a:bodyPr/>
        <a:lstStyle/>
        <a:p>
          <a:r>
            <a:rPr lang="en-US" dirty="0"/>
            <a:t>$ </a:t>
          </a:r>
          <a:r>
            <a:rPr lang="en-US" dirty="0" err="1"/>
            <a:t>heroku</a:t>
          </a:r>
          <a:r>
            <a:rPr lang="en-US" dirty="0"/>
            <a:t> </a:t>
          </a:r>
          <a:r>
            <a:rPr lang="en-US" dirty="0" err="1"/>
            <a:t>addons:destroy</a:t>
          </a:r>
          <a:r>
            <a:rPr lang="en-US" dirty="0"/>
            <a:t> </a:t>
          </a:r>
          <a:r>
            <a:rPr lang="en-US" dirty="0" err="1"/>
            <a:t>papertrail</a:t>
          </a:r>
          <a:r>
            <a:rPr lang="en-US" dirty="0"/>
            <a:t> --confirm </a:t>
          </a:r>
          <a:r>
            <a:rPr lang="en-US" dirty="0" err="1"/>
            <a:t>herokusalestraining</a:t>
          </a:r>
          <a:endParaRPr lang="en-US" dirty="0"/>
        </a:p>
      </dgm:t>
    </dgm:pt>
    <dgm:pt modelId="{18459A38-4955-4D53-B1DC-798134F721F7}" type="parTrans" cxnId="{2766942D-3B85-4A9D-9CE6-D6CD58D635D7}">
      <dgm:prSet/>
      <dgm:spPr/>
      <dgm:t>
        <a:bodyPr/>
        <a:lstStyle/>
        <a:p>
          <a:endParaRPr lang="en-US" sz="2400"/>
        </a:p>
      </dgm:t>
    </dgm:pt>
    <dgm:pt modelId="{8D75EBF8-AB5B-499A-812D-95D9DBDD6B39}" type="sibTrans" cxnId="{2766942D-3B85-4A9D-9CE6-D6CD58D635D7}">
      <dgm:prSet/>
      <dgm:spPr/>
      <dgm:t>
        <a:bodyPr/>
        <a:lstStyle/>
        <a:p>
          <a:endParaRPr lang="en-US"/>
        </a:p>
      </dgm:t>
    </dgm:pt>
    <dgm:pt modelId="{34DA43E5-1640-4231-91A5-B819FBA761C1}" type="pres">
      <dgm:prSet presAssocID="{D6935CAE-53C7-4099-8C8B-5B9528990FEF}" presName="Name0" presStyleCnt="0">
        <dgm:presLayoutVars>
          <dgm:dir/>
          <dgm:animLvl val="lvl"/>
          <dgm:resizeHandles val="exact"/>
        </dgm:presLayoutVars>
      </dgm:prSet>
      <dgm:spPr/>
    </dgm:pt>
    <dgm:pt modelId="{9A4FD2A2-0AD4-45B7-8D22-5A3FF705EF0F}" type="pres">
      <dgm:prSet presAssocID="{60340045-C9E0-4B1F-8487-A1671F975074}" presName="linNode" presStyleCnt="0"/>
      <dgm:spPr/>
    </dgm:pt>
    <dgm:pt modelId="{C0985FFF-4089-476C-A9F0-28DC4AD95C4C}" type="pres">
      <dgm:prSet presAssocID="{60340045-C9E0-4B1F-8487-A1671F975074}" presName="parentText" presStyleLbl="alignNode1" presStyleIdx="0" presStyleCnt="3">
        <dgm:presLayoutVars>
          <dgm:chMax val="1"/>
          <dgm:bulletEnabled/>
        </dgm:presLayoutVars>
      </dgm:prSet>
      <dgm:spPr/>
    </dgm:pt>
    <dgm:pt modelId="{703C64DE-0184-440C-96F8-06CB95812801}" type="pres">
      <dgm:prSet presAssocID="{60340045-C9E0-4B1F-8487-A1671F975074}" presName="descendantText" presStyleLbl="alignAccFollowNode1" presStyleIdx="0" presStyleCnt="3">
        <dgm:presLayoutVars>
          <dgm:bulletEnabled/>
        </dgm:presLayoutVars>
      </dgm:prSet>
      <dgm:spPr/>
    </dgm:pt>
    <dgm:pt modelId="{DBE1AB3A-B62C-4A23-8B2E-0580F0D838CC}" type="pres">
      <dgm:prSet presAssocID="{80C316C7-7D3A-4425-8C46-8B2CD5C5E3F0}" presName="sp" presStyleCnt="0"/>
      <dgm:spPr/>
    </dgm:pt>
    <dgm:pt modelId="{07AD9410-9AC8-43C1-A1D7-C0A4A4884F40}" type="pres">
      <dgm:prSet presAssocID="{18B0ED7C-9668-4AD6-8634-D61A5CE7D307}" presName="linNode" presStyleCnt="0"/>
      <dgm:spPr/>
    </dgm:pt>
    <dgm:pt modelId="{F356A75A-FC0E-422C-93BF-A68BC63BA1C3}" type="pres">
      <dgm:prSet presAssocID="{18B0ED7C-9668-4AD6-8634-D61A5CE7D307}" presName="parentText" presStyleLbl="alignNode1" presStyleIdx="1" presStyleCnt="3">
        <dgm:presLayoutVars>
          <dgm:chMax val="1"/>
          <dgm:bulletEnabled/>
        </dgm:presLayoutVars>
      </dgm:prSet>
      <dgm:spPr/>
    </dgm:pt>
    <dgm:pt modelId="{9D95D2B6-D7D9-4E3D-B407-9D08DD1DCA07}" type="pres">
      <dgm:prSet presAssocID="{18B0ED7C-9668-4AD6-8634-D61A5CE7D307}" presName="descendantText" presStyleLbl="alignAccFollowNode1" presStyleIdx="1" presStyleCnt="3">
        <dgm:presLayoutVars>
          <dgm:bulletEnabled/>
        </dgm:presLayoutVars>
      </dgm:prSet>
      <dgm:spPr/>
    </dgm:pt>
    <dgm:pt modelId="{7C3B7713-596E-4898-9CDA-2E23173CE758}" type="pres">
      <dgm:prSet presAssocID="{05CA6095-229B-43C6-8D00-036CFA29955E}" presName="sp" presStyleCnt="0"/>
      <dgm:spPr/>
    </dgm:pt>
    <dgm:pt modelId="{B59F2066-A16B-46CD-8488-62967A4EBD2B}" type="pres">
      <dgm:prSet presAssocID="{5E395A88-97A8-4DED-8F02-BD98BB225061}" presName="linNode" presStyleCnt="0"/>
      <dgm:spPr/>
    </dgm:pt>
    <dgm:pt modelId="{17358832-7434-4738-BBBB-F85C73593E20}" type="pres">
      <dgm:prSet presAssocID="{5E395A88-97A8-4DED-8F02-BD98BB225061}" presName="parentText" presStyleLbl="alignNode1" presStyleIdx="2" presStyleCnt="3">
        <dgm:presLayoutVars>
          <dgm:chMax val="1"/>
          <dgm:bulletEnabled/>
        </dgm:presLayoutVars>
      </dgm:prSet>
      <dgm:spPr/>
    </dgm:pt>
    <dgm:pt modelId="{BCEE2AB0-0D32-4097-A8DD-695AFD7C1720}" type="pres">
      <dgm:prSet presAssocID="{5E395A88-97A8-4DED-8F02-BD98BB225061}" presName="descendantText" presStyleLbl="alignAccFollowNode1" presStyleIdx="2" presStyleCnt="3">
        <dgm:presLayoutVars>
          <dgm:bulletEnabled/>
        </dgm:presLayoutVars>
      </dgm:prSet>
      <dgm:spPr/>
    </dgm:pt>
  </dgm:ptLst>
  <dgm:cxnLst>
    <dgm:cxn modelId="{A4E88810-9344-4E1E-998E-C5E1BB08F423}" type="presOf" srcId="{5E395A88-97A8-4DED-8F02-BD98BB225061}" destId="{17358832-7434-4738-BBBB-F85C73593E20}" srcOrd="0" destOrd="0" presId="urn:microsoft.com/office/officeart/2016/7/layout/VerticalSolidActionList"/>
    <dgm:cxn modelId="{5C87A721-78CA-47ED-B316-C7467792DD50}" type="presOf" srcId="{E1005E54-2DCA-412B-A338-D3B8563310B8}" destId="{703C64DE-0184-440C-96F8-06CB95812801}" srcOrd="0" destOrd="0" presId="urn:microsoft.com/office/officeart/2016/7/layout/VerticalSolidActionList"/>
    <dgm:cxn modelId="{2766942D-3B85-4A9D-9CE6-D6CD58D635D7}" srcId="{5E395A88-97A8-4DED-8F02-BD98BB225061}" destId="{5D77C0D1-4529-4AA4-96BB-878B947F3CD3}" srcOrd="0" destOrd="0" parTransId="{18459A38-4955-4D53-B1DC-798134F721F7}" sibTransId="{8D75EBF8-AB5B-499A-812D-95D9DBDD6B39}"/>
    <dgm:cxn modelId="{9475B674-9F54-4903-9D4A-4B18815E7550}" type="presOf" srcId="{5D77C0D1-4529-4AA4-96BB-878B947F3CD3}" destId="{BCEE2AB0-0D32-4097-A8DD-695AFD7C1720}" srcOrd="0" destOrd="0" presId="urn:microsoft.com/office/officeart/2016/7/layout/VerticalSolidActionList"/>
    <dgm:cxn modelId="{A4557475-6C6B-47E3-821C-C6B83D27B570}" type="presOf" srcId="{18B0ED7C-9668-4AD6-8634-D61A5CE7D307}" destId="{F356A75A-FC0E-422C-93BF-A68BC63BA1C3}" srcOrd="0" destOrd="0" presId="urn:microsoft.com/office/officeart/2016/7/layout/VerticalSolidActionList"/>
    <dgm:cxn modelId="{15DD3C8C-55B9-4377-B7FD-A05754312019}" type="presOf" srcId="{D6935CAE-53C7-4099-8C8B-5B9528990FEF}" destId="{34DA43E5-1640-4231-91A5-B819FBA761C1}" srcOrd="0" destOrd="0" presId="urn:microsoft.com/office/officeart/2016/7/layout/VerticalSolidActionList"/>
    <dgm:cxn modelId="{7006FD95-1485-491F-A978-2887E815E140}" srcId="{D6935CAE-53C7-4099-8C8B-5B9528990FEF}" destId="{60340045-C9E0-4B1F-8487-A1671F975074}" srcOrd="0" destOrd="0" parTransId="{ECBD4714-EF25-4518-BB7D-EF32658E1D55}" sibTransId="{80C316C7-7D3A-4425-8C46-8B2CD5C5E3F0}"/>
    <dgm:cxn modelId="{7A454F9D-E6F0-475A-8F24-CF2DCCACDAF5}" type="presOf" srcId="{A69824B6-662F-4E74-8636-D999A0EC99C4}" destId="{9D95D2B6-D7D9-4E3D-B407-9D08DD1DCA07}" srcOrd="0" destOrd="0" presId="urn:microsoft.com/office/officeart/2016/7/layout/VerticalSolidActionList"/>
    <dgm:cxn modelId="{ADCEE3AA-7027-4A85-8398-9F25E2FEC2C0}" srcId="{60340045-C9E0-4B1F-8487-A1671F975074}" destId="{E1005E54-2DCA-412B-A338-D3B8563310B8}" srcOrd="0" destOrd="0" parTransId="{BFF08406-B1EE-4C22-B8F8-00DEF38DEA29}" sibTransId="{13D59A2F-1D43-443C-9CF4-C1041A0CDE09}"/>
    <dgm:cxn modelId="{8E5B2BC4-E4BC-4666-868A-C38428C7E6DF}" srcId="{D6935CAE-53C7-4099-8C8B-5B9528990FEF}" destId="{18B0ED7C-9668-4AD6-8634-D61A5CE7D307}" srcOrd="1" destOrd="0" parTransId="{FAC4D647-D252-45E5-86AF-4B060C57B4ED}" sibTransId="{05CA6095-229B-43C6-8D00-036CFA29955E}"/>
    <dgm:cxn modelId="{71060DCA-6306-481A-A884-03C0E753E1FD}" type="presOf" srcId="{60340045-C9E0-4B1F-8487-A1671F975074}" destId="{C0985FFF-4089-476C-A9F0-28DC4AD95C4C}" srcOrd="0" destOrd="0" presId="urn:microsoft.com/office/officeart/2016/7/layout/VerticalSolidActionList"/>
    <dgm:cxn modelId="{C36E22D2-BA2A-4350-8267-836E09A3EF2F}" srcId="{18B0ED7C-9668-4AD6-8634-D61A5CE7D307}" destId="{A69824B6-662F-4E74-8636-D999A0EC99C4}" srcOrd="0" destOrd="0" parTransId="{114D70B6-465D-42EC-9B07-13EDB01460A6}" sibTransId="{263C89B4-E413-40E0-971E-223A597B0BF4}"/>
    <dgm:cxn modelId="{4DE0FBF3-B3A7-43FA-91E1-90D93B59C989}" srcId="{D6935CAE-53C7-4099-8C8B-5B9528990FEF}" destId="{5E395A88-97A8-4DED-8F02-BD98BB225061}" srcOrd="2" destOrd="0" parTransId="{76013564-6676-4FE6-8A0B-DBE96FC8BF5F}" sibTransId="{9F186219-7042-4514-8C15-8958043EC5B9}"/>
    <dgm:cxn modelId="{9F551128-74D6-47B8-9EB4-58E30F0AF0FA}" type="presParOf" srcId="{34DA43E5-1640-4231-91A5-B819FBA761C1}" destId="{9A4FD2A2-0AD4-45B7-8D22-5A3FF705EF0F}" srcOrd="0" destOrd="0" presId="urn:microsoft.com/office/officeart/2016/7/layout/VerticalSolidActionList"/>
    <dgm:cxn modelId="{C124F448-DBED-4CD6-81FD-3B0102F33FF7}" type="presParOf" srcId="{9A4FD2A2-0AD4-45B7-8D22-5A3FF705EF0F}" destId="{C0985FFF-4089-476C-A9F0-28DC4AD95C4C}" srcOrd="0" destOrd="0" presId="urn:microsoft.com/office/officeart/2016/7/layout/VerticalSolidActionList"/>
    <dgm:cxn modelId="{6EDD7645-3971-42FE-9DD6-27DADD2F4344}" type="presParOf" srcId="{9A4FD2A2-0AD4-45B7-8D22-5A3FF705EF0F}" destId="{703C64DE-0184-440C-96F8-06CB95812801}" srcOrd="1" destOrd="0" presId="urn:microsoft.com/office/officeart/2016/7/layout/VerticalSolidActionList"/>
    <dgm:cxn modelId="{B3E59B11-CEFD-4286-9577-689BDC734FC3}" type="presParOf" srcId="{34DA43E5-1640-4231-91A5-B819FBA761C1}" destId="{DBE1AB3A-B62C-4A23-8B2E-0580F0D838CC}" srcOrd="1" destOrd="0" presId="urn:microsoft.com/office/officeart/2016/7/layout/VerticalSolidActionList"/>
    <dgm:cxn modelId="{AE87E1D2-3AA4-404D-AE56-F5B6B5C78ED8}" type="presParOf" srcId="{34DA43E5-1640-4231-91A5-B819FBA761C1}" destId="{07AD9410-9AC8-43C1-A1D7-C0A4A4884F40}" srcOrd="2" destOrd="0" presId="urn:microsoft.com/office/officeart/2016/7/layout/VerticalSolidActionList"/>
    <dgm:cxn modelId="{A893B06A-F5AB-48CB-BCFB-63781CF7F4E9}" type="presParOf" srcId="{07AD9410-9AC8-43C1-A1D7-C0A4A4884F40}" destId="{F356A75A-FC0E-422C-93BF-A68BC63BA1C3}" srcOrd="0" destOrd="0" presId="urn:microsoft.com/office/officeart/2016/7/layout/VerticalSolidActionList"/>
    <dgm:cxn modelId="{1629E32E-5CAC-4E6D-98DB-EFA6571642BB}" type="presParOf" srcId="{07AD9410-9AC8-43C1-A1D7-C0A4A4884F40}" destId="{9D95D2B6-D7D9-4E3D-B407-9D08DD1DCA07}" srcOrd="1" destOrd="0" presId="urn:microsoft.com/office/officeart/2016/7/layout/VerticalSolidActionList"/>
    <dgm:cxn modelId="{AFAFDD56-475B-4866-9850-82B82B7D9107}" type="presParOf" srcId="{34DA43E5-1640-4231-91A5-B819FBA761C1}" destId="{7C3B7713-596E-4898-9CDA-2E23173CE758}" srcOrd="3" destOrd="0" presId="urn:microsoft.com/office/officeart/2016/7/layout/VerticalSolidActionList"/>
    <dgm:cxn modelId="{F8066B8F-F2B5-4333-BD68-A1EF9F578B36}" type="presParOf" srcId="{34DA43E5-1640-4231-91A5-B819FBA761C1}" destId="{B59F2066-A16B-46CD-8488-62967A4EBD2B}" srcOrd="4" destOrd="0" presId="urn:microsoft.com/office/officeart/2016/7/layout/VerticalSolidActionList"/>
    <dgm:cxn modelId="{DF1B36F9-2F0A-4A5E-B356-271B72B6542F}" type="presParOf" srcId="{B59F2066-A16B-46CD-8488-62967A4EBD2B}" destId="{17358832-7434-4738-BBBB-F85C73593E20}" srcOrd="0" destOrd="0" presId="urn:microsoft.com/office/officeart/2016/7/layout/VerticalSolidActionList"/>
    <dgm:cxn modelId="{A8D882EC-6D5A-4096-9E1C-9AA739CD0E0C}" type="presParOf" srcId="{B59F2066-A16B-46CD-8488-62967A4EBD2B}" destId="{BCEE2AB0-0D32-4097-A8DD-695AFD7C1720}"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40F12C15-5DE0-4FDE-938D-5D00DB29ED9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A2E3FF8-8A35-478C-9494-DFAC556483D3}">
      <dgm:prSet/>
      <dgm:spPr/>
      <dgm:t>
        <a:bodyPr/>
        <a:lstStyle/>
        <a:p>
          <a:r>
            <a:rPr lang="en-US" dirty="0"/>
            <a:t>Heroku provides managed data services for </a:t>
          </a:r>
          <a:r>
            <a:rPr lang="en-US" b="1" dirty="0">
              <a:solidFill>
                <a:schemeClr val="tx1"/>
              </a:solidFill>
            </a:rPr>
            <a:t>Postgres and Redis</a:t>
          </a:r>
          <a:r>
            <a:rPr lang="en-US" dirty="0"/>
            <a:t>, and the add-on marketplace provides a variety of additional data services, including MongoDB and MySQL.</a:t>
          </a:r>
        </a:p>
      </dgm:t>
    </dgm:pt>
    <dgm:pt modelId="{3D2FB24F-9AAF-419E-98A2-803E6862752E}" type="parTrans" cxnId="{BC043FB3-21D4-4945-B0F1-00499E9D0AAB}">
      <dgm:prSet/>
      <dgm:spPr/>
      <dgm:t>
        <a:bodyPr/>
        <a:lstStyle/>
        <a:p>
          <a:endParaRPr lang="en-US"/>
        </a:p>
      </dgm:t>
    </dgm:pt>
    <dgm:pt modelId="{81BD9EAA-6044-42FE-873E-39E4E9EE01D0}" type="sibTrans" cxnId="{BC043FB3-21D4-4945-B0F1-00499E9D0AAB}">
      <dgm:prSet/>
      <dgm:spPr/>
      <dgm:t>
        <a:bodyPr/>
        <a:lstStyle/>
        <a:p>
          <a:endParaRPr lang="en-US"/>
        </a:p>
      </dgm:t>
    </dgm:pt>
    <dgm:pt modelId="{07EEC517-0817-4F06-848F-7A9D100901E4}">
      <dgm:prSet/>
      <dgm:spPr/>
      <dgm:t>
        <a:bodyPr/>
        <a:lstStyle/>
        <a:p>
          <a:r>
            <a:rPr lang="en-US"/>
            <a:t>Let’s learn about the free Heroku Postgres add-on that is provisioned automatically with all Java app deploys.</a:t>
          </a:r>
        </a:p>
      </dgm:t>
    </dgm:pt>
    <dgm:pt modelId="{69B08030-1214-47DD-B28A-D9569CE491AB}" type="parTrans" cxnId="{22A27FD4-F32B-4B3A-BDFC-B0CBFB2E2EDA}">
      <dgm:prSet/>
      <dgm:spPr/>
      <dgm:t>
        <a:bodyPr/>
        <a:lstStyle/>
        <a:p>
          <a:endParaRPr lang="en-US"/>
        </a:p>
      </dgm:t>
    </dgm:pt>
    <dgm:pt modelId="{5C6DEA58-D77F-4DE0-BADD-691831751B72}" type="sibTrans" cxnId="{22A27FD4-F32B-4B3A-BDFC-B0CBFB2E2EDA}">
      <dgm:prSet/>
      <dgm:spPr/>
      <dgm:t>
        <a:bodyPr/>
        <a:lstStyle/>
        <a:p>
          <a:endParaRPr lang="en-US"/>
        </a:p>
      </dgm:t>
    </dgm:pt>
    <dgm:pt modelId="{BD8C7082-EDC5-4EF4-B6EE-C3CCDA7DCE53}" type="pres">
      <dgm:prSet presAssocID="{40F12C15-5DE0-4FDE-938D-5D00DB29ED90}" presName="linear" presStyleCnt="0">
        <dgm:presLayoutVars>
          <dgm:animLvl val="lvl"/>
          <dgm:resizeHandles val="exact"/>
        </dgm:presLayoutVars>
      </dgm:prSet>
      <dgm:spPr/>
    </dgm:pt>
    <dgm:pt modelId="{20EE2568-F4A5-4B74-9713-AE9F5B8CFBA7}" type="pres">
      <dgm:prSet presAssocID="{6A2E3FF8-8A35-478C-9494-DFAC556483D3}" presName="parentText" presStyleLbl="node1" presStyleIdx="0" presStyleCnt="2">
        <dgm:presLayoutVars>
          <dgm:chMax val="0"/>
          <dgm:bulletEnabled val="1"/>
        </dgm:presLayoutVars>
      </dgm:prSet>
      <dgm:spPr/>
    </dgm:pt>
    <dgm:pt modelId="{65101D7D-8E75-4189-BAB5-63EA585E68E0}" type="pres">
      <dgm:prSet presAssocID="{81BD9EAA-6044-42FE-873E-39E4E9EE01D0}" presName="spacer" presStyleCnt="0"/>
      <dgm:spPr/>
    </dgm:pt>
    <dgm:pt modelId="{496D13F9-521A-4E21-8F34-5F9B99CABA2F}" type="pres">
      <dgm:prSet presAssocID="{07EEC517-0817-4F06-848F-7A9D100901E4}" presName="parentText" presStyleLbl="node1" presStyleIdx="1" presStyleCnt="2">
        <dgm:presLayoutVars>
          <dgm:chMax val="0"/>
          <dgm:bulletEnabled val="1"/>
        </dgm:presLayoutVars>
      </dgm:prSet>
      <dgm:spPr/>
    </dgm:pt>
  </dgm:ptLst>
  <dgm:cxnLst>
    <dgm:cxn modelId="{4D164D43-4214-4408-8BB5-68E9E61F8AC2}" type="presOf" srcId="{40F12C15-5DE0-4FDE-938D-5D00DB29ED90}" destId="{BD8C7082-EDC5-4EF4-B6EE-C3CCDA7DCE53}" srcOrd="0" destOrd="0" presId="urn:microsoft.com/office/officeart/2005/8/layout/vList2"/>
    <dgm:cxn modelId="{D6DBA153-79DD-4062-A1C7-097B7B187AE5}" type="presOf" srcId="{07EEC517-0817-4F06-848F-7A9D100901E4}" destId="{496D13F9-521A-4E21-8F34-5F9B99CABA2F}" srcOrd="0" destOrd="0" presId="urn:microsoft.com/office/officeart/2005/8/layout/vList2"/>
    <dgm:cxn modelId="{BC043FB3-21D4-4945-B0F1-00499E9D0AAB}" srcId="{40F12C15-5DE0-4FDE-938D-5D00DB29ED90}" destId="{6A2E3FF8-8A35-478C-9494-DFAC556483D3}" srcOrd="0" destOrd="0" parTransId="{3D2FB24F-9AAF-419E-98A2-803E6862752E}" sibTransId="{81BD9EAA-6044-42FE-873E-39E4E9EE01D0}"/>
    <dgm:cxn modelId="{22A27FD4-F32B-4B3A-BDFC-B0CBFB2E2EDA}" srcId="{40F12C15-5DE0-4FDE-938D-5D00DB29ED90}" destId="{07EEC517-0817-4F06-848F-7A9D100901E4}" srcOrd="1" destOrd="0" parTransId="{69B08030-1214-47DD-B28A-D9569CE491AB}" sibTransId="{5C6DEA58-D77F-4DE0-BADD-691831751B72}"/>
    <dgm:cxn modelId="{FF4E37FB-1602-464E-8733-F92EA353BAC8}" type="presOf" srcId="{6A2E3FF8-8A35-478C-9494-DFAC556483D3}" destId="{20EE2568-F4A5-4B74-9713-AE9F5B8CFBA7}" srcOrd="0" destOrd="0" presId="urn:microsoft.com/office/officeart/2005/8/layout/vList2"/>
    <dgm:cxn modelId="{867F0B50-BFB7-49D8-9FE9-EFCC464028B1}" type="presParOf" srcId="{BD8C7082-EDC5-4EF4-B6EE-C3CCDA7DCE53}" destId="{20EE2568-F4A5-4B74-9713-AE9F5B8CFBA7}" srcOrd="0" destOrd="0" presId="urn:microsoft.com/office/officeart/2005/8/layout/vList2"/>
    <dgm:cxn modelId="{008C6ED1-6ED6-47F6-ABC2-C4139DF55487}" type="presParOf" srcId="{BD8C7082-EDC5-4EF4-B6EE-C3CCDA7DCE53}" destId="{65101D7D-8E75-4189-BAB5-63EA585E68E0}" srcOrd="1" destOrd="0" presId="urn:microsoft.com/office/officeart/2005/8/layout/vList2"/>
    <dgm:cxn modelId="{355EC66F-1211-479D-A631-81D70622F4A9}" type="presParOf" srcId="{BD8C7082-EDC5-4EF4-B6EE-C3CCDA7DCE53}" destId="{496D13F9-521A-4E21-8F34-5F9B99CABA2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5579A30E-BDF1-405F-A88F-2045A13BCB3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6C29BE5-F513-4669-B397-89F7D6AFA81F}">
      <dgm:prSet/>
      <dgm:spPr/>
      <dgm:t>
        <a:bodyPr/>
        <a:lstStyle/>
        <a:p>
          <a:r>
            <a:rPr lang="en-US" dirty="0"/>
            <a:t>Heroku Postgres is itself an add-on, so you can use the </a:t>
          </a:r>
          <a:r>
            <a:rPr lang="en-US" dirty="0" err="1"/>
            <a:t>heroku</a:t>
          </a:r>
          <a:r>
            <a:rPr lang="en-US" dirty="0"/>
            <a:t> addons command for an overview of the database provisioned for your app:</a:t>
          </a:r>
        </a:p>
      </dgm:t>
    </dgm:pt>
    <dgm:pt modelId="{CACCD70D-6B2F-4BE5-B238-00EAB512805F}" type="parTrans" cxnId="{AA901AB2-4F62-4FF3-9522-297C99D6A4C7}">
      <dgm:prSet/>
      <dgm:spPr/>
      <dgm:t>
        <a:bodyPr/>
        <a:lstStyle/>
        <a:p>
          <a:endParaRPr lang="en-US" sz="2800"/>
        </a:p>
      </dgm:t>
    </dgm:pt>
    <dgm:pt modelId="{0EA98AB1-9A3E-4CCA-881D-C6868EE20965}" type="sibTrans" cxnId="{AA901AB2-4F62-4FF3-9522-297C99D6A4C7}">
      <dgm:prSet/>
      <dgm:spPr/>
      <dgm:t>
        <a:bodyPr/>
        <a:lstStyle/>
        <a:p>
          <a:endParaRPr lang="en-US"/>
        </a:p>
      </dgm:t>
    </dgm:pt>
    <dgm:pt modelId="{0F98AFC3-64F9-4B58-B936-9ED616130FB0}">
      <dgm:prSet/>
      <dgm:spPr/>
      <dgm:t>
        <a:bodyPr/>
        <a:lstStyle/>
        <a:p>
          <a:r>
            <a:rPr lang="en-US"/>
            <a:t>$ heroku addons</a:t>
          </a:r>
        </a:p>
      </dgm:t>
    </dgm:pt>
    <dgm:pt modelId="{83D6F53C-85AD-4999-982C-E5F33F6318BC}" type="parTrans" cxnId="{6A2A4656-73D6-4327-BC98-C6465C26CAC9}">
      <dgm:prSet/>
      <dgm:spPr/>
      <dgm:t>
        <a:bodyPr/>
        <a:lstStyle/>
        <a:p>
          <a:endParaRPr lang="en-US" sz="2800"/>
        </a:p>
      </dgm:t>
    </dgm:pt>
    <dgm:pt modelId="{A4504B48-051B-4F46-8106-4259EB915CDB}" type="sibTrans" cxnId="{6A2A4656-73D6-4327-BC98-C6465C26CAC9}">
      <dgm:prSet/>
      <dgm:spPr/>
      <dgm:t>
        <a:bodyPr/>
        <a:lstStyle/>
        <a:p>
          <a:endParaRPr lang="en-US"/>
        </a:p>
      </dgm:t>
    </dgm:pt>
    <dgm:pt modelId="{C744BEB3-DB3F-49BC-84E1-F5BF2CF5A5BD}">
      <dgm:prSet/>
      <dgm:spPr>
        <a:solidFill>
          <a:schemeClr val="accent1"/>
        </a:solidFill>
      </dgm:spPr>
      <dgm:t>
        <a:bodyPr/>
        <a:lstStyle/>
        <a:p>
          <a:r>
            <a:rPr lang="en-US"/>
            <a:t>Listing your app’s config vars will display the URL that your app is using to connect to the database</a:t>
          </a:r>
        </a:p>
      </dgm:t>
    </dgm:pt>
    <dgm:pt modelId="{AAA4E672-624E-41C6-AD39-E8A06D197E3D}" type="parTrans" cxnId="{DA22F36E-6A70-4F27-9622-BC0470C3A4CF}">
      <dgm:prSet/>
      <dgm:spPr/>
      <dgm:t>
        <a:bodyPr/>
        <a:lstStyle/>
        <a:p>
          <a:endParaRPr lang="en-US" sz="2800"/>
        </a:p>
      </dgm:t>
    </dgm:pt>
    <dgm:pt modelId="{A9E36636-09D4-43D9-B702-EADDA990DBF2}" type="sibTrans" cxnId="{DA22F36E-6A70-4F27-9622-BC0470C3A4CF}">
      <dgm:prSet/>
      <dgm:spPr/>
      <dgm:t>
        <a:bodyPr/>
        <a:lstStyle/>
        <a:p>
          <a:endParaRPr lang="en-US"/>
        </a:p>
      </dgm:t>
    </dgm:pt>
    <dgm:pt modelId="{397C8908-8421-4149-8CDF-6DC961A65EEB}">
      <dgm:prSet/>
      <dgm:spPr/>
      <dgm:t>
        <a:bodyPr/>
        <a:lstStyle/>
        <a:p>
          <a:r>
            <a:rPr lang="en-US"/>
            <a:t>$ heroku config</a:t>
          </a:r>
        </a:p>
      </dgm:t>
    </dgm:pt>
    <dgm:pt modelId="{236F9E1E-441B-4490-A013-E04CD3AD3D74}" type="parTrans" cxnId="{E4D92E94-4F9A-4B45-9B3A-B5AE592E60D3}">
      <dgm:prSet/>
      <dgm:spPr/>
      <dgm:t>
        <a:bodyPr/>
        <a:lstStyle/>
        <a:p>
          <a:endParaRPr lang="en-US" sz="2800"/>
        </a:p>
      </dgm:t>
    </dgm:pt>
    <dgm:pt modelId="{E0B1F393-70BC-4A1B-A8FB-ED7624EEBF0A}" type="sibTrans" cxnId="{E4D92E94-4F9A-4B45-9B3A-B5AE592E60D3}">
      <dgm:prSet/>
      <dgm:spPr/>
      <dgm:t>
        <a:bodyPr/>
        <a:lstStyle/>
        <a:p>
          <a:endParaRPr lang="en-US"/>
        </a:p>
      </dgm:t>
    </dgm:pt>
    <dgm:pt modelId="{4AF1C834-0BDE-419D-B73E-9425EEF807C9}">
      <dgm:prSet/>
      <dgm:spPr>
        <a:solidFill>
          <a:schemeClr val="accent4">
            <a:lumMod val="75000"/>
          </a:schemeClr>
        </a:solidFill>
      </dgm:spPr>
      <dgm:t>
        <a:bodyPr/>
        <a:lstStyle/>
        <a:p>
          <a:r>
            <a:rPr lang="en-US"/>
            <a:t>The heroku pg command provides more in-depth information on your app’s</a:t>
          </a:r>
        </a:p>
      </dgm:t>
    </dgm:pt>
    <dgm:pt modelId="{DEBE63AA-14A2-45FA-A877-175986B70716}" type="parTrans" cxnId="{91FD38E0-4CDD-44C7-9082-804631812F5F}">
      <dgm:prSet/>
      <dgm:spPr/>
      <dgm:t>
        <a:bodyPr/>
        <a:lstStyle/>
        <a:p>
          <a:endParaRPr lang="en-US" sz="2800"/>
        </a:p>
      </dgm:t>
    </dgm:pt>
    <dgm:pt modelId="{BE9E55F2-86CF-4B1B-8783-3BF5D5071C8C}" type="sibTrans" cxnId="{91FD38E0-4CDD-44C7-9082-804631812F5F}">
      <dgm:prSet/>
      <dgm:spPr/>
      <dgm:t>
        <a:bodyPr/>
        <a:lstStyle/>
        <a:p>
          <a:endParaRPr lang="en-US"/>
        </a:p>
      </dgm:t>
    </dgm:pt>
    <dgm:pt modelId="{5CA926EE-615F-4EF9-AF5A-D7F920394665}">
      <dgm:prSet/>
      <dgm:spPr/>
      <dgm:t>
        <a:bodyPr/>
        <a:lstStyle/>
        <a:p>
          <a:r>
            <a:rPr lang="en-US"/>
            <a:t>$ heroku pg</a:t>
          </a:r>
        </a:p>
      </dgm:t>
    </dgm:pt>
    <dgm:pt modelId="{DF7D6457-C242-4CC1-A30D-25E6D9B26DEF}" type="parTrans" cxnId="{F2419A39-B2F6-4454-9DC0-F6AF95B0804A}">
      <dgm:prSet/>
      <dgm:spPr/>
      <dgm:t>
        <a:bodyPr/>
        <a:lstStyle/>
        <a:p>
          <a:endParaRPr lang="en-US" sz="2800"/>
        </a:p>
      </dgm:t>
    </dgm:pt>
    <dgm:pt modelId="{D83B30B7-72E0-45E8-A7A5-DC60139F560D}" type="sibTrans" cxnId="{F2419A39-B2F6-4454-9DC0-F6AF95B0804A}">
      <dgm:prSet/>
      <dgm:spPr/>
      <dgm:t>
        <a:bodyPr/>
        <a:lstStyle/>
        <a:p>
          <a:endParaRPr lang="en-US"/>
        </a:p>
      </dgm:t>
    </dgm:pt>
    <dgm:pt modelId="{E18C8CE0-E341-4B68-99F5-B94DE1438A20}" type="pres">
      <dgm:prSet presAssocID="{5579A30E-BDF1-405F-A88F-2045A13BCB33}" presName="linear" presStyleCnt="0">
        <dgm:presLayoutVars>
          <dgm:animLvl val="lvl"/>
          <dgm:resizeHandles val="exact"/>
        </dgm:presLayoutVars>
      </dgm:prSet>
      <dgm:spPr/>
    </dgm:pt>
    <dgm:pt modelId="{2A82A791-2B87-4764-A602-43520E95F687}" type="pres">
      <dgm:prSet presAssocID="{86C29BE5-F513-4669-B397-89F7D6AFA81F}" presName="parentText" presStyleLbl="node1" presStyleIdx="0" presStyleCnt="3">
        <dgm:presLayoutVars>
          <dgm:chMax val="0"/>
          <dgm:bulletEnabled val="1"/>
        </dgm:presLayoutVars>
      </dgm:prSet>
      <dgm:spPr/>
    </dgm:pt>
    <dgm:pt modelId="{DE492D3D-3198-4776-A68A-13CB2FE87A73}" type="pres">
      <dgm:prSet presAssocID="{86C29BE5-F513-4669-B397-89F7D6AFA81F}" presName="childText" presStyleLbl="revTx" presStyleIdx="0" presStyleCnt="3">
        <dgm:presLayoutVars>
          <dgm:bulletEnabled val="1"/>
        </dgm:presLayoutVars>
      </dgm:prSet>
      <dgm:spPr/>
    </dgm:pt>
    <dgm:pt modelId="{046DF63A-22F6-4B6E-A426-024D8D332C37}" type="pres">
      <dgm:prSet presAssocID="{C744BEB3-DB3F-49BC-84E1-F5BF2CF5A5BD}" presName="parentText" presStyleLbl="node1" presStyleIdx="1" presStyleCnt="3">
        <dgm:presLayoutVars>
          <dgm:chMax val="0"/>
          <dgm:bulletEnabled val="1"/>
        </dgm:presLayoutVars>
      </dgm:prSet>
      <dgm:spPr/>
    </dgm:pt>
    <dgm:pt modelId="{A17DB684-02CE-450F-9DC9-6E3E19F95E13}" type="pres">
      <dgm:prSet presAssocID="{C744BEB3-DB3F-49BC-84E1-F5BF2CF5A5BD}" presName="childText" presStyleLbl="revTx" presStyleIdx="1" presStyleCnt="3">
        <dgm:presLayoutVars>
          <dgm:bulletEnabled val="1"/>
        </dgm:presLayoutVars>
      </dgm:prSet>
      <dgm:spPr/>
    </dgm:pt>
    <dgm:pt modelId="{42780DF5-E76D-4460-AF55-B3AA8612ECF4}" type="pres">
      <dgm:prSet presAssocID="{4AF1C834-0BDE-419D-B73E-9425EEF807C9}" presName="parentText" presStyleLbl="node1" presStyleIdx="2" presStyleCnt="3">
        <dgm:presLayoutVars>
          <dgm:chMax val="0"/>
          <dgm:bulletEnabled val="1"/>
        </dgm:presLayoutVars>
      </dgm:prSet>
      <dgm:spPr/>
    </dgm:pt>
    <dgm:pt modelId="{82A18710-154D-49F2-A29F-F08FF2880B62}" type="pres">
      <dgm:prSet presAssocID="{4AF1C834-0BDE-419D-B73E-9425EEF807C9}" presName="childText" presStyleLbl="revTx" presStyleIdx="2" presStyleCnt="3">
        <dgm:presLayoutVars>
          <dgm:bulletEnabled val="1"/>
        </dgm:presLayoutVars>
      </dgm:prSet>
      <dgm:spPr/>
    </dgm:pt>
  </dgm:ptLst>
  <dgm:cxnLst>
    <dgm:cxn modelId="{15E59500-37F8-4367-8A21-6F4E2E871A0E}" type="presOf" srcId="{397C8908-8421-4149-8CDF-6DC961A65EEB}" destId="{A17DB684-02CE-450F-9DC9-6E3E19F95E13}" srcOrd="0" destOrd="0" presId="urn:microsoft.com/office/officeart/2005/8/layout/vList2"/>
    <dgm:cxn modelId="{59F79009-0926-4603-867A-B51B072E3A52}" type="presOf" srcId="{5CA926EE-615F-4EF9-AF5A-D7F920394665}" destId="{82A18710-154D-49F2-A29F-F08FF2880B62}" srcOrd="0" destOrd="0" presId="urn:microsoft.com/office/officeart/2005/8/layout/vList2"/>
    <dgm:cxn modelId="{F2419A39-B2F6-4454-9DC0-F6AF95B0804A}" srcId="{4AF1C834-0BDE-419D-B73E-9425EEF807C9}" destId="{5CA926EE-615F-4EF9-AF5A-D7F920394665}" srcOrd="0" destOrd="0" parTransId="{DF7D6457-C242-4CC1-A30D-25E6D9B26DEF}" sibTransId="{D83B30B7-72E0-45E8-A7A5-DC60139F560D}"/>
    <dgm:cxn modelId="{DA22F36E-6A70-4F27-9622-BC0470C3A4CF}" srcId="{5579A30E-BDF1-405F-A88F-2045A13BCB33}" destId="{C744BEB3-DB3F-49BC-84E1-F5BF2CF5A5BD}" srcOrd="1" destOrd="0" parTransId="{AAA4E672-624E-41C6-AD39-E8A06D197E3D}" sibTransId="{A9E36636-09D4-43D9-B702-EADDA990DBF2}"/>
    <dgm:cxn modelId="{6A2A4656-73D6-4327-BC98-C6465C26CAC9}" srcId="{86C29BE5-F513-4669-B397-89F7D6AFA81F}" destId="{0F98AFC3-64F9-4B58-B936-9ED616130FB0}" srcOrd="0" destOrd="0" parTransId="{83D6F53C-85AD-4999-982C-E5F33F6318BC}" sibTransId="{A4504B48-051B-4F46-8106-4259EB915CDB}"/>
    <dgm:cxn modelId="{472CCC87-C839-4EBE-90FB-C26413407EC6}" type="presOf" srcId="{5579A30E-BDF1-405F-A88F-2045A13BCB33}" destId="{E18C8CE0-E341-4B68-99F5-B94DE1438A20}" srcOrd="0" destOrd="0" presId="urn:microsoft.com/office/officeart/2005/8/layout/vList2"/>
    <dgm:cxn modelId="{E4D92E94-4F9A-4B45-9B3A-B5AE592E60D3}" srcId="{C744BEB3-DB3F-49BC-84E1-F5BF2CF5A5BD}" destId="{397C8908-8421-4149-8CDF-6DC961A65EEB}" srcOrd="0" destOrd="0" parTransId="{236F9E1E-441B-4490-A013-E04CD3AD3D74}" sibTransId="{E0B1F393-70BC-4A1B-A8FB-ED7624EEBF0A}"/>
    <dgm:cxn modelId="{7484C4A4-4433-4DFC-89F7-1F285D64168A}" type="presOf" srcId="{4AF1C834-0BDE-419D-B73E-9425EEF807C9}" destId="{42780DF5-E76D-4460-AF55-B3AA8612ECF4}" srcOrd="0" destOrd="0" presId="urn:microsoft.com/office/officeart/2005/8/layout/vList2"/>
    <dgm:cxn modelId="{AA901AB2-4F62-4FF3-9522-297C99D6A4C7}" srcId="{5579A30E-BDF1-405F-A88F-2045A13BCB33}" destId="{86C29BE5-F513-4669-B397-89F7D6AFA81F}" srcOrd="0" destOrd="0" parTransId="{CACCD70D-6B2F-4BE5-B238-00EAB512805F}" sibTransId="{0EA98AB1-9A3E-4CCA-881D-C6868EE20965}"/>
    <dgm:cxn modelId="{1DC3DBC1-D438-4808-9650-BAA67CF1FF09}" type="presOf" srcId="{86C29BE5-F513-4669-B397-89F7D6AFA81F}" destId="{2A82A791-2B87-4764-A602-43520E95F687}" srcOrd="0" destOrd="0" presId="urn:microsoft.com/office/officeart/2005/8/layout/vList2"/>
    <dgm:cxn modelId="{5B8297C5-F5EB-4FA7-AE90-261E1E94CD71}" type="presOf" srcId="{C744BEB3-DB3F-49BC-84E1-F5BF2CF5A5BD}" destId="{046DF63A-22F6-4B6E-A426-024D8D332C37}" srcOrd="0" destOrd="0" presId="urn:microsoft.com/office/officeart/2005/8/layout/vList2"/>
    <dgm:cxn modelId="{91FD38E0-4CDD-44C7-9082-804631812F5F}" srcId="{5579A30E-BDF1-405F-A88F-2045A13BCB33}" destId="{4AF1C834-0BDE-419D-B73E-9425EEF807C9}" srcOrd="2" destOrd="0" parTransId="{DEBE63AA-14A2-45FA-A877-175986B70716}" sibTransId="{BE9E55F2-86CF-4B1B-8783-3BF5D5071C8C}"/>
    <dgm:cxn modelId="{FF3305EE-F765-4701-9C65-33EDC94C0A30}" type="presOf" srcId="{0F98AFC3-64F9-4B58-B936-9ED616130FB0}" destId="{DE492D3D-3198-4776-A68A-13CB2FE87A73}" srcOrd="0" destOrd="0" presId="urn:microsoft.com/office/officeart/2005/8/layout/vList2"/>
    <dgm:cxn modelId="{156B4CA9-134C-47AC-BB34-490B4DCDB1CA}" type="presParOf" srcId="{E18C8CE0-E341-4B68-99F5-B94DE1438A20}" destId="{2A82A791-2B87-4764-A602-43520E95F687}" srcOrd="0" destOrd="0" presId="urn:microsoft.com/office/officeart/2005/8/layout/vList2"/>
    <dgm:cxn modelId="{654CC3A6-B950-43DC-A76D-7A265DE465E9}" type="presParOf" srcId="{E18C8CE0-E341-4B68-99F5-B94DE1438A20}" destId="{DE492D3D-3198-4776-A68A-13CB2FE87A73}" srcOrd="1" destOrd="0" presId="urn:microsoft.com/office/officeart/2005/8/layout/vList2"/>
    <dgm:cxn modelId="{7592B854-0A8C-4171-A841-95F559F526A8}" type="presParOf" srcId="{E18C8CE0-E341-4B68-99F5-B94DE1438A20}" destId="{046DF63A-22F6-4B6E-A426-024D8D332C37}" srcOrd="2" destOrd="0" presId="urn:microsoft.com/office/officeart/2005/8/layout/vList2"/>
    <dgm:cxn modelId="{045196D6-D5B6-4666-AAD8-20B08D0E73FD}" type="presParOf" srcId="{E18C8CE0-E341-4B68-99F5-B94DE1438A20}" destId="{A17DB684-02CE-450F-9DC9-6E3E19F95E13}" srcOrd="3" destOrd="0" presId="urn:microsoft.com/office/officeart/2005/8/layout/vList2"/>
    <dgm:cxn modelId="{516A9AE0-0CD7-4C5B-B26C-2BD67F982963}" type="presParOf" srcId="{E18C8CE0-E341-4B68-99F5-B94DE1438A20}" destId="{42780DF5-E76D-4460-AF55-B3AA8612ECF4}" srcOrd="4" destOrd="0" presId="urn:microsoft.com/office/officeart/2005/8/layout/vList2"/>
    <dgm:cxn modelId="{14B2AB2B-4415-4811-8B99-2A3B30988547}" type="presParOf" srcId="{E18C8CE0-E341-4B68-99F5-B94DE1438A20}" destId="{82A18710-154D-49F2-A29F-F08FF2880B6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FA398BD4-0C9A-4929-A3D8-7F34655D8C86}" type="doc">
      <dgm:prSet loTypeId="urn:microsoft.com/office/officeart/2018/2/layout/Icon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3B31C4A6-F8AC-4D69-AA16-B0E26F77156F}">
      <dgm:prSet custT="1"/>
      <dgm:spPr/>
      <dgm:t>
        <a:bodyPr/>
        <a:lstStyle/>
        <a:p>
          <a:r>
            <a:rPr lang="en-US" sz="1800" b="1"/>
            <a:t>There is an api </a:t>
          </a:r>
          <a:r>
            <a:rPr lang="en-US" sz="1800" b="1">
              <a:sym typeface="Wingdings" panose="05000000000000000000" pitchFamily="2" charset="2"/>
            </a:rPr>
            <a:t></a:t>
          </a:r>
          <a:r>
            <a:rPr lang="en-US" sz="1800" b="1"/>
            <a:t> /db to interact with postgress</a:t>
          </a:r>
        </a:p>
      </dgm:t>
    </dgm:pt>
    <dgm:pt modelId="{880F4FCA-8CA2-47FA-8605-5B36D6E6E59F}" type="parTrans" cxnId="{9422C177-57D4-494F-BB1C-F2EE1F24E390}">
      <dgm:prSet/>
      <dgm:spPr/>
      <dgm:t>
        <a:bodyPr/>
        <a:lstStyle/>
        <a:p>
          <a:endParaRPr lang="en-US" sz="1800" b="1"/>
        </a:p>
      </dgm:t>
    </dgm:pt>
    <dgm:pt modelId="{79EAE871-F157-46C6-B093-A523798823B8}" type="sibTrans" cxnId="{9422C177-57D4-494F-BB1C-F2EE1F24E390}">
      <dgm:prSet/>
      <dgm:spPr/>
      <dgm:t>
        <a:bodyPr/>
        <a:lstStyle/>
        <a:p>
          <a:endParaRPr lang="en-US" sz="1800" b="1"/>
        </a:p>
      </dgm:t>
    </dgm:pt>
    <dgm:pt modelId="{BAC3C151-3B4F-4D6C-B671-71675C771830}">
      <dgm:prSet custT="1"/>
      <dgm:spPr/>
      <dgm:t>
        <a:bodyPr/>
        <a:lstStyle/>
        <a:p>
          <a:r>
            <a:rPr lang="en-US" sz="1800" b="1"/>
            <a:t>This ensures that when you access your app using the /db route, a new row is added to the tick table, and all rows are then returned so that they can be rendered in the output.</a:t>
          </a:r>
        </a:p>
      </dgm:t>
    </dgm:pt>
    <dgm:pt modelId="{4FDE373E-F95C-4A30-94D6-F73F33BA5196}" type="parTrans" cxnId="{38514C42-28BB-4D1B-85EE-DFA9E33CBD35}">
      <dgm:prSet/>
      <dgm:spPr/>
      <dgm:t>
        <a:bodyPr/>
        <a:lstStyle/>
        <a:p>
          <a:endParaRPr lang="en-US" sz="1800" b="1"/>
        </a:p>
      </dgm:t>
    </dgm:pt>
    <dgm:pt modelId="{236DC0F5-FF77-41BB-A6CA-F2617AAD8F3F}" type="sibTrans" cxnId="{38514C42-28BB-4D1B-85EE-DFA9E33CBD35}">
      <dgm:prSet/>
      <dgm:spPr/>
      <dgm:t>
        <a:bodyPr/>
        <a:lstStyle/>
        <a:p>
          <a:endParaRPr lang="en-US" sz="1800" b="1"/>
        </a:p>
      </dgm:t>
    </dgm:pt>
    <dgm:pt modelId="{E151BB3B-DF34-4185-B929-744F09B61D3E}">
      <dgm:prSet custT="1"/>
      <dgm:spPr/>
      <dgm:t>
        <a:bodyPr/>
        <a:lstStyle/>
        <a:p>
          <a:r>
            <a:rPr lang="en-US" sz="1800" b="1"/>
            <a:t>Let’s check the code (Main.java).</a:t>
          </a:r>
        </a:p>
      </dgm:t>
    </dgm:pt>
    <dgm:pt modelId="{6E3D12F6-3255-4EBA-9CCE-735961D38DE4}" type="parTrans" cxnId="{AA10FBE9-44A6-49C3-8A62-2DE48868C01C}">
      <dgm:prSet/>
      <dgm:spPr/>
      <dgm:t>
        <a:bodyPr/>
        <a:lstStyle/>
        <a:p>
          <a:endParaRPr lang="en-US" sz="1800" b="1"/>
        </a:p>
      </dgm:t>
    </dgm:pt>
    <dgm:pt modelId="{3A8D2CE4-81E2-4716-B01A-A30360620E3A}" type="sibTrans" cxnId="{AA10FBE9-44A6-49C3-8A62-2DE48868C01C}">
      <dgm:prSet/>
      <dgm:spPr/>
      <dgm:t>
        <a:bodyPr/>
        <a:lstStyle/>
        <a:p>
          <a:endParaRPr lang="en-US" sz="1800" b="1"/>
        </a:p>
      </dgm:t>
    </dgm:pt>
    <dgm:pt modelId="{64AE4ED8-5B2B-4368-98F0-8E49169AC829}" type="pres">
      <dgm:prSet presAssocID="{FA398BD4-0C9A-4929-A3D8-7F34655D8C86}" presName="root" presStyleCnt="0">
        <dgm:presLayoutVars>
          <dgm:dir/>
          <dgm:resizeHandles val="exact"/>
        </dgm:presLayoutVars>
      </dgm:prSet>
      <dgm:spPr/>
    </dgm:pt>
    <dgm:pt modelId="{F63DC8DD-2B31-429A-98B6-1271555F9F4B}" type="pres">
      <dgm:prSet presAssocID="{3B31C4A6-F8AC-4D69-AA16-B0E26F77156F}" presName="compNode" presStyleCnt="0"/>
      <dgm:spPr/>
    </dgm:pt>
    <dgm:pt modelId="{CCC0DD3F-463E-470A-98BE-85A5068346E2}" type="pres">
      <dgm:prSet presAssocID="{3B31C4A6-F8AC-4D69-AA16-B0E26F77156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778C77E-BFDE-48B1-BBCD-5D50F0DDDD3B}" type="pres">
      <dgm:prSet presAssocID="{3B31C4A6-F8AC-4D69-AA16-B0E26F77156F}" presName="spaceRect" presStyleCnt="0"/>
      <dgm:spPr/>
    </dgm:pt>
    <dgm:pt modelId="{CD4C92F1-966F-4ADF-94BE-07FD8F6D69BA}" type="pres">
      <dgm:prSet presAssocID="{3B31C4A6-F8AC-4D69-AA16-B0E26F77156F}" presName="textRect" presStyleLbl="revTx" presStyleIdx="0" presStyleCnt="3">
        <dgm:presLayoutVars>
          <dgm:chMax val="1"/>
          <dgm:chPref val="1"/>
        </dgm:presLayoutVars>
      </dgm:prSet>
      <dgm:spPr/>
    </dgm:pt>
    <dgm:pt modelId="{B87555C8-460C-4EC5-88B8-8214392DF1C1}" type="pres">
      <dgm:prSet presAssocID="{79EAE871-F157-46C6-B093-A523798823B8}" presName="sibTrans" presStyleCnt="0"/>
      <dgm:spPr/>
    </dgm:pt>
    <dgm:pt modelId="{D8B76CDF-55C2-4E9B-9A0D-5EF16A9B6BA2}" type="pres">
      <dgm:prSet presAssocID="{BAC3C151-3B4F-4D6C-B671-71675C771830}" presName="compNode" presStyleCnt="0"/>
      <dgm:spPr/>
    </dgm:pt>
    <dgm:pt modelId="{15D194B5-8632-4500-807D-08DE9176A823}" type="pres">
      <dgm:prSet presAssocID="{BAC3C151-3B4F-4D6C-B671-71675C7718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BC1785A-4662-4ABD-A716-B8D6A44D3AA4}" type="pres">
      <dgm:prSet presAssocID="{BAC3C151-3B4F-4D6C-B671-71675C771830}" presName="spaceRect" presStyleCnt="0"/>
      <dgm:spPr/>
    </dgm:pt>
    <dgm:pt modelId="{25200019-E680-444D-B123-585AFF06FDF3}" type="pres">
      <dgm:prSet presAssocID="{BAC3C151-3B4F-4D6C-B671-71675C771830}" presName="textRect" presStyleLbl="revTx" presStyleIdx="1" presStyleCnt="3">
        <dgm:presLayoutVars>
          <dgm:chMax val="1"/>
          <dgm:chPref val="1"/>
        </dgm:presLayoutVars>
      </dgm:prSet>
      <dgm:spPr/>
    </dgm:pt>
    <dgm:pt modelId="{CD7B55E1-C5B6-4629-A3B9-4AC318419DD5}" type="pres">
      <dgm:prSet presAssocID="{236DC0F5-FF77-41BB-A6CA-F2617AAD8F3F}" presName="sibTrans" presStyleCnt="0"/>
      <dgm:spPr/>
    </dgm:pt>
    <dgm:pt modelId="{9B21897E-7E18-4A4A-8E71-35E65BD3A37D}" type="pres">
      <dgm:prSet presAssocID="{E151BB3B-DF34-4185-B929-744F09B61D3E}" presName="compNode" presStyleCnt="0"/>
      <dgm:spPr/>
    </dgm:pt>
    <dgm:pt modelId="{BEEA8CA0-2A42-40F8-BBAC-4CD3D2634A11}" type="pres">
      <dgm:prSet presAssocID="{E151BB3B-DF34-4185-B929-744F09B61D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code"/>
        </a:ext>
      </dgm:extLst>
    </dgm:pt>
    <dgm:pt modelId="{B94FCE0C-6D81-41C2-BC08-634FEC3ACDA7}" type="pres">
      <dgm:prSet presAssocID="{E151BB3B-DF34-4185-B929-744F09B61D3E}" presName="spaceRect" presStyleCnt="0"/>
      <dgm:spPr/>
    </dgm:pt>
    <dgm:pt modelId="{FAEBB475-57E4-4FF8-B753-EFE7F2E2DEAD}" type="pres">
      <dgm:prSet presAssocID="{E151BB3B-DF34-4185-B929-744F09B61D3E}" presName="textRect" presStyleLbl="revTx" presStyleIdx="2" presStyleCnt="3">
        <dgm:presLayoutVars>
          <dgm:chMax val="1"/>
          <dgm:chPref val="1"/>
        </dgm:presLayoutVars>
      </dgm:prSet>
      <dgm:spPr/>
    </dgm:pt>
  </dgm:ptLst>
  <dgm:cxnLst>
    <dgm:cxn modelId="{F5342E27-6669-4CA3-93D0-5CB4F7709E95}" type="presOf" srcId="{BAC3C151-3B4F-4D6C-B671-71675C771830}" destId="{25200019-E680-444D-B123-585AFF06FDF3}" srcOrd="0" destOrd="0" presId="urn:microsoft.com/office/officeart/2018/2/layout/IconLabelList"/>
    <dgm:cxn modelId="{38514C42-28BB-4D1B-85EE-DFA9E33CBD35}" srcId="{FA398BD4-0C9A-4929-A3D8-7F34655D8C86}" destId="{BAC3C151-3B4F-4D6C-B671-71675C771830}" srcOrd="1" destOrd="0" parTransId="{4FDE373E-F95C-4A30-94D6-F73F33BA5196}" sibTransId="{236DC0F5-FF77-41BB-A6CA-F2617AAD8F3F}"/>
    <dgm:cxn modelId="{9422C177-57D4-494F-BB1C-F2EE1F24E390}" srcId="{FA398BD4-0C9A-4929-A3D8-7F34655D8C86}" destId="{3B31C4A6-F8AC-4D69-AA16-B0E26F77156F}" srcOrd="0" destOrd="0" parTransId="{880F4FCA-8CA2-47FA-8605-5B36D6E6E59F}" sibTransId="{79EAE871-F157-46C6-B093-A523798823B8}"/>
    <dgm:cxn modelId="{C36FD05A-466C-4CCC-841E-EDEBF2740BF3}" type="presOf" srcId="{FA398BD4-0C9A-4929-A3D8-7F34655D8C86}" destId="{64AE4ED8-5B2B-4368-98F0-8E49169AC829}" srcOrd="0" destOrd="0" presId="urn:microsoft.com/office/officeart/2018/2/layout/IconLabelList"/>
    <dgm:cxn modelId="{5E1F14D0-C42E-4FB3-A87F-CB34D2392B91}" type="presOf" srcId="{3B31C4A6-F8AC-4D69-AA16-B0E26F77156F}" destId="{CD4C92F1-966F-4ADF-94BE-07FD8F6D69BA}" srcOrd="0" destOrd="0" presId="urn:microsoft.com/office/officeart/2018/2/layout/IconLabelList"/>
    <dgm:cxn modelId="{5F56DEDA-E9E6-4A89-B292-309070F869D2}" type="presOf" srcId="{E151BB3B-DF34-4185-B929-744F09B61D3E}" destId="{FAEBB475-57E4-4FF8-B753-EFE7F2E2DEAD}" srcOrd="0" destOrd="0" presId="urn:microsoft.com/office/officeart/2018/2/layout/IconLabelList"/>
    <dgm:cxn modelId="{AA10FBE9-44A6-49C3-8A62-2DE48868C01C}" srcId="{FA398BD4-0C9A-4929-A3D8-7F34655D8C86}" destId="{E151BB3B-DF34-4185-B929-744F09B61D3E}" srcOrd="2" destOrd="0" parTransId="{6E3D12F6-3255-4EBA-9CCE-735961D38DE4}" sibTransId="{3A8D2CE4-81E2-4716-B01A-A30360620E3A}"/>
    <dgm:cxn modelId="{D6903B51-EF2D-4BAC-BC88-2FBE2931292D}" type="presParOf" srcId="{64AE4ED8-5B2B-4368-98F0-8E49169AC829}" destId="{F63DC8DD-2B31-429A-98B6-1271555F9F4B}" srcOrd="0" destOrd="0" presId="urn:microsoft.com/office/officeart/2018/2/layout/IconLabelList"/>
    <dgm:cxn modelId="{EEEFDD80-CF40-4AF9-92E7-9513CBE7A798}" type="presParOf" srcId="{F63DC8DD-2B31-429A-98B6-1271555F9F4B}" destId="{CCC0DD3F-463E-470A-98BE-85A5068346E2}" srcOrd="0" destOrd="0" presId="urn:microsoft.com/office/officeart/2018/2/layout/IconLabelList"/>
    <dgm:cxn modelId="{85405CC1-3FF3-4BDB-B4DF-BF9E85D65AD6}" type="presParOf" srcId="{F63DC8DD-2B31-429A-98B6-1271555F9F4B}" destId="{4778C77E-BFDE-48B1-BBCD-5D50F0DDDD3B}" srcOrd="1" destOrd="0" presId="urn:microsoft.com/office/officeart/2018/2/layout/IconLabelList"/>
    <dgm:cxn modelId="{4321E280-348A-4CBC-B8FC-DB16F0A56757}" type="presParOf" srcId="{F63DC8DD-2B31-429A-98B6-1271555F9F4B}" destId="{CD4C92F1-966F-4ADF-94BE-07FD8F6D69BA}" srcOrd="2" destOrd="0" presId="urn:microsoft.com/office/officeart/2018/2/layout/IconLabelList"/>
    <dgm:cxn modelId="{DFC0DCD1-6B23-48A2-B284-10E8A27537AB}" type="presParOf" srcId="{64AE4ED8-5B2B-4368-98F0-8E49169AC829}" destId="{B87555C8-460C-4EC5-88B8-8214392DF1C1}" srcOrd="1" destOrd="0" presId="urn:microsoft.com/office/officeart/2018/2/layout/IconLabelList"/>
    <dgm:cxn modelId="{E9BE17B2-B7DF-485F-A9B3-48C3754441C2}" type="presParOf" srcId="{64AE4ED8-5B2B-4368-98F0-8E49169AC829}" destId="{D8B76CDF-55C2-4E9B-9A0D-5EF16A9B6BA2}" srcOrd="2" destOrd="0" presId="urn:microsoft.com/office/officeart/2018/2/layout/IconLabelList"/>
    <dgm:cxn modelId="{477B588C-218D-44A1-A4D3-CF4933D17AA8}" type="presParOf" srcId="{D8B76CDF-55C2-4E9B-9A0D-5EF16A9B6BA2}" destId="{15D194B5-8632-4500-807D-08DE9176A823}" srcOrd="0" destOrd="0" presId="urn:microsoft.com/office/officeart/2018/2/layout/IconLabelList"/>
    <dgm:cxn modelId="{775781CC-588A-4A3D-9F76-D2C887D68682}" type="presParOf" srcId="{D8B76CDF-55C2-4E9B-9A0D-5EF16A9B6BA2}" destId="{7BC1785A-4662-4ABD-A716-B8D6A44D3AA4}" srcOrd="1" destOrd="0" presId="urn:microsoft.com/office/officeart/2018/2/layout/IconLabelList"/>
    <dgm:cxn modelId="{5DCD8C02-C7C8-406D-AA30-B18B12FD9FA3}" type="presParOf" srcId="{D8B76CDF-55C2-4E9B-9A0D-5EF16A9B6BA2}" destId="{25200019-E680-444D-B123-585AFF06FDF3}" srcOrd="2" destOrd="0" presId="urn:microsoft.com/office/officeart/2018/2/layout/IconLabelList"/>
    <dgm:cxn modelId="{A6CEB092-DE73-4196-93D2-D971868DD64D}" type="presParOf" srcId="{64AE4ED8-5B2B-4368-98F0-8E49169AC829}" destId="{CD7B55E1-C5B6-4629-A3B9-4AC318419DD5}" srcOrd="3" destOrd="0" presId="urn:microsoft.com/office/officeart/2018/2/layout/IconLabelList"/>
    <dgm:cxn modelId="{A920023C-1499-43EF-8ED9-D217BA311586}" type="presParOf" srcId="{64AE4ED8-5B2B-4368-98F0-8E49169AC829}" destId="{9B21897E-7E18-4A4A-8E71-35E65BD3A37D}" srcOrd="4" destOrd="0" presId="urn:microsoft.com/office/officeart/2018/2/layout/IconLabelList"/>
    <dgm:cxn modelId="{9CF362B7-8EAB-4031-8A18-DD673926FED8}" type="presParOf" srcId="{9B21897E-7E18-4A4A-8E71-35E65BD3A37D}" destId="{BEEA8CA0-2A42-40F8-BBAC-4CD3D2634A11}" srcOrd="0" destOrd="0" presId="urn:microsoft.com/office/officeart/2018/2/layout/IconLabelList"/>
    <dgm:cxn modelId="{BEB9DBAA-4B65-4C2F-AF32-FD6FFA74A07C}" type="presParOf" srcId="{9B21897E-7E18-4A4A-8E71-35E65BD3A37D}" destId="{B94FCE0C-6D81-41C2-BC08-634FEC3ACDA7}" srcOrd="1" destOrd="0" presId="urn:microsoft.com/office/officeart/2018/2/layout/IconLabelList"/>
    <dgm:cxn modelId="{D82B69F9-5C67-4898-AB82-46E4A63905F3}" type="presParOf" srcId="{9B21897E-7E18-4A4A-8E71-35E65BD3A37D}" destId="{FAEBB475-57E4-4FF8-B753-EFE7F2E2DEA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9B88139A-36FA-45C9-BBAD-F77C90A1883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BFC35903-5E1B-4CC7-B000-2A6DB4CD34BB}">
      <dgm:prSet/>
      <dgm:spPr/>
      <dgm:t>
        <a:bodyPr/>
        <a:lstStyle/>
        <a:p>
          <a:r>
            <a:rPr lang="en-US" dirty="0"/>
            <a:t>The HikariCP database connection pool is initialized with the configuration value </a:t>
          </a:r>
          <a:r>
            <a:rPr lang="en-US" b="1" dirty="0">
              <a:solidFill>
                <a:schemeClr val="tx1"/>
              </a:solidFill>
            </a:rPr>
            <a:t>spring.datasource.url</a:t>
          </a:r>
          <a:r>
            <a:rPr lang="en-US" dirty="0"/>
            <a:t>, which is defined in </a:t>
          </a:r>
          <a:r>
            <a:rPr lang="en-US" dirty="0" err="1"/>
            <a:t>src</a:t>
          </a:r>
          <a:r>
            <a:rPr lang="en-US" dirty="0"/>
            <a:t>/main/resources/</a:t>
          </a:r>
          <a:r>
            <a:rPr lang="en-US" b="1" dirty="0">
              <a:solidFill>
                <a:schemeClr val="tx1"/>
              </a:solidFill>
            </a:rPr>
            <a:t>application.properties </a:t>
          </a:r>
          <a:r>
            <a:rPr lang="en-US" dirty="0"/>
            <a:t>like this:</a:t>
          </a:r>
        </a:p>
      </dgm:t>
    </dgm:pt>
    <dgm:pt modelId="{390D8D88-53EC-46E3-B728-BC3841D81138}" type="parTrans" cxnId="{E1F8B35C-5442-4F69-8EC3-59D186180D5A}">
      <dgm:prSet/>
      <dgm:spPr/>
      <dgm:t>
        <a:bodyPr/>
        <a:lstStyle/>
        <a:p>
          <a:endParaRPr lang="en-US" sz="2800"/>
        </a:p>
      </dgm:t>
    </dgm:pt>
    <dgm:pt modelId="{49C87D60-0768-4387-A3BC-2B364ED1460D}" type="sibTrans" cxnId="{E1F8B35C-5442-4F69-8EC3-59D186180D5A}">
      <dgm:prSet/>
      <dgm:spPr/>
      <dgm:t>
        <a:bodyPr/>
        <a:lstStyle/>
        <a:p>
          <a:endParaRPr lang="en-US"/>
        </a:p>
      </dgm:t>
    </dgm:pt>
    <dgm:pt modelId="{2BFD9F9F-2005-4792-B3B7-D56387BF2E35}">
      <dgm:prSet/>
      <dgm:spPr>
        <a:ln>
          <a:solidFill>
            <a:srgbClr val="FFC000"/>
          </a:solidFill>
        </a:ln>
      </dgm:spPr>
      <dgm:t>
        <a:bodyPr/>
        <a:lstStyle/>
        <a:p>
          <a:r>
            <a:rPr lang="en-US" dirty="0"/>
            <a:t>spring.datasource.url: ${JDBC_DATABASE_URL:}</a:t>
          </a:r>
        </a:p>
      </dgm:t>
    </dgm:pt>
    <dgm:pt modelId="{441E3D9E-201C-4DB6-AF83-3A4AEA02C3BE}" type="parTrans" cxnId="{D7D3187C-63DA-466A-AD1D-B6034EF79155}">
      <dgm:prSet/>
      <dgm:spPr/>
      <dgm:t>
        <a:bodyPr/>
        <a:lstStyle/>
        <a:p>
          <a:endParaRPr lang="en-US" sz="2800"/>
        </a:p>
      </dgm:t>
    </dgm:pt>
    <dgm:pt modelId="{7AA3DB4E-7790-4E35-A56B-25801F2C0547}" type="sibTrans" cxnId="{D7D3187C-63DA-466A-AD1D-B6034EF79155}">
      <dgm:prSet/>
      <dgm:spPr/>
      <dgm:t>
        <a:bodyPr/>
        <a:lstStyle/>
        <a:p>
          <a:endParaRPr lang="en-US"/>
        </a:p>
      </dgm:t>
    </dgm:pt>
    <dgm:pt modelId="{3F5CFF7A-806B-4A05-A623-5446EC46BD82}">
      <dgm:prSet/>
      <dgm:spPr/>
      <dgm:t>
        <a:bodyPr/>
        <a:lstStyle/>
        <a:p>
          <a:r>
            <a:rPr lang="en-US" dirty="0">
              <a:solidFill>
                <a:schemeClr val="bg1"/>
              </a:solidFill>
            </a:rPr>
            <a:t>This sets spring.datasource.url to the value in the </a:t>
          </a:r>
          <a:r>
            <a:rPr lang="en-US" b="1" dirty="0">
              <a:solidFill>
                <a:schemeClr val="tx1"/>
              </a:solidFill>
            </a:rPr>
            <a:t>JDBC_DATABASE_URL </a:t>
          </a:r>
          <a:r>
            <a:rPr lang="en-US" dirty="0">
              <a:solidFill>
                <a:schemeClr val="bg1"/>
              </a:solidFill>
            </a:rPr>
            <a:t>environment variable and establishes a pool of connections to the database.</a:t>
          </a:r>
        </a:p>
      </dgm:t>
    </dgm:pt>
    <dgm:pt modelId="{514E9FCB-30D8-4421-995D-AD2971B38D25}" type="parTrans" cxnId="{8792BD55-AB16-4F3D-85D0-701F2CC8BBCB}">
      <dgm:prSet/>
      <dgm:spPr/>
      <dgm:t>
        <a:bodyPr/>
        <a:lstStyle/>
        <a:p>
          <a:endParaRPr lang="en-US" sz="2800"/>
        </a:p>
      </dgm:t>
    </dgm:pt>
    <dgm:pt modelId="{F2D39282-BFCE-4651-99AD-FA8B045DC5C0}" type="sibTrans" cxnId="{8792BD55-AB16-4F3D-85D0-701F2CC8BBCB}">
      <dgm:prSet/>
      <dgm:spPr/>
      <dgm:t>
        <a:bodyPr/>
        <a:lstStyle/>
        <a:p>
          <a:endParaRPr lang="en-US"/>
        </a:p>
      </dgm:t>
    </dgm:pt>
    <dgm:pt modelId="{409A32B0-8E46-4D38-91A0-7197D1AD6EFD}">
      <dgm:prSet/>
      <dgm:spPr/>
      <dgm:t>
        <a:bodyPr/>
        <a:lstStyle/>
        <a:p>
          <a:r>
            <a:rPr lang="en-US" dirty="0"/>
            <a:t>On Windows to check  the env variables</a:t>
          </a:r>
        </a:p>
        <a:p>
          <a:r>
            <a:rPr lang="en-US" dirty="0"/>
            <a:t>	$  </a:t>
          </a:r>
          <a:r>
            <a:rPr lang="en-US" dirty="0" err="1"/>
            <a:t>heroku</a:t>
          </a:r>
          <a:r>
            <a:rPr lang="en-US" dirty="0"/>
            <a:t> run env</a:t>
          </a:r>
        </a:p>
      </dgm:t>
    </dgm:pt>
    <dgm:pt modelId="{CF73C371-EDE3-4872-9834-1F098BF7BDDB}" type="parTrans" cxnId="{99347B68-BF6B-43BF-964B-6F4D2D38FE0D}">
      <dgm:prSet/>
      <dgm:spPr/>
      <dgm:t>
        <a:bodyPr/>
        <a:lstStyle/>
        <a:p>
          <a:endParaRPr lang="en-US" sz="2800"/>
        </a:p>
      </dgm:t>
    </dgm:pt>
    <dgm:pt modelId="{B9554876-A48D-4791-B6D2-2AB4BCF2D4DE}" type="sibTrans" cxnId="{99347B68-BF6B-43BF-964B-6F4D2D38FE0D}">
      <dgm:prSet/>
      <dgm:spPr/>
      <dgm:t>
        <a:bodyPr/>
        <a:lstStyle/>
        <a:p>
          <a:endParaRPr lang="en-US"/>
        </a:p>
      </dgm:t>
    </dgm:pt>
    <dgm:pt modelId="{E004103C-B15F-41DA-A11B-BAE99F4FD1E6}" type="pres">
      <dgm:prSet presAssocID="{9B88139A-36FA-45C9-BBAD-F77C90A18838}" presName="linear" presStyleCnt="0">
        <dgm:presLayoutVars>
          <dgm:animLvl val="lvl"/>
          <dgm:resizeHandles val="exact"/>
        </dgm:presLayoutVars>
      </dgm:prSet>
      <dgm:spPr/>
    </dgm:pt>
    <dgm:pt modelId="{EA253737-F9C6-4838-9AC5-E322C46D3588}" type="pres">
      <dgm:prSet presAssocID="{BFC35903-5E1B-4CC7-B000-2A6DB4CD34BB}" presName="parentText" presStyleLbl="node1" presStyleIdx="0" presStyleCnt="4">
        <dgm:presLayoutVars>
          <dgm:chMax val="0"/>
          <dgm:bulletEnabled val="1"/>
        </dgm:presLayoutVars>
      </dgm:prSet>
      <dgm:spPr/>
    </dgm:pt>
    <dgm:pt modelId="{CA39FD50-1743-4F14-BBE6-41F80AFEE7B6}" type="pres">
      <dgm:prSet presAssocID="{49C87D60-0768-4387-A3BC-2B364ED1460D}" presName="spacer" presStyleCnt="0"/>
      <dgm:spPr/>
    </dgm:pt>
    <dgm:pt modelId="{B08FBD91-C75D-4390-9CDF-79FB300E8CC2}" type="pres">
      <dgm:prSet presAssocID="{2BFD9F9F-2005-4792-B3B7-D56387BF2E35}" presName="parentText" presStyleLbl="node1" presStyleIdx="1" presStyleCnt="4">
        <dgm:presLayoutVars>
          <dgm:chMax val="0"/>
          <dgm:bulletEnabled val="1"/>
        </dgm:presLayoutVars>
      </dgm:prSet>
      <dgm:spPr/>
    </dgm:pt>
    <dgm:pt modelId="{2BD6EA1F-2F82-4EA0-B231-789B6ADFDAEE}" type="pres">
      <dgm:prSet presAssocID="{7AA3DB4E-7790-4E35-A56B-25801F2C0547}" presName="spacer" presStyleCnt="0"/>
      <dgm:spPr/>
    </dgm:pt>
    <dgm:pt modelId="{DAFC8034-A43B-4C36-A220-A7E7620A5956}" type="pres">
      <dgm:prSet presAssocID="{3F5CFF7A-806B-4A05-A623-5446EC46BD82}" presName="parentText" presStyleLbl="node1" presStyleIdx="2" presStyleCnt="4">
        <dgm:presLayoutVars>
          <dgm:chMax val="0"/>
          <dgm:bulletEnabled val="1"/>
        </dgm:presLayoutVars>
      </dgm:prSet>
      <dgm:spPr/>
    </dgm:pt>
    <dgm:pt modelId="{649AE45B-DE1E-488D-AC80-4C4D9C28BD70}" type="pres">
      <dgm:prSet presAssocID="{F2D39282-BFCE-4651-99AD-FA8B045DC5C0}" presName="spacer" presStyleCnt="0"/>
      <dgm:spPr/>
    </dgm:pt>
    <dgm:pt modelId="{C4E68D3C-76DF-43DA-ACCE-F9AB8BE89A6E}" type="pres">
      <dgm:prSet presAssocID="{409A32B0-8E46-4D38-91A0-7197D1AD6EFD}" presName="parentText" presStyleLbl="node1" presStyleIdx="3" presStyleCnt="4">
        <dgm:presLayoutVars>
          <dgm:chMax val="0"/>
          <dgm:bulletEnabled val="1"/>
        </dgm:presLayoutVars>
      </dgm:prSet>
      <dgm:spPr/>
    </dgm:pt>
  </dgm:ptLst>
  <dgm:cxnLst>
    <dgm:cxn modelId="{3650662C-4435-4DC9-93AB-8EE7863B5C83}" type="presOf" srcId="{BFC35903-5E1B-4CC7-B000-2A6DB4CD34BB}" destId="{EA253737-F9C6-4838-9AC5-E322C46D3588}" srcOrd="0" destOrd="0" presId="urn:microsoft.com/office/officeart/2005/8/layout/vList2"/>
    <dgm:cxn modelId="{E1F8B35C-5442-4F69-8EC3-59D186180D5A}" srcId="{9B88139A-36FA-45C9-BBAD-F77C90A18838}" destId="{BFC35903-5E1B-4CC7-B000-2A6DB4CD34BB}" srcOrd="0" destOrd="0" parTransId="{390D8D88-53EC-46E3-B728-BC3841D81138}" sibTransId="{49C87D60-0768-4387-A3BC-2B364ED1460D}"/>
    <dgm:cxn modelId="{99347B68-BF6B-43BF-964B-6F4D2D38FE0D}" srcId="{9B88139A-36FA-45C9-BBAD-F77C90A18838}" destId="{409A32B0-8E46-4D38-91A0-7197D1AD6EFD}" srcOrd="3" destOrd="0" parTransId="{CF73C371-EDE3-4872-9834-1F098BF7BDDB}" sibTransId="{B9554876-A48D-4791-B6D2-2AB4BCF2D4DE}"/>
    <dgm:cxn modelId="{8792BD55-AB16-4F3D-85D0-701F2CC8BBCB}" srcId="{9B88139A-36FA-45C9-BBAD-F77C90A18838}" destId="{3F5CFF7A-806B-4A05-A623-5446EC46BD82}" srcOrd="2" destOrd="0" parTransId="{514E9FCB-30D8-4421-995D-AD2971B38D25}" sibTransId="{F2D39282-BFCE-4651-99AD-FA8B045DC5C0}"/>
    <dgm:cxn modelId="{0DE0D07B-3EB4-4C3E-AC94-DE41A09AB140}" type="presOf" srcId="{9B88139A-36FA-45C9-BBAD-F77C90A18838}" destId="{E004103C-B15F-41DA-A11B-BAE99F4FD1E6}" srcOrd="0" destOrd="0" presId="urn:microsoft.com/office/officeart/2005/8/layout/vList2"/>
    <dgm:cxn modelId="{D7D3187C-63DA-466A-AD1D-B6034EF79155}" srcId="{9B88139A-36FA-45C9-BBAD-F77C90A18838}" destId="{2BFD9F9F-2005-4792-B3B7-D56387BF2E35}" srcOrd="1" destOrd="0" parTransId="{441E3D9E-201C-4DB6-AF83-3A4AEA02C3BE}" sibTransId="{7AA3DB4E-7790-4E35-A56B-25801F2C0547}"/>
    <dgm:cxn modelId="{1D001FBB-513C-4417-A32C-19E19FCAA35F}" type="presOf" srcId="{3F5CFF7A-806B-4A05-A623-5446EC46BD82}" destId="{DAFC8034-A43B-4C36-A220-A7E7620A5956}" srcOrd="0" destOrd="0" presId="urn:microsoft.com/office/officeart/2005/8/layout/vList2"/>
    <dgm:cxn modelId="{70C48CE6-3A42-4A90-816E-B6D5C81F7939}" type="presOf" srcId="{2BFD9F9F-2005-4792-B3B7-D56387BF2E35}" destId="{B08FBD91-C75D-4390-9CDF-79FB300E8CC2}" srcOrd="0" destOrd="0" presId="urn:microsoft.com/office/officeart/2005/8/layout/vList2"/>
    <dgm:cxn modelId="{87081AEF-E9AE-4858-83E7-12176FBAE734}" type="presOf" srcId="{409A32B0-8E46-4D38-91A0-7197D1AD6EFD}" destId="{C4E68D3C-76DF-43DA-ACCE-F9AB8BE89A6E}" srcOrd="0" destOrd="0" presId="urn:microsoft.com/office/officeart/2005/8/layout/vList2"/>
    <dgm:cxn modelId="{74B166A0-9972-4533-9446-A6CE20D48F16}" type="presParOf" srcId="{E004103C-B15F-41DA-A11B-BAE99F4FD1E6}" destId="{EA253737-F9C6-4838-9AC5-E322C46D3588}" srcOrd="0" destOrd="0" presId="urn:microsoft.com/office/officeart/2005/8/layout/vList2"/>
    <dgm:cxn modelId="{E76C22F4-B898-4AF9-8922-9138E7DF3DF6}" type="presParOf" srcId="{E004103C-B15F-41DA-A11B-BAE99F4FD1E6}" destId="{CA39FD50-1743-4F14-BBE6-41F80AFEE7B6}" srcOrd="1" destOrd="0" presId="urn:microsoft.com/office/officeart/2005/8/layout/vList2"/>
    <dgm:cxn modelId="{91F014AA-6B00-4E25-B80A-132EA4854BBA}" type="presParOf" srcId="{E004103C-B15F-41DA-A11B-BAE99F4FD1E6}" destId="{B08FBD91-C75D-4390-9CDF-79FB300E8CC2}" srcOrd="2" destOrd="0" presId="urn:microsoft.com/office/officeart/2005/8/layout/vList2"/>
    <dgm:cxn modelId="{19691307-F307-473C-87AF-5313124ACC13}" type="presParOf" srcId="{E004103C-B15F-41DA-A11B-BAE99F4FD1E6}" destId="{2BD6EA1F-2F82-4EA0-B231-789B6ADFDAEE}" srcOrd="3" destOrd="0" presId="urn:microsoft.com/office/officeart/2005/8/layout/vList2"/>
    <dgm:cxn modelId="{330FCBED-EE67-4161-8934-113087D606AB}" type="presParOf" srcId="{E004103C-B15F-41DA-A11B-BAE99F4FD1E6}" destId="{DAFC8034-A43B-4C36-A220-A7E7620A5956}" srcOrd="4" destOrd="0" presId="urn:microsoft.com/office/officeart/2005/8/layout/vList2"/>
    <dgm:cxn modelId="{2CCAA60D-68EC-4F18-B2A8-8C244B5E8CE0}" type="presParOf" srcId="{E004103C-B15F-41DA-A11B-BAE99F4FD1E6}" destId="{649AE45B-DE1E-488D-AC80-4C4D9C28BD70}" srcOrd="5" destOrd="0" presId="urn:microsoft.com/office/officeart/2005/8/layout/vList2"/>
    <dgm:cxn modelId="{6E22F3A1-965F-4BB0-A41E-F98DE4CC96F7}" type="presParOf" srcId="{E004103C-B15F-41DA-A11B-BAE99F4FD1E6}" destId="{C4E68D3C-76DF-43DA-ACCE-F9AB8BE89A6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21C0F590-E114-4038-A435-C9F26E124B2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06E758-5030-4F37-87E8-A3A1D738E793}">
      <dgm:prSet/>
      <dgm:spPr/>
      <dgm:t>
        <a:bodyPr/>
        <a:lstStyle/>
        <a:p>
          <a:r>
            <a:rPr lang="en-US" dirty="0"/>
            <a:t>Use the </a:t>
          </a:r>
          <a:r>
            <a:rPr lang="en-US" dirty="0" err="1"/>
            <a:t>pgadmin</a:t>
          </a:r>
          <a:r>
            <a:rPr lang="en-US" dirty="0"/>
            <a:t> client to look into the schema , table and data.</a:t>
          </a:r>
        </a:p>
      </dgm:t>
    </dgm:pt>
    <dgm:pt modelId="{14AF4404-6E7C-4885-A09E-2F84CC886DDB}" type="parTrans" cxnId="{1789AA8B-5E43-4EC3-B8E8-446E1BDA628A}">
      <dgm:prSet/>
      <dgm:spPr/>
      <dgm:t>
        <a:bodyPr/>
        <a:lstStyle/>
        <a:p>
          <a:endParaRPr lang="en-US"/>
        </a:p>
      </dgm:t>
    </dgm:pt>
    <dgm:pt modelId="{95CD6FEA-D099-4E32-836B-3B49FEE192D7}" type="sibTrans" cxnId="{1789AA8B-5E43-4EC3-B8E8-446E1BDA628A}">
      <dgm:prSet/>
      <dgm:spPr/>
      <dgm:t>
        <a:bodyPr/>
        <a:lstStyle/>
        <a:p>
          <a:endParaRPr lang="en-US"/>
        </a:p>
      </dgm:t>
    </dgm:pt>
    <dgm:pt modelId="{1C99AEA0-1BC4-4BA7-B66E-510DB51EE823}">
      <dgm:prSet/>
      <dgm:spPr/>
      <dgm:t>
        <a:bodyPr/>
        <a:lstStyle/>
        <a:p>
          <a:r>
            <a:rPr lang="en-US"/>
            <a:t>Connect using the jdbc url</a:t>
          </a:r>
        </a:p>
      </dgm:t>
    </dgm:pt>
    <dgm:pt modelId="{1172F6AE-B8BF-4099-AB6F-464B7415D522}" type="parTrans" cxnId="{A6DA7F61-B174-4F1D-BEFC-B9D7F2908798}">
      <dgm:prSet/>
      <dgm:spPr/>
      <dgm:t>
        <a:bodyPr/>
        <a:lstStyle/>
        <a:p>
          <a:endParaRPr lang="en-US"/>
        </a:p>
      </dgm:t>
    </dgm:pt>
    <dgm:pt modelId="{DEF43E10-B47A-4813-B271-3437459185ED}" type="sibTrans" cxnId="{A6DA7F61-B174-4F1D-BEFC-B9D7F2908798}">
      <dgm:prSet/>
      <dgm:spPr/>
      <dgm:t>
        <a:bodyPr/>
        <a:lstStyle/>
        <a:p>
          <a:endParaRPr lang="en-US"/>
        </a:p>
      </dgm:t>
    </dgm:pt>
    <dgm:pt modelId="{028C4024-5608-4659-BFCB-9BFD94E34FA3}" type="pres">
      <dgm:prSet presAssocID="{21C0F590-E114-4038-A435-C9F26E124B26}" presName="linear" presStyleCnt="0">
        <dgm:presLayoutVars>
          <dgm:animLvl val="lvl"/>
          <dgm:resizeHandles val="exact"/>
        </dgm:presLayoutVars>
      </dgm:prSet>
      <dgm:spPr/>
    </dgm:pt>
    <dgm:pt modelId="{28DD825E-2D23-45A9-B5A1-28554C8B56D9}" type="pres">
      <dgm:prSet presAssocID="{4806E758-5030-4F37-87E8-A3A1D738E793}" presName="parentText" presStyleLbl="node1" presStyleIdx="0" presStyleCnt="2">
        <dgm:presLayoutVars>
          <dgm:chMax val="0"/>
          <dgm:bulletEnabled val="1"/>
        </dgm:presLayoutVars>
      </dgm:prSet>
      <dgm:spPr/>
    </dgm:pt>
    <dgm:pt modelId="{DD8BEA04-F4AE-42C8-B92F-C259D0E5CEA0}" type="pres">
      <dgm:prSet presAssocID="{95CD6FEA-D099-4E32-836B-3B49FEE192D7}" presName="spacer" presStyleCnt="0"/>
      <dgm:spPr/>
    </dgm:pt>
    <dgm:pt modelId="{AB569FAE-FB15-45FA-8D28-CCD81F71410D}" type="pres">
      <dgm:prSet presAssocID="{1C99AEA0-1BC4-4BA7-B66E-510DB51EE823}" presName="parentText" presStyleLbl="node1" presStyleIdx="1" presStyleCnt="2">
        <dgm:presLayoutVars>
          <dgm:chMax val="0"/>
          <dgm:bulletEnabled val="1"/>
        </dgm:presLayoutVars>
      </dgm:prSet>
      <dgm:spPr/>
    </dgm:pt>
  </dgm:ptLst>
  <dgm:cxnLst>
    <dgm:cxn modelId="{F547B432-6DAC-493A-9885-A04DA35DFB16}" type="presOf" srcId="{4806E758-5030-4F37-87E8-A3A1D738E793}" destId="{28DD825E-2D23-45A9-B5A1-28554C8B56D9}" srcOrd="0" destOrd="0" presId="urn:microsoft.com/office/officeart/2005/8/layout/vList2"/>
    <dgm:cxn modelId="{A6DA7F61-B174-4F1D-BEFC-B9D7F2908798}" srcId="{21C0F590-E114-4038-A435-C9F26E124B26}" destId="{1C99AEA0-1BC4-4BA7-B66E-510DB51EE823}" srcOrd="1" destOrd="0" parTransId="{1172F6AE-B8BF-4099-AB6F-464B7415D522}" sibTransId="{DEF43E10-B47A-4813-B271-3437459185ED}"/>
    <dgm:cxn modelId="{1789AA8B-5E43-4EC3-B8E8-446E1BDA628A}" srcId="{21C0F590-E114-4038-A435-C9F26E124B26}" destId="{4806E758-5030-4F37-87E8-A3A1D738E793}" srcOrd="0" destOrd="0" parTransId="{14AF4404-6E7C-4885-A09E-2F84CC886DDB}" sibTransId="{95CD6FEA-D099-4E32-836B-3B49FEE192D7}"/>
    <dgm:cxn modelId="{15324EAB-9EB8-47D7-8D30-CF3A8FB18C06}" type="presOf" srcId="{21C0F590-E114-4038-A435-C9F26E124B26}" destId="{028C4024-5608-4659-BFCB-9BFD94E34FA3}" srcOrd="0" destOrd="0" presId="urn:microsoft.com/office/officeart/2005/8/layout/vList2"/>
    <dgm:cxn modelId="{1F1570EC-5600-4505-9397-350A80F8FA22}" type="presOf" srcId="{1C99AEA0-1BC4-4BA7-B66E-510DB51EE823}" destId="{AB569FAE-FB15-45FA-8D28-CCD81F71410D}" srcOrd="0" destOrd="0" presId="urn:microsoft.com/office/officeart/2005/8/layout/vList2"/>
    <dgm:cxn modelId="{749DAED8-817C-4ED8-89BA-4B7F49C7714D}" type="presParOf" srcId="{028C4024-5608-4659-BFCB-9BFD94E34FA3}" destId="{28DD825E-2D23-45A9-B5A1-28554C8B56D9}" srcOrd="0" destOrd="0" presId="urn:microsoft.com/office/officeart/2005/8/layout/vList2"/>
    <dgm:cxn modelId="{E3C26A44-0660-4B1E-9A54-78722BA1DFAC}" type="presParOf" srcId="{028C4024-5608-4659-BFCB-9BFD94E34FA3}" destId="{DD8BEA04-F4AE-42C8-B92F-C259D0E5CEA0}" srcOrd="1" destOrd="0" presId="urn:microsoft.com/office/officeart/2005/8/layout/vList2"/>
    <dgm:cxn modelId="{1FF53DF2-C9DF-4F43-B59F-AA472F5596FE}" type="presParOf" srcId="{028C4024-5608-4659-BFCB-9BFD94E34FA3}" destId="{AB569FAE-FB15-45FA-8D28-CCD81F71410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0B4A7F89-CA86-48DD-A33F-B5025CF5267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2A490AD-570D-4DDB-BAC5-2DC2834E36EB}">
      <dgm:prSet/>
      <dgm:spPr/>
      <dgm:t>
        <a:bodyPr/>
        <a:lstStyle/>
        <a:p>
          <a:r>
            <a:rPr lang="en-US" dirty="0"/>
            <a:t>In addition to the deployment methods seen so far, Heroku supports building and releasing apps via an API. </a:t>
          </a:r>
        </a:p>
      </dgm:t>
    </dgm:pt>
    <dgm:pt modelId="{137C6856-A0AD-40BF-B844-CB9B12BC44C8}" type="parTrans" cxnId="{01A51878-9110-4D8A-A7A6-EDA983BF98DE}">
      <dgm:prSet/>
      <dgm:spPr/>
      <dgm:t>
        <a:bodyPr/>
        <a:lstStyle/>
        <a:p>
          <a:endParaRPr lang="en-US"/>
        </a:p>
      </dgm:t>
    </dgm:pt>
    <dgm:pt modelId="{B62D51FF-D5D4-44D7-80B4-7DA0E5B5E145}" type="sibTrans" cxnId="{01A51878-9110-4D8A-A7A6-EDA983BF98DE}">
      <dgm:prSet/>
      <dgm:spPr/>
      <dgm:t>
        <a:bodyPr/>
        <a:lstStyle/>
        <a:p>
          <a:endParaRPr lang="en-US"/>
        </a:p>
      </dgm:t>
    </dgm:pt>
    <dgm:pt modelId="{E3F5A97A-0EE1-4E92-BD12-23135C4380BB}">
      <dgm:prSet/>
      <dgm:spPr/>
      <dgm:t>
        <a:bodyPr/>
        <a:lstStyle/>
        <a:p>
          <a:r>
            <a:rPr lang="en-US"/>
            <a:t>The Heroku Maven plugin utilizes this API to provide direct deployment of prepackaged standalone web applications(WAR) to Heroku.</a:t>
          </a:r>
        </a:p>
      </dgm:t>
    </dgm:pt>
    <dgm:pt modelId="{63D85E48-DAC7-47A7-A887-59F4EE34978E}" type="parTrans" cxnId="{8D1D22AA-199C-4C46-A262-4F0A860C76D3}">
      <dgm:prSet/>
      <dgm:spPr/>
      <dgm:t>
        <a:bodyPr/>
        <a:lstStyle/>
        <a:p>
          <a:endParaRPr lang="en-US"/>
        </a:p>
      </dgm:t>
    </dgm:pt>
    <dgm:pt modelId="{C534DB66-CDC0-4923-8686-F8C671F48EA5}" type="sibTrans" cxnId="{8D1D22AA-199C-4C46-A262-4F0A860C76D3}">
      <dgm:prSet/>
      <dgm:spPr/>
      <dgm:t>
        <a:bodyPr/>
        <a:lstStyle/>
        <a:p>
          <a:endParaRPr lang="en-US"/>
        </a:p>
      </dgm:t>
    </dgm:pt>
    <dgm:pt modelId="{C70602AE-E0C9-43C7-9139-BA798726F146}">
      <dgm:prSet/>
      <dgm:spPr/>
      <dgm:t>
        <a:bodyPr/>
        <a:lstStyle/>
        <a:p>
          <a:r>
            <a:rPr lang="en-US"/>
            <a:t>This may be a preferred approach for applications that take a long time to compile.</a:t>
          </a:r>
        </a:p>
      </dgm:t>
    </dgm:pt>
    <dgm:pt modelId="{2970F153-C951-4286-988B-FC42149E6558}" type="parTrans" cxnId="{EE784F69-C460-4E84-9914-04965DAFED07}">
      <dgm:prSet/>
      <dgm:spPr/>
      <dgm:t>
        <a:bodyPr/>
        <a:lstStyle/>
        <a:p>
          <a:endParaRPr lang="en-US"/>
        </a:p>
      </dgm:t>
    </dgm:pt>
    <dgm:pt modelId="{7D268E7D-FD94-4512-BD06-F6F64FFC7236}" type="sibTrans" cxnId="{EE784F69-C460-4E84-9914-04965DAFED07}">
      <dgm:prSet/>
      <dgm:spPr/>
      <dgm:t>
        <a:bodyPr/>
        <a:lstStyle/>
        <a:p>
          <a:endParaRPr lang="en-US"/>
        </a:p>
      </dgm:t>
    </dgm:pt>
    <dgm:pt modelId="{49740854-A68F-4EF4-80F2-15E81C1C76E3}">
      <dgm:prSet/>
      <dgm:spPr/>
      <dgm:t>
        <a:bodyPr/>
        <a:lstStyle/>
        <a:p>
          <a:r>
            <a:rPr lang="en-US"/>
            <a:t>Here in this approach, We to include the Heroku Maven Plugin in your project, configure it, and deploy your application to Heroku.</a:t>
          </a:r>
        </a:p>
      </dgm:t>
    </dgm:pt>
    <dgm:pt modelId="{AA505C94-E7CF-4A32-838F-3C257A8C0C36}" type="parTrans" cxnId="{576A0C8C-5704-4BD3-9558-8DF57E102EAD}">
      <dgm:prSet/>
      <dgm:spPr/>
      <dgm:t>
        <a:bodyPr/>
        <a:lstStyle/>
        <a:p>
          <a:endParaRPr lang="en-US"/>
        </a:p>
      </dgm:t>
    </dgm:pt>
    <dgm:pt modelId="{7BF5AECD-4A2E-4367-8BB5-AD638BA1ADFC}" type="sibTrans" cxnId="{576A0C8C-5704-4BD3-9558-8DF57E102EAD}">
      <dgm:prSet/>
      <dgm:spPr/>
      <dgm:t>
        <a:bodyPr/>
        <a:lstStyle/>
        <a:p>
          <a:endParaRPr lang="en-US"/>
        </a:p>
      </dgm:t>
    </dgm:pt>
    <dgm:pt modelId="{40B4A074-2AC9-4DF7-8B55-84580E72EB31}" type="pres">
      <dgm:prSet presAssocID="{0B4A7F89-CA86-48DD-A33F-B5025CF5267C}" presName="root" presStyleCnt="0">
        <dgm:presLayoutVars>
          <dgm:dir/>
          <dgm:resizeHandles val="exact"/>
        </dgm:presLayoutVars>
      </dgm:prSet>
      <dgm:spPr/>
    </dgm:pt>
    <dgm:pt modelId="{E7E226BE-816E-4409-B8A6-0531F49EACFD}" type="pres">
      <dgm:prSet presAssocID="{32A490AD-570D-4DDB-BAC5-2DC2834E36EB}" presName="compNode" presStyleCnt="0"/>
      <dgm:spPr/>
    </dgm:pt>
    <dgm:pt modelId="{6C2AB650-DA0A-4674-B8C1-3296037C238B}" type="pres">
      <dgm:prSet presAssocID="{32A490AD-570D-4DDB-BAC5-2DC2834E36EB}" presName="bgRect" presStyleLbl="bgShp" presStyleIdx="0" presStyleCnt="4"/>
      <dgm:spPr/>
    </dgm:pt>
    <dgm:pt modelId="{7ECFFBBA-70E1-4C3B-A703-79FB192E0BC4}" type="pres">
      <dgm:prSet presAssocID="{32A490AD-570D-4DDB-BAC5-2DC2834E36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62FB167-5A0D-4536-A1ED-F13FBF8011CB}" type="pres">
      <dgm:prSet presAssocID="{32A490AD-570D-4DDB-BAC5-2DC2834E36EB}" presName="spaceRect" presStyleCnt="0"/>
      <dgm:spPr/>
    </dgm:pt>
    <dgm:pt modelId="{9623833B-24B9-43BD-8CA8-72CE9E690D3F}" type="pres">
      <dgm:prSet presAssocID="{32A490AD-570D-4DDB-BAC5-2DC2834E36EB}" presName="parTx" presStyleLbl="revTx" presStyleIdx="0" presStyleCnt="4">
        <dgm:presLayoutVars>
          <dgm:chMax val="0"/>
          <dgm:chPref val="0"/>
        </dgm:presLayoutVars>
      </dgm:prSet>
      <dgm:spPr/>
    </dgm:pt>
    <dgm:pt modelId="{0A802E33-AC0A-4404-8CF9-F338347DB536}" type="pres">
      <dgm:prSet presAssocID="{B62D51FF-D5D4-44D7-80B4-7DA0E5B5E145}" presName="sibTrans" presStyleCnt="0"/>
      <dgm:spPr/>
    </dgm:pt>
    <dgm:pt modelId="{6E4FFE35-49AD-4638-9437-CD9E48C38954}" type="pres">
      <dgm:prSet presAssocID="{E3F5A97A-0EE1-4E92-BD12-23135C4380BB}" presName="compNode" presStyleCnt="0"/>
      <dgm:spPr/>
    </dgm:pt>
    <dgm:pt modelId="{0CD15968-8212-4C5E-8F6A-65735137ED61}" type="pres">
      <dgm:prSet presAssocID="{E3F5A97A-0EE1-4E92-BD12-23135C4380BB}" presName="bgRect" presStyleLbl="bgShp" presStyleIdx="1" presStyleCnt="4"/>
      <dgm:spPr>
        <a:solidFill>
          <a:srgbClr val="00B0F0"/>
        </a:solidFill>
      </dgm:spPr>
    </dgm:pt>
    <dgm:pt modelId="{002687ED-0E70-4CC2-B1B4-EE57D2670C3F}" type="pres">
      <dgm:prSet presAssocID="{E3F5A97A-0EE1-4E92-BD12-23135C4380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EEA8531-AB26-43F8-A6D3-B80B5D8DBE6D}" type="pres">
      <dgm:prSet presAssocID="{E3F5A97A-0EE1-4E92-BD12-23135C4380BB}" presName="spaceRect" presStyleCnt="0"/>
      <dgm:spPr/>
    </dgm:pt>
    <dgm:pt modelId="{C560BF3E-DAB8-4175-9F31-FD9C64CB0DC2}" type="pres">
      <dgm:prSet presAssocID="{E3F5A97A-0EE1-4E92-BD12-23135C4380BB}" presName="parTx" presStyleLbl="revTx" presStyleIdx="1" presStyleCnt="4">
        <dgm:presLayoutVars>
          <dgm:chMax val="0"/>
          <dgm:chPref val="0"/>
        </dgm:presLayoutVars>
      </dgm:prSet>
      <dgm:spPr/>
    </dgm:pt>
    <dgm:pt modelId="{5D5CA645-20EE-4955-A06E-6A4A66FD191C}" type="pres">
      <dgm:prSet presAssocID="{C534DB66-CDC0-4923-8686-F8C671F48EA5}" presName="sibTrans" presStyleCnt="0"/>
      <dgm:spPr/>
    </dgm:pt>
    <dgm:pt modelId="{0CADB1E1-9BD4-4FEB-ABB2-CB0652AB389E}" type="pres">
      <dgm:prSet presAssocID="{C70602AE-E0C9-43C7-9139-BA798726F146}" presName="compNode" presStyleCnt="0"/>
      <dgm:spPr/>
    </dgm:pt>
    <dgm:pt modelId="{0129E8E7-4782-468C-B56B-9102CC982DFB}" type="pres">
      <dgm:prSet presAssocID="{C70602AE-E0C9-43C7-9139-BA798726F146}" presName="bgRect" presStyleLbl="bgShp" presStyleIdx="2" presStyleCnt="4"/>
      <dgm:spPr/>
    </dgm:pt>
    <dgm:pt modelId="{321E7367-3FAC-42B4-A0A5-928A29C98F7D}" type="pres">
      <dgm:prSet presAssocID="{C70602AE-E0C9-43C7-9139-BA798726F1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EE17E0FD-FEB3-4723-A3B1-468C0EF13F79}" type="pres">
      <dgm:prSet presAssocID="{C70602AE-E0C9-43C7-9139-BA798726F146}" presName="spaceRect" presStyleCnt="0"/>
      <dgm:spPr/>
    </dgm:pt>
    <dgm:pt modelId="{ACFCA41E-0EAE-4CA9-B276-EE0B8442333F}" type="pres">
      <dgm:prSet presAssocID="{C70602AE-E0C9-43C7-9139-BA798726F146}" presName="parTx" presStyleLbl="revTx" presStyleIdx="2" presStyleCnt="4">
        <dgm:presLayoutVars>
          <dgm:chMax val="0"/>
          <dgm:chPref val="0"/>
        </dgm:presLayoutVars>
      </dgm:prSet>
      <dgm:spPr/>
    </dgm:pt>
    <dgm:pt modelId="{A8F6B172-2965-4D1D-B146-E2D1C7B03B38}" type="pres">
      <dgm:prSet presAssocID="{7D268E7D-FD94-4512-BD06-F6F64FFC7236}" presName="sibTrans" presStyleCnt="0"/>
      <dgm:spPr/>
    </dgm:pt>
    <dgm:pt modelId="{72E412F2-6107-482C-97E8-1FDD44B41FAD}" type="pres">
      <dgm:prSet presAssocID="{49740854-A68F-4EF4-80F2-15E81C1C76E3}" presName="compNode" presStyleCnt="0"/>
      <dgm:spPr/>
    </dgm:pt>
    <dgm:pt modelId="{7EF36640-3B23-44B2-8BDE-C3A4217D8ADA}" type="pres">
      <dgm:prSet presAssocID="{49740854-A68F-4EF4-80F2-15E81C1C76E3}" presName="bgRect" presStyleLbl="bgShp" presStyleIdx="3" presStyleCnt="4"/>
      <dgm:spPr/>
    </dgm:pt>
    <dgm:pt modelId="{A6834045-D4D9-4E0E-835F-AD99A63914A4}" type="pres">
      <dgm:prSet presAssocID="{49740854-A68F-4EF4-80F2-15E81C1C76E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3B981D39-A3F3-4529-9B68-5B21AB057914}" type="pres">
      <dgm:prSet presAssocID="{49740854-A68F-4EF4-80F2-15E81C1C76E3}" presName="spaceRect" presStyleCnt="0"/>
      <dgm:spPr/>
    </dgm:pt>
    <dgm:pt modelId="{84264FC2-B44E-4069-9A63-D24A6DD2E9B5}" type="pres">
      <dgm:prSet presAssocID="{49740854-A68F-4EF4-80F2-15E81C1C76E3}" presName="parTx" presStyleLbl="revTx" presStyleIdx="3" presStyleCnt="4">
        <dgm:presLayoutVars>
          <dgm:chMax val="0"/>
          <dgm:chPref val="0"/>
        </dgm:presLayoutVars>
      </dgm:prSet>
      <dgm:spPr/>
    </dgm:pt>
  </dgm:ptLst>
  <dgm:cxnLst>
    <dgm:cxn modelId="{31E0D417-43BC-4786-B7D1-EFBFA92B7350}" type="presOf" srcId="{C70602AE-E0C9-43C7-9139-BA798726F146}" destId="{ACFCA41E-0EAE-4CA9-B276-EE0B8442333F}" srcOrd="0" destOrd="0" presId="urn:microsoft.com/office/officeart/2018/2/layout/IconVerticalSolidList"/>
    <dgm:cxn modelId="{FBAA4860-985C-40CC-BE1F-ED1F2DF1D4E8}" type="presOf" srcId="{32A490AD-570D-4DDB-BAC5-2DC2834E36EB}" destId="{9623833B-24B9-43BD-8CA8-72CE9E690D3F}" srcOrd="0" destOrd="0" presId="urn:microsoft.com/office/officeart/2018/2/layout/IconVerticalSolidList"/>
    <dgm:cxn modelId="{EE784F69-C460-4E84-9914-04965DAFED07}" srcId="{0B4A7F89-CA86-48DD-A33F-B5025CF5267C}" destId="{C70602AE-E0C9-43C7-9139-BA798726F146}" srcOrd="2" destOrd="0" parTransId="{2970F153-C951-4286-988B-FC42149E6558}" sibTransId="{7D268E7D-FD94-4512-BD06-F6F64FFC7236}"/>
    <dgm:cxn modelId="{01A51878-9110-4D8A-A7A6-EDA983BF98DE}" srcId="{0B4A7F89-CA86-48DD-A33F-B5025CF5267C}" destId="{32A490AD-570D-4DDB-BAC5-2DC2834E36EB}" srcOrd="0" destOrd="0" parTransId="{137C6856-A0AD-40BF-B844-CB9B12BC44C8}" sibTransId="{B62D51FF-D5D4-44D7-80B4-7DA0E5B5E145}"/>
    <dgm:cxn modelId="{576A0C8C-5704-4BD3-9558-8DF57E102EAD}" srcId="{0B4A7F89-CA86-48DD-A33F-B5025CF5267C}" destId="{49740854-A68F-4EF4-80F2-15E81C1C76E3}" srcOrd="3" destOrd="0" parTransId="{AA505C94-E7CF-4A32-838F-3C257A8C0C36}" sibTransId="{7BF5AECD-4A2E-4367-8BB5-AD638BA1ADFC}"/>
    <dgm:cxn modelId="{41362D96-5813-419D-AE41-165D90BFCE4E}" type="presOf" srcId="{E3F5A97A-0EE1-4E92-BD12-23135C4380BB}" destId="{C560BF3E-DAB8-4175-9F31-FD9C64CB0DC2}" srcOrd="0" destOrd="0" presId="urn:microsoft.com/office/officeart/2018/2/layout/IconVerticalSolidList"/>
    <dgm:cxn modelId="{8D1D22AA-199C-4C46-A262-4F0A860C76D3}" srcId="{0B4A7F89-CA86-48DD-A33F-B5025CF5267C}" destId="{E3F5A97A-0EE1-4E92-BD12-23135C4380BB}" srcOrd="1" destOrd="0" parTransId="{63D85E48-DAC7-47A7-A887-59F4EE34978E}" sibTransId="{C534DB66-CDC0-4923-8686-F8C671F48EA5}"/>
    <dgm:cxn modelId="{B5ADD0B2-1E1F-46AD-8A54-AB8DCADA80B2}" type="presOf" srcId="{49740854-A68F-4EF4-80F2-15E81C1C76E3}" destId="{84264FC2-B44E-4069-9A63-D24A6DD2E9B5}" srcOrd="0" destOrd="0" presId="urn:microsoft.com/office/officeart/2018/2/layout/IconVerticalSolidList"/>
    <dgm:cxn modelId="{629890EC-5B4A-4617-9270-36CCAA705AB5}" type="presOf" srcId="{0B4A7F89-CA86-48DD-A33F-B5025CF5267C}" destId="{40B4A074-2AC9-4DF7-8B55-84580E72EB31}" srcOrd="0" destOrd="0" presId="urn:microsoft.com/office/officeart/2018/2/layout/IconVerticalSolidList"/>
    <dgm:cxn modelId="{CC6CAEF4-920B-4BC2-A012-E0FDA18A079E}" type="presParOf" srcId="{40B4A074-2AC9-4DF7-8B55-84580E72EB31}" destId="{E7E226BE-816E-4409-B8A6-0531F49EACFD}" srcOrd="0" destOrd="0" presId="urn:microsoft.com/office/officeart/2018/2/layout/IconVerticalSolidList"/>
    <dgm:cxn modelId="{0BD02AC4-2749-4B2E-BA1A-91AFD071E8C3}" type="presParOf" srcId="{E7E226BE-816E-4409-B8A6-0531F49EACFD}" destId="{6C2AB650-DA0A-4674-B8C1-3296037C238B}" srcOrd="0" destOrd="0" presId="urn:microsoft.com/office/officeart/2018/2/layout/IconVerticalSolidList"/>
    <dgm:cxn modelId="{2E47A6FB-04F2-4AF6-B50A-43BE4E14D8FB}" type="presParOf" srcId="{E7E226BE-816E-4409-B8A6-0531F49EACFD}" destId="{7ECFFBBA-70E1-4C3B-A703-79FB192E0BC4}" srcOrd="1" destOrd="0" presId="urn:microsoft.com/office/officeart/2018/2/layout/IconVerticalSolidList"/>
    <dgm:cxn modelId="{9CC8200A-5C21-4975-AB06-30C776F40348}" type="presParOf" srcId="{E7E226BE-816E-4409-B8A6-0531F49EACFD}" destId="{A62FB167-5A0D-4536-A1ED-F13FBF8011CB}" srcOrd="2" destOrd="0" presId="urn:microsoft.com/office/officeart/2018/2/layout/IconVerticalSolidList"/>
    <dgm:cxn modelId="{5480053E-B0E5-4B5C-A75C-F544AE5255AF}" type="presParOf" srcId="{E7E226BE-816E-4409-B8A6-0531F49EACFD}" destId="{9623833B-24B9-43BD-8CA8-72CE9E690D3F}" srcOrd="3" destOrd="0" presId="urn:microsoft.com/office/officeart/2018/2/layout/IconVerticalSolidList"/>
    <dgm:cxn modelId="{C13479CE-8F69-4154-B12B-90104D316841}" type="presParOf" srcId="{40B4A074-2AC9-4DF7-8B55-84580E72EB31}" destId="{0A802E33-AC0A-4404-8CF9-F338347DB536}" srcOrd="1" destOrd="0" presId="urn:microsoft.com/office/officeart/2018/2/layout/IconVerticalSolidList"/>
    <dgm:cxn modelId="{9975FB86-3B51-4FF9-BBE0-E6E4F4C17C0B}" type="presParOf" srcId="{40B4A074-2AC9-4DF7-8B55-84580E72EB31}" destId="{6E4FFE35-49AD-4638-9437-CD9E48C38954}" srcOrd="2" destOrd="0" presId="urn:microsoft.com/office/officeart/2018/2/layout/IconVerticalSolidList"/>
    <dgm:cxn modelId="{B7862FDB-A5A1-4421-A943-25181A92C559}" type="presParOf" srcId="{6E4FFE35-49AD-4638-9437-CD9E48C38954}" destId="{0CD15968-8212-4C5E-8F6A-65735137ED61}" srcOrd="0" destOrd="0" presId="urn:microsoft.com/office/officeart/2018/2/layout/IconVerticalSolidList"/>
    <dgm:cxn modelId="{8072087A-6DE3-4951-958A-ACC4E03E9F31}" type="presParOf" srcId="{6E4FFE35-49AD-4638-9437-CD9E48C38954}" destId="{002687ED-0E70-4CC2-B1B4-EE57D2670C3F}" srcOrd="1" destOrd="0" presId="urn:microsoft.com/office/officeart/2018/2/layout/IconVerticalSolidList"/>
    <dgm:cxn modelId="{C771E04C-814B-4C21-85E0-1CC96ED3F78E}" type="presParOf" srcId="{6E4FFE35-49AD-4638-9437-CD9E48C38954}" destId="{9EEA8531-AB26-43F8-A6D3-B80B5D8DBE6D}" srcOrd="2" destOrd="0" presId="urn:microsoft.com/office/officeart/2018/2/layout/IconVerticalSolidList"/>
    <dgm:cxn modelId="{9B273F0C-DEFC-4BB3-A552-78E27802C43B}" type="presParOf" srcId="{6E4FFE35-49AD-4638-9437-CD9E48C38954}" destId="{C560BF3E-DAB8-4175-9F31-FD9C64CB0DC2}" srcOrd="3" destOrd="0" presId="urn:microsoft.com/office/officeart/2018/2/layout/IconVerticalSolidList"/>
    <dgm:cxn modelId="{2CE6CFFC-99AE-4AD8-B7DB-DA3DEBBFE0E9}" type="presParOf" srcId="{40B4A074-2AC9-4DF7-8B55-84580E72EB31}" destId="{5D5CA645-20EE-4955-A06E-6A4A66FD191C}" srcOrd="3" destOrd="0" presId="urn:microsoft.com/office/officeart/2018/2/layout/IconVerticalSolidList"/>
    <dgm:cxn modelId="{D17BA24F-0581-470D-AA46-8359C7B072C5}" type="presParOf" srcId="{40B4A074-2AC9-4DF7-8B55-84580E72EB31}" destId="{0CADB1E1-9BD4-4FEB-ABB2-CB0652AB389E}" srcOrd="4" destOrd="0" presId="urn:microsoft.com/office/officeart/2018/2/layout/IconVerticalSolidList"/>
    <dgm:cxn modelId="{27592F64-BB61-44A6-9699-EF00A4DBE326}" type="presParOf" srcId="{0CADB1E1-9BD4-4FEB-ABB2-CB0652AB389E}" destId="{0129E8E7-4782-468C-B56B-9102CC982DFB}" srcOrd="0" destOrd="0" presId="urn:microsoft.com/office/officeart/2018/2/layout/IconVerticalSolidList"/>
    <dgm:cxn modelId="{738DF537-9C37-4103-8156-071DD625EAD2}" type="presParOf" srcId="{0CADB1E1-9BD4-4FEB-ABB2-CB0652AB389E}" destId="{321E7367-3FAC-42B4-A0A5-928A29C98F7D}" srcOrd="1" destOrd="0" presId="urn:microsoft.com/office/officeart/2018/2/layout/IconVerticalSolidList"/>
    <dgm:cxn modelId="{3C91AED7-3931-4E1E-AFCA-323B7A715E04}" type="presParOf" srcId="{0CADB1E1-9BD4-4FEB-ABB2-CB0652AB389E}" destId="{EE17E0FD-FEB3-4723-A3B1-468C0EF13F79}" srcOrd="2" destOrd="0" presId="urn:microsoft.com/office/officeart/2018/2/layout/IconVerticalSolidList"/>
    <dgm:cxn modelId="{E1BD4E60-3A72-4A48-A514-C0D4EBFD4761}" type="presParOf" srcId="{0CADB1E1-9BD4-4FEB-ABB2-CB0652AB389E}" destId="{ACFCA41E-0EAE-4CA9-B276-EE0B8442333F}" srcOrd="3" destOrd="0" presId="urn:microsoft.com/office/officeart/2018/2/layout/IconVerticalSolidList"/>
    <dgm:cxn modelId="{3AA4D826-AC7A-42EC-95C4-B961D9978F48}" type="presParOf" srcId="{40B4A074-2AC9-4DF7-8B55-84580E72EB31}" destId="{A8F6B172-2965-4D1D-B146-E2D1C7B03B38}" srcOrd="5" destOrd="0" presId="urn:microsoft.com/office/officeart/2018/2/layout/IconVerticalSolidList"/>
    <dgm:cxn modelId="{CB61F2A4-8EAD-416F-9953-9E35190B294F}" type="presParOf" srcId="{40B4A074-2AC9-4DF7-8B55-84580E72EB31}" destId="{72E412F2-6107-482C-97E8-1FDD44B41FAD}" srcOrd="6" destOrd="0" presId="urn:microsoft.com/office/officeart/2018/2/layout/IconVerticalSolidList"/>
    <dgm:cxn modelId="{E4DB15F9-F93C-4671-8DE5-4C11D88F8711}" type="presParOf" srcId="{72E412F2-6107-482C-97E8-1FDD44B41FAD}" destId="{7EF36640-3B23-44B2-8BDE-C3A4217D8ADA}" srcOrd="0" destOrd="0" presId="urn:microsoft.com/office/officeart/2018/2/layout/IconVerticalSolidList"/>
    <dgm:cxn modelId="{5B66EBEB-3C92-46BE-A62D-D8808DC16B30}" type="presParOf" srcId="{72E412F2-6107-482C-97E8-1FDD44B41FAD}" destId="{A6834045-D4D9-4E0E-835F-AD99A63914A4}" srcOrd="1" destOrd="0" presId="urn:microsoft.com/office/officeart/2018/2/layout/IconVerticalSolidList"/>
    <dgm:cxn modelId="{E3120BA9-B827-458B-AEE0-9B49DED17334}" type="presParOf" srcId="{72E412F2-6107-482C-97E8-1FDD44B41FAD}" destId="{3B981D39-A3F3-4529-9B68-5B21AB057914}" srcOrd="2" destOrd="0" presId="urn:microsoft.com/office/officeart/2018/2/layout/IconVerticalSolidList"/>
    <dgm:cxn modelId="{7F22F66F-58CC-44A3-82CD-B6E2A75138BA}" type="presParOf" srcId="{72E412F2-6107-482C-97E8-1FDD44B41FAD}" destId="{84264FC2-B44E-4069-9A63-D24A6DD2E9B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9FFA8EBD-77EB-4D2E-8898-E8BDA014C8E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429FF12-8E0B-4303-A6ED-4419484785D0}">
      <dgm:prSet/>
      <dgm:spPr>
        <a:solidFill>
          <a:schemeClr val="accent6">
            <a:lumMod val="75000"/>
          </a:schemeClr>
        </a:solidFill>
      </dgm:spPr>
      <dgm:t>
        <a:bodyPr/>
        <a:lstStyle/>
        <a:p>
          <a:r>
            <a:rPr lang="en-US"/>
            <a:t>Steps:</a:t>
          </a:r>
        </a:p>
      </dgm:t>
    </dgm:pt>
    <dgm:pt modelId="{18AAE58E-F1A2-4E94-B955-A4B2932DDCF8}" type="parTrans" cxnId="{DD3D89FB-7659-409B-9753-1147C0F88054}">
      <dgm:prSet/>
      <dgm:spPr/>
      <dgm:t>
        <a:bodyPr/>
        <a:lstStyle/>
        <a:p>
          <a:endParaRPr lang="en-US"/>
        </a:p>
      </dgm:t>
    </dgm:pt>
    <dgm:pt modelId="{298E5BB8-E165-4EC9-9CD1-928E7BD01BAB}" type="sibTrans" cxnId="{DD3D89FB-7659-409B-9753-1147C0F88054}">
      <dgm:prSet/>
      <dgm:spPr/>
      <dgm:t>
        <a:bodyPr/>
        <a:lstStyle/>
        <a:p>
          <a:endParaRPr lang="en-US"/>
        </a:p>
      </dgm:t>
    </dgm:pt>
    <dgm:pt modelId="{87725EB3-1282-4F1E-A754-B3019C5C11CA}">
      <dgm:prSet/>
      <dgm:spPr>
        <a:solidFill>
          <a:schemeClr val="accent6">
            <a:lumMod val="40000"/>
            <a:lumOff val="60000"/>
            <a:alpha val="90000"/>
          </a:schemeClr>
        </a:solidFill>
      </dgm:spPr>
      <dgm:t>
        <a:bodyPr/>
        <a:lstStyle/>
        <a:p>
          <a:r>
            <a:rPr lang="en-US" dirty="0"/>
            <a:t>git clone </a:t>
          </a:r>
          <a:r>
            <a:rPr lang="en-US" dirty="0">
              <a:hlinkClick xmlns:r="http://schemas.openxmlformats.org/officeDocument/2006/relationships" r:id="rId1"/>
            </a:rPr>
            <a:t>https://github.com/vireshku/javawarsample.git</a:t>
          </a:r>
          <a:endParaRPr lang="en-US" dirty="0"/>
        </a:p>
      </dgm:t>
    </dgm:pt>
    <dgm:pt modelId="{2DFFFE51-18D6-444D-9AE9-6D88D76839F6}" type="parTrans" cxnId="{E01F98E5-6CDD-411E-8591-677BA14AEEE2}">
      <dgm:prSet/>
      <dgm:spPr/>
      <dgm:t>
        <a:bodyPr/>
        <a:lstStyle/>
        <a:p>
          <a:endParaRPr lang="en-US"/>
        </a:p>
      </dgm:t>
    </dgm:pt>
    <dgm:pt modelId="{2795DD21-AD71-4A9A-B6E6-76F0A04DFE41}" type="sibTrans" cxnId="{E01F98E5-6CDD-411E-8591-677BA14AEEE2}">
      <dgm:prSet/>
      <dgm:spPr/>
      <dgm:t>
        <a:bodyPr/>
        <a:lstStyle/>
        <a:p>
          <a:endParaRPr lang="en-US"/>
        </a:p>
      </dgm:t>
    </dgm:pt>
    <dgm:pt modelId="{3E8539BF-F2A2-40BC-BA0E-16F035511D99}">
      <dgm:prSet/>
      <dgm:spPr>
        <a:solidFill>
          <a:schemeClr val="accent6">
            <a:lumMod val="40000"/>
            <a:lumOff val="60000"/>
            <a:alpha val="90000"/>
          </a:schemeClr>
        </a:solidFill>
      </dgm:spPr>
      <dgm:t>
        <a:bodyPr/>
        <a:lstStyle/>
        <a:p>
          <a:r>
            <a:rPr lang="en-US"/>
            <a:t>cd javawarsample</a:t>
          </a:r>
        </a:p>
      </dgm:t>
    </dgm:pt>
    <dgm:pt modelId="{07851D6D-D381-49EE-81CD-34C996453A81}" type="parTrans" cxnId="{A184EF79-838C-4F0B-8AD4-196A69242A80}">
      <dgm:prSet/>
      <dgm:spPr/>
      <dgm:t>
        <a:bodyPr/>
        <a:lstStyle/>
        <a:p>
          <a:endParaRPr lang="en-US"/>
        </a:p>
      </dgm:t>
    </dgm:pt>
    <dgm:pt modelId="{75587DDF-C61C-420C-9807-522E86966EE7}" type="sibTrans" cxnId="{A184EF79-838C-4F0B-8AD4-196A69242A80}">
      <dgm:prSet/>
      <dgm:spPr/>
      <dgm:t>
        <a:bodyPr/>
        <a:lstStyle/>
        <a:p>
          <a:endParaRPr lang="en-US"/>
        </a:p>
      </dgm:t>
    </dgm:pt>
    <dgm:pt modelId="{4B291035-8DE5-4E35-A3AD-574ED6B880B6}">
      <dgm:prSet/>
      <dgm:spPr>
        <a:solidFill>
          <a:schemeClr val="accent6">
            <a:lumMod val="40000"/>
            <a:lumOff val="60000"/>
            <a:alpha val="90000"/>
          </a:schemeClr>
        </a:solidFill>
      </dgm:spPr>
      <dgm:t>
        <a:bodyPr/>
        <a:lstStyle/>
        <a:p>
          <a:r>
            <a:rPr lang="en-US"/>
            <a:t>heroku create</a:t>
          </a:r>
        </a:p>
      </dgm:t>
    </dgm:pt>
    <dgm:pt modelId="{3E29782D-1B18-4C02-BE36-398BB634A94C}" type="parTrans" cxnId="{5852702F-2555-4F28-BDE0-E0B9519D5D5A}">
      <dgm:prSet/>
      <dgm:spPr/>
      <dgm:t>
        <a:bodyPr/>
        <a:lstStyle/>
        <a:p>
          <a:endParaRPr lang="en-US"/>
        </a:p>
      </dgm:t>
    </dgm:pt>
    <dgm:pt modelId="{32A75EEB-010C-432B-A276-F48BF6D9DDAD}" type="sibTrans" cxnId="{5852702F-2555-4F28-BDE0-E0B9519D5D5A}">
      <dgm:prSet/>
      <dgm:spPr/>
      <dgm:t>
        <a:bodyPr/>
        <a:lstStyle/>
        <a:p>
          <a:endParaRPr lang="en-US"/>
        </a:p>
      </dgm:t>
    </dgm:pt>
    <dgm:pt modelId="{CC780B23-F714-4EF0-8E40-1F38B72FFEE4}">
      <dgm:prSet/>
      <dgm:spPr>
        <a:solidFill>
          <a:schemeClr val="accent6">
            <a:lumMod val="40000"/>
            <a:lumOff val="60000"/>
            <a:alpha val="90000"/>
          </a:schemeClr>
        </a:solidFill>
      </dgm:spPr>
      <dgm:t>
        <a:bodyPr/>
        <a:lstStyle/>
        <a:p>
          <a:r>
            <a:rPr lang="en-US" dirty="0" err="1"/>
            <a:t>mvn</a:t>
          </a:r>
          <a:r>
            <a:rPr lang="en-US" dirty="0"/>
            <a:t> clean </a:t>
          </a:r>
          <a:r>
            <a:rPr lang="en-US" dirty="0" err="1"/>
            <a:t>heroku:deploy-war</a:t>
          </a:r>
          <a:endParaRPr lang="en-US" dirty="0"/>
        </a:p>
      </dgm:t>
    </dgm:pt>
    <dgm:pt modelId="{ED05E80B-3342-4956-9F82-E2D2E7CC2141}" type="parTrans" cxnId="{B9432CDC-97C7-4923-8443-DF15A953E340}">
      <dgm:prSet/>
      <dgm:spPr/>
      <dgm:t>
        <a:bodyPr/>
        <a:lstStyle/>
        <a:p>
          <a:endParaRPr lang="en-US"/>
        </a:p>
      </dgm:t>
    </dgm:pt>
    <dgm:pt modelId="{58B2AA97-7121-4FA8-BBF6-F9849957781B}" type="sibTrans" cxnId="{B9432CDC-97C7-4923-8443-DF15A953E340}">
      <dgm:prSet/>
      <dgm:spPr/>
      <dgm:t>
        <a:bodyPr/>
        <a:lstStyle/>
        <a:p>
          <a:endParaRPr lang="en-US"/>
        </a:p>
      </dgm:t>
    </dgm:pt>
    <dgm:pt modelId="{0FEA6264-20CC-49D8-8745-BE3C2D6CF12F}">
      <dgm:prSet/>
      <dgm:spPr>
        <a:solidFill>
          <a:schemeClr val="accent6">
            <a:lumMod val="40000"/>
            <a:lumOff val="60000"/>
            <a:alpha val="90000"/>
          </a:schemeClr>
        </a:solidFill>
      </dgm:spPr>
      <dgm:t>
        <a:bodyPr/>
        <a:lstStyle/>
        <a:p>
          <a:r>
            <a:rPr lang="en-US"/>
            <a:t>heroku open</a:t>
          </a:r>
        </a:p>
      </dgm:t>
    </dgm:pt>
    <dgm:pt modelId="{04C8E5F4-5590-408E-A339-1419481DC14C}" type="parTrans" cxnId="{C827E645-5A96-4F40-915A-E4CCD69488DF}">
      <dgm:prSet/>
      <dgm:spPr/>
      <dgm:t>
        <a:bodyPr/>
        <a:lstStyle/>
        <a:p>
          <a:endParaRPr lang="en-US"/>
        </a:p>
      </dgm:t>
    </dgm:pt>
    <dgm:pt modelId="{3CEDD696-6369-4DA0-BB3B-EE0EEBFEE471}" type="sibTrans" cxnId="{C827E645-5A96-4F40-915A-E4CCD69488DF}">
      <dgm:prSet/>
      <dgm:spPr/>
      <dgm:t>
        <a:bodyPr/>
        <a:lstStyle/>
        <a:p>
          <a:endParaRPr lang="en-US"/>
        </a:p>
      </dgm:t>
    </dgm:pt>
    <dgm:pt modelId="{1099CD65-F761-4562-B30C-23DA3A3C5964}" type="pres">
      <dgm:prSet presAssocID="{9FFA8EBD-77EB-4D2E-8898-E8BDA014C8E2}" presName="Name0" presStyleCnt="0">
        <dgm:presLayoutVars>
          <dgm:dir/>
          <dgm:animLvl val="lvl"/>
          <dgm:resizeHandles val="exact"/>
        </dgm:presLayoutVars>
      </dgm:prSet>
      <dgm:spPr/>
    </dgm:pt>
    <dgm:pt modelId="{FDA42C36-452A-4E38-8102-ACE55FE012BE}" type="pres">
      <dgm:prSet presAssocID="{C429FF12-8E0B-4303-A6ED-4419484785D0}" presName="linNode" presStyleCnt="0"/>
      <dgm:spPr/>
    </dgm:pt>
    <dgm:pt modelId="{0B39D9E9-B677-4D3E-91D5-5010BCC5F603}" type="pres">
      <dgm:prSet presAssocID="{C429FF12-8E0B-4303-A6ED-4419484785D0}" presName="parentText" presStyleLbl="node1" presStyleIdx="0" presStyleCnt="1">
        <dgm:presLayoutVars>
          <dgm:chMax val="1"/>
          <dgm:bulletEnabled val="1"/>
        </dgm:presLayoutVars>
      </dgm:prSet>
      <dgm:spPr/>
    </dgm:pt>
    <dgm:pt modelId="{BBC727D6-E552-4C42-8DB1-0604D773E3CD}" type="pres">
      <dgm:prSet presAssocID="{C429FF12-8E0B-4303-A6ED-4419484785D0}" presName="descendantText" presStyleLbl="alignAccFollowNode1" presStyleIdx="0" presStyleCnt="1">
        <dgm:presLayoutVars>
          <dgm:bulletEnabled val="1"/>
        </dgm:presLayoutVars>
      </dgm:prSet>
      <dgm:spPr/>
    </dgm:pt>
  </dgm:ptLst>
  <dgm:cxnLst>
    <dgm:cxn modelId="{5887FF01-0041-4BD8-AB8F-9617763A6D04}" type="presOf" srcId="{C429FF12-8E0B-4303-A6ED-4419484785D0}" destId="{0B39D9E9-B677-4D3E-91D5-5010BCC5F603}" srcOrd="0" destOrd="0" presId="urn:microsoft.com/office/officeart/2005/8/layout/vList5"/>
    <dgm:cxn modelId="{5F7C2D1B-B494-4726-86D0-0D4D4B7E9C8F}" type="presOf" srcId="{4B291035-8DE5-4E35-A3AD-574ED6B880B6}" destId="{BBC727D6-E552-4C42-8DB1-0604D773E3CD}" srcOrd="0" destOrd="2" presId="urn:microsoft.com/office/officeart/2005/8/layout/vList5"/>
    <dgm:cxn modelId="{BC21561B-51FF-433C-8CA3-BA31243AB1E4}" type="presOf" srcId="{87725EB3-1282-4F1E-A754-B3019C5C11CA}" destId="{BBC727D6-E552-4C42-8DB1-0604D773E3CD}" srcOrd="0" destOrd="0" presId="urn:microsoft.com/office/officeart/2005/8/layout/vList5"/>
    <dgm:cxn modelId="{5852702F-2555-4F28-BDE0-E0B9519D5D5A}" srcId="{C429FF12-8E0B-4303-A6ED-4419484785D0}" destId="{4B291035-8DE5-4E35-A3AD-574ED6B880B6}" srcOrd="2" destOrd="0" parTransId="{3E29782D-1B18-4C02-BE36-398BB634A94C}" sibTransId="{32A75EEB-010C-432B-A276-F48BF6D9DDAD}"/>
    <dgm:cxn modelId="{B1D12431-17C2-4EB2-AE4E-40F2D6FD91E1}" type="presOf" srcId="{0FEA6264-20CC-49D8-8745-BE3C2D6CF12F}" destId="{BBC727D6-E552-4C42-8DB1-0604D773E3CD}" srcOrd="0" destOrd="4" presId="urn:microsoft.com/office/officeart/2005/8/layout/vList5"/>
    <dgm:cxn modelId="{D5E8195B-7BC2-46E4-866F-22730A68FA71}" type="presOf" srcId="{3E8539BF-F2A2-40BC-BA0E-16F035511D99}" destId="{BBC727D6-E552-4C42-8DB1-0604D773E3CD}" srcOrd="0" destOrd="1" presId="urn:microsoft.com/office/officeart/2005/8/layout/vList5"/>
    <dgm:cxn modelId="{C827E645-5A96-4F40-915A-E4CCD69488DF}" srcId="{C429FF12-8E0B-4303-A6ED-4419484785D0}" destId="{0FEA6264-20CC-49D8-8745-BE3C2D6CF12F}" srcOrd="4" destOrd="0" parTransId="{04C8E5F4-5590-408E-A339-1419481DC14C}" sibTransId="{3CEDD696-6369-4DA0-BB3B-EE0EEBFEE471}"/>
    <dgm:cxn modelId="{A7DB5470-32FD-4497-BB8A-6647F9B78DF6}" type="presOf" srcId="{9FFA8EBD-77EB-4D2E-8898-E8BDA014C8E2}" destId="{1099CD65-F761-4562-B30C-23DA3A3C5964}" srcOrd="0" destOrd="0" presId="urn:microsoft.com/office/officeart/2005/8/layout/vList5"/>
    <dgm:cxn modelId="{A184EF79-838C-4F0B-8AD4-196A69242A80}" srcId="{C429FF12-8E0B-4303-A6ED-4419484785D0}" destId="{3E8539BF-F2A2-40BC-BA0E-16F035511D99}" srcOrd="1" destOrd="0" parTransId="{07851D6D-D381-49EE-81CD-34C996453A81}" sibTransId="{75587DDF-C61C-420C-9807-522E86966EE7}"/>
    <dgm:cxn modelId="{A1687EB6-EFDF-41E3-B1F6-53F25EF9F8CD}" type="presOf" srcId="{CC780B23-F714-4EF0-8E40-1F38B72FFEE4}" destId="{BBC727D6-E552-4C42-8DB1-0604D773E3CD}" srcOrd="0" destOrd="3" presId="urn:microsoft.com/office/officeart/2005/8/layout/vList5"/>
    <dgm:cxn modelId="{B9432CDC-97C7-4923-8443-DF15A953E340}" srcId="{C429FF12-8E0B-4303-A6ED-4419484785D0}" destId="{CC780B23-F714-4EF0-8E40-1F38B72FFEE4}" srcOrd="3" destOrd="0" parTransId="{ED05E80B-3342-4956-9F82-E2D2E7CC2141}" sibTransId="{58B2AA97-7121-4FA8-BBF6-F9849957781B}"/>
    <dgm:cxn modelId="{E01F98E5-6CDD-411E-8591-677BA14AEEE2}" srcId="{C429FF12-8E0B-4303-A6ED-4419484785D0}" destId="{87725EB3-1282-4F1E-A754-B3019C5C11CA}" srcOrd="0" destOrd="0" parTransId="{2DFFFE51-18D6-444D-9AE9-6D88D76839F6}" sibTransId="{2795DD21-AD71-4A9A-B6E6-76F0A04DFE41}"/>
    <dgm:cxn modelId="{DD3D89FB-7659-409B-9753-1147C0F88054}" srcId="{9FFA8EBD-77EB-4D2E-8898-E8BDA014C8E2}" destId="{C429FF12-8E0B-4303-A6ED-4419484785D0}" srcOrd="0" destOrd="0" parTransId="{18AAE58E-F1A2-4E94-B955-A4B2932DDCF8}" sibTransId="{298E5BB8-E165-4EC9-9CD1-928E7BD01BAB}"/>
    <dgm:cxn modelId="{9B704D95-6E41-410C-BCD2-8E2655856DD6}" type="presParOf" srcId="{1099CD65-F761-4562-B30C-23DA3A3C5964}" destId="{FDA42C36-452A-4E38-8102-ACE55FE012BE}" srcOrd="0" destOrd="0" presId="urn:microsoft.com/office/officeart/2005/8/layout/vList5"/>
    <dgm:cxn modelId="{95129F1B-B534-4DA9-B952-EBCD5370D57E}" type="presParOf" srcId="{FDA42C36-452A-4E38-8102-ACE55FE012BE}" destId="{0B39D9E9-B677-4D3E-91D5-5010BCC5F603}" srcOrd="0" destOrd="0" presId="urn:microsoft.com/office/officeart/2005/8/layout/vList5"/>
    <dgm:cxn modelId="{3C7FE8F1-46F9-475D-A3B1-E92ECFBC076A}" type="presParOf" srcId="{FDA42C36-452A-4E38-8102-ACE55FE012BE}" destId="{BBC727D6-E552-4C42-8DB1-0604D773E3C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D380D8A-5374-4912-A465-C5C20039635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620DA24-DE32-49B3-AB1D-EAF3D9B3A82C}">
      <dgm:prSet custT="1"/>
      <dgm:spPr/>
      <dgm:t>
        <a:bodyPr/>
        <a:lstStyle/>
        <a:p>
          <a:pPr>
            <a:lnSpc>
              <a:spcPct val="100000"/>
            </a:lnSpc>
          </a:pPr>
          <a:r>
            <a:rPr lang="en-US" sz="2800" dirty="0" err="1"/>
            <a:t>app.json</a:t>
          </a:r>
          <a:r>
            <a:rPr lang="en-US" sz="2800" dirty="0"/>
            <a:t> is a manifest format for describing web apps. It declares environment variables, add-ons, and other information required to run an app on Heroku. </a:t>
          </a:r>
        </a:p>
      </dgm:t>
    </dgm:pt>
    <dgm:pt modelId="{A2690B2A-D1BB-4E10-BAE1-D827834DACAA}" type="parTrans" cxnId="{06D16D19-EB66-4F7A-AC6C-20290572873C}">
      <dgm:prSet/>
      <dgm:spPr/>
      <dgm:t>
        <a:bodyPr/>
        <a:lstStyle/>
        <a:p>
          <a:endParaRPr lang="en-US"/>
        </a:p>
      </dgm:t>
    </dgm:pt>
    <dgm:pt modelId="{F6CF9925-6F8D-4E5E-8D35-AE6378E9A212}" type="sibTrans" cxnId="{06D16D19-EB66-4F7A-AC6C-20290572873C}">
      <dgm:prSet/>
      <dgm:spPr/>
      <dgm:t>
        <a:bodyPr/>
        <a:lstStyle/>
        <a:p>
          <a:endParaRPr lang="en-US"/>
        </a:p>
      </dgm:t>
    </dgm:pt>
    <dgm:pt modelId="{DE9B0BF7-4519-4F8C-80FF-E9C3ECCE911D}">
      <dgm:prSet custT="1"/>
      <dgm:spPr>
        <a:solidFill>
          <a:schemeClr val="accent6">
            <a:lumMod val="50000"/>
          </a:schemeClr>
        </a:solidFill>
      </dgm:spPr>
      <dgm:t>
        <a:bodyPr/>
        <a:lstStyle/>
        <a:p>
          <a:pPr>
            <a:lnSpc>
              <a:spcPct val="100000"/>
            </a:lnSpc>
          </a:pPr>
          <a:r>
            <a:rPr lang="en-US" sz="2000" dirty="0"/>
            <a:t>Example</a:t>
          </a:r>
          <a:r>
            <a:rPr lang="en-US" sz="500" dirty="0"/>
            <a:t>:</a:t>
          </a:r>
        </a:p>
      </dgm:t>
    </dgm:pt>
    <dgm:pt modelId="{E327866D-B667-4B40-9C4B-27E126ECFA50}" type="parTrans" cxnId="{FEFDAEA3-A7BF-4B08-B890-6519F13DD25D}">
      <dgm:prSet/>
      <dgm:spPr/>
      <dgm:t>
        <a:bodyPr/>
        <a:lstStyle/>
        <a:p>
          <a:endParaRPr lang="en-US"/>
        </a:p>
      </dgm:t>
    </dgm:pt>
    <dgm:pt modelId="{94A2148E-6BA3-4B99-A743-A84228E2ED02}" type="sibTrans" cxnId="{FEFDAEA3-A7BF-4B08-B890-6519F13DD25D}">
      <dgm:prSet/>
      <dgm:spPr/>
      <dgm:t>
        <a:bodyPr/>
        <a:lstStyle/>
        <a:p>
          <a:endParaRPr lang="en-US"/>
        </a:p>
      </dgm:t>
    </dgm:pt>
    <dgm:pt modelId="{751C408A-C684-4FCA-9F71-4F56A5724EB5}">
      <dgm:prSet custT="1"/>
      <dgm:spPr>
        <a:solidFill>
          <a:schemeClr val="accent5"/>
        </a:solidFill>
      </dgm:spPr>
      <dgm:t>
        <a:bodyPr/>
        <a:lstStyle/>
        <a:p>
          <a:pPr>
            <a:lnSpc>
              <a:spcPct val="100000"/>
            </a:lnSpc>
          </a:pPr>
          <a:r>
            <a:rPr lang="en-US" sz="1800" i="1" dirty="0"/>
            <a:t>{  </a:t>
          </a:r>
        </a:p>
        <a:p>
          <a:pPr>
            <a:lnSpc>
              <a:spcPct val="100000"/>
            </a:lnSpc>
          </a:pPr>
          <a:r>
            <a:rPr lang="en-US" sz="1800" i="1" dirty="0"/>
            <a:t>"name": "Start on Heroku: Java",  </a:t>
          </a:r>
        </a:p>
        <a:p>
          <a:pPr>
            <a:lnSpc>
              <a:spcPct val="100000"/>
            </a:lnSpc>
          </a:pPr>
          <a:r>
            <a:rPr lang="en-US" sz="1800" i="1" dirty="0"/>
            <a:t>"description": "A barebones Java app, which can easily be deployed to Heroku.", </a:t>
          </a:r>
        </a:p>
        <a:p>
          <a:pPr>
            <a:lnSpc>
              <a:spcPct val="100000"/>
            </a:lnSpc>
          </a:pPr>
          <a:r>
            <a:rPr lang="en-US" sz="1800" i="1" dirty="0"/>
            <a:t> "addons": [ "</a:t>
          </a:r>
          <a:r>
            <a:rPr lang="en-US" sz="1800" i="1" dirty="0" err="1"/>
            <a:t>heroku-postgresql</a:t>
          </a:r>
          <a:r>
            <a:rPr lang="en-US" sz="1800" i="1" dirty="0"/>
            <a:t>" ]</a:t>
          </a:r>
        </a:p>
        <a:p>
          <a:pPr>
            <a:lnSpc>
              <a:spcPct val="100000"/>
            </a:lnSpc>
          </a:pPr>
          <a:r>
            <a:rPr lang="en-US" sz="1800" i="1" dirty="0"/>
            <a:t>}</a:t>
          </a:r>
        </a:p>
      </dgm:t>
    </dgm:pt>
    <dgm:pt modelId="{71C82880-B406-4268-9D66-029DBD863EDA}" type="parTrans" cxnId="{4E7C87D3-3A77-47C3-A938-EFA1A353EBA0}">
      <dgm:prSet/>
      <dgm:spPr/>
      <dgm:t>
        <a:bodyPr/>
        <a:lstStyle/>
        <a:p>
          <a:endParaRPr lang="en-US"/>
        </a:p>
      </dgm:t>
    </dgm:pt>
    <dgm:pt modelId="{9CFCE049-F435-494B-A84E-7A3438DBAB78}" type="sibTrans" cxnId="{4E7C87D3-3A77-47C3-A938-EFA1A353EBA0}">
      <dgm:prSet/>
      <dgm:spPr/>
      <dgm:t>
        <a:bodyPr/>
        <a:lstStyle/>
        <a:p>
          <a:endParaRPr lang="en-US"/>
        </a:p>
      </dgm:t>
    </dgm:pt>
    <dgm:pt modelId="{62B82A13-4FAB-4AB3-925E-0C4F2BEE30EE}" type="pres">
      <dgm:prSet presAssocID="{BD380D8A-5374-4912-A465-C5C20039635C}" presName="linear" presStyleCnt="0">
        <dgm:presLayoutVars>
          <dgm:animLvl val="lvl"/>
          <dgm:resizeHandles val="exact"/>
        </dgm:presLayoutVars>
      </dgm:prSet>
      <dgm:spPr/>
    </dgm:pt>
    <dgm:pt modelId="{010B785A-FC42-4A6F-AAF0-2FDAC6A55D48}" type="pres">
      <dgm:prSet presAssocID="{5620DA24-DE32-49B3-AB1D-EAF3D9B3A82C}" presName="parentText" presStyleLbl="node1" presStyleIdx="0" presStyleCnt="3">
        <dgm:presLayoutVars>
          <dgm:chMax val="0"/>
          <dgm:bulletEnabled val="1"/>
        </dgm:presLayoutVars>
      </dgm:prSet>
      <dgm:spPr/>
    </dgm:pt>
    <dgm:pt modelId="{91176741-2AD8-46D8-8D73-CB0D2E47CBD5}" type="pres">
      <dgm:prSet presAssocID="{F6CF9925-6F8D-4E5E-8D35-AE6378E9A212}" presName="spacer" presStyleCnt="0"/>
      <dgm:spPr/>
    </dgm:pt>
    <dgm:pt modelId="{F8874ED3-9594-4B61-B7CF-C14575F312BC}" type="pres">
      <dgm:prSet presAssocID="{DE9B0BF7-4519-4F8C-80FF-E9C3ECCE911D}" presName="parentText" presStyleLbl="node1" presStyleIdx="1" presStyleCnt="3" custScaleY="48120">
        <dgm:presLayoutVars>
          <dgm:chMax val="0"/>
          <dgm:bulletEnabled val="1"/>
        </dgm:presLayoutVars>
      </dgm:prSet>
      <dgm:spPr/>
    </dgm:pt>
    <dgm:pt modelId="{85E54B80-1D1E-4F6F-A842-62C6B5C5C890}" type="pres">
      <dgm:prSet presAssocID="{94A2148E-6BA3-4B99-A743-A84228E2ED02}" presName="spacer" presStyleCnt="0"/>
      <dgm:spPr/>
    </dgm:pt>
    <dgm:pt modelId="{B9C907CE-AFAA-48F8-91E5-7DE13C2CCD28}" type="pres">
      <dgm:prSet presAssocID="{751C408A-C684-4FCA-9F71-4F56A5724EB5}" presName="parentText" presStyleLbl="node1" presStyleIdx="2" presStyleCnt="3" custScaleY="139314">
        <dgm:presLayoutVars>
          <dgm:chMax val="0"/>
          <dgm:bulletEnabled val="1"/>
        </dgm:presLayoutVars>
      </dgm:prSet>
      <dgm:spPr/>
    </dgm:pt>
  </dgm:ptLst>
  <dgm:cxnLst>
    <dgm:cxn modelId="{41908E13-5154-48FE-8F81-D59B65655574}" type="presOf" srcId="{DE9B0BF7-4519-4F8C-80FF-E9C3ECCE911D}" destId="{F8874ED3-9594-4B61-B7CF-C14575F312BC}" srcOrd="0" destOrd="0" presId="urn:microsoft.com/office/officeart/2005/8/layout/vList2"/>
    <dgm:cxn modelId="{06D16D19-EB66-4F7A-AC6C-20290572873C}" srcId="{BD380D8A-5374-4912-A465-C5C20039635C}" destId="{5620DA24-DE32-49B3-AB1D-EAF3D9B3A82C}" srcOrd="0" destOrd="0" parTransId="{A2690B2A-D1BB-4E10-BAE1-D827834DACAA}" sibTransId="{F6CF9925-6F8D-4E5E-8D35-AE6378E9A212}"/>
    <dgm:cxn modelId="{D6F5A76C-2F3A-4668-8299-2728E3D0F5E5}" type="presOf" srcId="{BD380D8A-5374-4912-A465-C5C20039635C}" destId="{62B82A13-4FAB-4AB3-925E-0C4F2BEE30EE}" srcOrd="0" destOrd="0" presId="urn:microsoft.com/office/officeart/2005/8/layout/vList2"/>
    <dgm:cxn modelId="{A3B7279A-7BC3-4E32-8D27-8534E1B3B351}" type="presOf" srcId="{751C408A-C684-4FCA-9F71-4F56A5724EB5}" destId="{B9C907CE-AFAA-48F8-91E5-7DE13C2CCD28}" srcOrd="0" destOrd="0" presId="urn:microsoft.com/office/officeart/2005/8/layout/vList2"/>
    <dgm:cxn modelId="{FEFDAEA3-A7BF-4B08-B890-6519F13DD25D}" srcId="{BD380D8A-5374-4912-A465-C5C20039635C}" destId="{DE9B0BF7-4519-4F8C-80FF-E9C3ECCE911D}" srcOrd="1" destOrd="0" parTransId="{E327866D-B667-4B40-9C4B-27E126ECFA50}" sibTransId="{94A2148E-6BA3-4B99-A743-A84228E2ED02}"/>
    <dgm:cxn modelId="{4E7C87D3-3A77-47C3-A938-EFA1A353EBA0}" srcId="{BD380D8A-5374-4912-A465-C5C20039635C}" destId="{751C408A-C684-4FCA-9F71-4F56A5724EB5}" srcOrd="2" destOrd="0" parTransId="{71C82880-B406-4268-9D66-029DBD863EDA}" sibTransId="{9CFCE049-F435-494B-A84E-7A3438DBAB78}"/>
    <dgm:cxn modelId="{9FF61CD8-1FEF-469A-A677-804B619A1705}" type="presOf" srcId="{5620DA24-DE32-49B3-AB1D-EAF3D9B3A82C}" destId="{010B785A-FC42-4A6F-AAF0-2FDAC6A55D48}" srcOrd="0" destOrd="0" presId="urn:microsoft.com/office/officeart/2005/8/layout/vList2"/>
    <dgm:cxn modelId="{09A51EE0-2D16-4B68-B21B-26A77A6AD5A7}" type="presParOf" srcId="{62B82A13-4FAB-4AB3-925E-0C4F2BEE30EE}" destId="{010B785A-FC42-4A6F-AAF0-2FDAC6A55D48}" srcOrd="0" destOrd="0" presId="urn:microsoft.com/office/officeart/2005/8/layout/vList2"/>
    <dgm:cxn modelId="{7EABDAF9-E09B-4829-A2D8-296F86AA40BE}" type="presParOf" srcId="{62B82A13-4FAB-4AB3-925E-0C4F2BEE30EE}" destId="{91176741-2AD8-46D8-8D73-CB0D2E47CBD5}" srcOrd="1" destOrd="0" presId="urn:microsoft.com/office/officeart/2005/8/layout/vList2"/>
    <dgm:cxn modelId="{CF5157CC-A035-4679-8065-492F414979E1}" type="presParOf" srcId="{62B82A13-4FAB-4AB3-925E-0C4F2BEE30EE}" destId="{F8874ED3-9594-4B61-B7CF-C14575F312BC}" srcOrd="2" destOrd="0" presId="urn:microsoft.com/office/officeart/2005/8/layout/vList2"/>
    <dgm:cxn modelId="{5F71F1EF-D336-4DB2-80AD-9B1502AEA78C}" type="presParOf" srcId="{62B82A13-4FAB-4AB3-925E-0C4F2BEE30EE}" destId="{85E54B80-1D1E-4F6F-A842-62C6B5C5C890}" srcOrd="3" destOrd="0" presId="urn:microsoft.com/office/officeart/2005/8/layout/vList2"/>
    <dgm:cxn modelId="{7988C7DA-9607-4016-8A66-80C4805FBE85}" type="presParOf" srcId="{62B82A13-4FAB-4AB3-925E-0C4F2BEE30EE}" destId="{B9C907CE-AFAA-48F8-91E5-7DE13C2CCD2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F580AC05-F352-4237-9F6D-9F63792B2257}"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C6289EC5-B8C7-4361-8D3A-02257D65E41F}">
      <dgm:prSet/>
      <dgm:spPr/>
      <dgm:t>
        <a:bodyPr/>
        <a:lstStyle/>
        <a:p>
          <a:r>
            <a:rPr lang="en-US" b="0" i="0" dirty="0">
              <a:hlinkClick xmlns:r="http://schemas.openxmlformats.org/officeDocument/2006/relationships" r:id="rId1" action="ppaction://hlinksldjump"/>
            </a:rPr>
            <a:t>addons</a:t>
          </a:r>
          <a:endParaRPr lang="en-US" dirty="0"/>
        </a:p>
      </dgm:t>
    </dgm:pt>
    <dgm:pt modelId="{E1250A96-B0E2-4A8A-B25A-C707905A1EAF}" type="parTrans" cxnId="{19374089-5ACC-4FE9-970B-9B4CE54E7027}">
      <dgm:prSet/>
      <dgm:spPr/>
      <dgm:t>
        <a:bodyPr/>
        <a:lstStyle/>
        <a:p>
          <a:endParaRPr lang="en-US"/>
        </a:p>
      </dgm:t>
    </dgm:pt>
    <dgm:pt modelId="{843C6CB4-37E5-4CC7-85CD-DC73A8B83CB2}" type="sibTrans" cxnId="{19374089-5ACC-4FE9-970B-9B4CE54E7027}">
      <dgm:prSet/>
      <dgm:spPr/>
      <dgm:t>
        <a:bodyPr/>
        <a:lstStyle/>
        <a:p>
          <a:endParaRPr lang="en-US"/>
        </a:p>
      </dgm:t>
    </dgm:pt>
    <dgm:pt modelId="{C0C24B28-7398-4DF4-86A2-7833778D5B3E}">
      <dgm:prSet/>
      <dgm:spPr/>
      <dgm:t>
        <a:bodyPr/>
        <a:lstStyle/>
        <a:p>
          <a:r>
            <a:rPr lang="en-US" b="0" i="0" dirty="0">
              <a:hlinkClick xmlns:r="http://schemas.openxmlformats.org/officeDocument/2006/relationships" r:id="rId2" action="ppaction://hlinksldjump"/>
            </a:rPr>
            <a:t>buildpacks</a:t>
          </a:r>
          <a:endParaRPr lang="en-US" dirty="0"/>
        </a:p>
      </dgm:t>
    </dgm:pt>
    <dgm:pt modelId="{B75CFDEA-5873-48D3-9EDC-5ED625DDDE9A}" type="parTrans" cxnId="{BBC3536C-3CD3-40AA-80CA-0A07F207D025}">
      <dgm:prSet/>
      <dgm:spPr/>
      <dgm:t>
        <a:bodyPr/>
        <a:lstStyle/>
        <a:p>
          <a:endParaRPr lang="en-US"/>
        </a:p>
      </dgm:t>
    </dgm:pt>
    <dgm:pt modelId="{60387BAD-80AF-4387-8302-C7CFC05FEA92}" type="sibTrans" cxnId="{BBC3536C-3CD3-40AA-80CA-0A07F207D025}">
      <dgm:prSet/>
      <dgm:spPr/>
      <dgm:t>
        <a:bodyPr/>
        <a:lstStyle/>
        <a:p>
          <a:endParaRPr lang="en-US"/>
        </a:p>
      </dgm:t>
    </dgm:pt>
    <dgm:pt modelId="{9422E49B-2E5F-45C7-8FE1-B09C628A9877}">
      <dgm:prSet/>
      <dgm:spPr/>
      <dgm:t>
        <a:bodyPr/>
        <a:lstStyle/>
        <a:p>
          <a:r>
            <a:rPr lang="en-US" b="0" i="0" dirty="0">
              <a:hlinkClick xmlns:r="http://schemas.openxmlformats.org/officeDocument/2006/relationships" r:id="rId3" action="ppaction://hlinksldjump"/>
            </a:rPr>
            <a:t>description</a:t>
          </a:r>
          <a:endParaRPr lang="en-US" dirty="0"/>
        </a:p>
      </dgm:t>
    </dgm:pt>
    <dgm:pt modelId="{C8B4819C-C81C-4082-97FB-5273F98DB3DC}" type="parTrans" cxnId="{446935FF-3929-4E40-8C9F-A1D23A0664F4}">
      <dgm:prSet/>
      <dgm:spPr/>
      <dgm:t>
        <a:bodyPr/>
        <a:lstStyle/>
        <a:p>
          <a:endParaRPr lang="en-US"/>
        </a:p>
      </dgm:t>
    </dgm:pt>
    <dgm:pt modelId="{5B43180E-410E-4CC5-8E93-6A1DB6D99A47}" type="sibTrans" cxnId="{446935FF-3929-4E40-8C9F-A1D23A0664F4}">
      <dgm:prSet/>
      <dgm:spPr/>
      <dgm:t>
        <a:bodyPr/>
        <a:lstStyle/>
        <a:p>
          <a:endParaRPr lang="en-US"/>
        </a:p>
      </dgm:t>
    </dgm:pt>
    <dgm:pt modelId="{30FF577C-352B-41BC-A949-26BC4D971299}">
      <dgm:prSet/>
      <dgm:spPr/>
      <dgm:t>
        <a:bodyPr/>
        <a:lstStyle/>
        <a:p>
          <a:r>
            <a:rPr lang="en-US" b="0" i="0" dirty="0">
              <a:hlinkClick xmlns:r="http://schemas.openxmlformats.org/officeDocument/2006/relationships" r:id="rId4" action="ppaction://hlinksldjump"/>
            </a:rPr>
            <a:t>env</a:t>
          </a:r>
          <a:endParaRPr lang="en-US" dirty="0"/>
        </a:p>
      </dgm:t>
    </dgm:pt>
    <dgm:pt modelId="{A2BD7ED0-BF47-4551-81C4-A6E01822EFC8}" type="parTrans" cxnId="{CE8E5912-83BD-48F1-B936-76BBBA3EEA5A}">
      <dgm:prSet/>
      <dgm:spPr/>
      <dgm:t>
        <a:bodyPr/>
        <a:lstStyle/>
        <a:p>
          <a:endParaRPr lang="en-US"/>
        </a:p>
      </dgm:t>
    </dgm:pt>
    <dgm:pt modelId="{5520580D-9150-43C5-AA57-9C8F5FAD4750}" type="sibTrans" cxnId="{CE8E5912-83BD-48F1-B936-76BBBA3EEA5A}">
      <dgm:prSet/>
      <dgm:spPr/>
      <dgm:t>
        <a:bodyPr/>
        <a:lstStyle/>
        <a:p>
          <a:endParaRPr lang="en-US"/>
        </a:p>
      </dgm:t>
    </dgm:pt>
    <dgm:pt modelId="{E3988824-9C59-4D4D-A550-1A1E2F01AA83}">
      <dgm:prSet/>
      <dgm:spPr/>
      <dgm:t>
        <a:bodyPr/>
        <a:lstStyle/>
        <a:p>
          <a:r>
            <a:rPr lang="en-US" b="0" i="0" dirty="0">
              <a:hlinkClick xmlns:r="http://schemas.openxmlformats.org/officeDocument/2006/relationships" r:id="rId5" action="ppaction://hlinksldjump"/>
            </a:rPr>
            <a:t>environments</a:t>
          </a:r>
          <a:endParaRPr lang="en-US" dirty="0"/>
        </a:p>
      </dgm:t>
    </dgm:pt>
    <dgm:pt modelId="{D99AC0CA-F236-4FD2-B848-1FFF4E8ECE1C}" type="parTrans" cxnId="{CEA29029-724C-4996-AE30-36BC788F0BEE}">
      <dgm:prSet/>
      <dgm:spPr/>
      <dgm:t>
        <a:bodyPr/>
        <a:lstStyle/>
        <a:p>
          <a:endParaRPr lang="en-US"/>
        </a:p>
      </dgm:t>
    </dgm:pt>
    <dgm:pt modelId="{CEEC1159-1665-4D23-B8A6-6D0D2FFA2B9E}" type="sibTrans" cxnId="{CEA29029-724C-4996-AE30-36BC788F0BEE}">
      <dgm:prSet/>
      <dgm:spPr/>
      <dgm:t>
        <a:bodyPr/>
        <a:lstStyle/>
        <a:p>
          <a:endParaRPr lang="en-US"/>
        </a:p>
      </dgm:t>
    </dgm:pt>
    <dgm:pt modelId="{9AB8CD42-A96F-4289-BB63-97EBFEE2A7E6}">
      <dgm:prSet/>
      <dgm:spPr/>
      <dgm:t>
        <a:bodyPr/>
        <a:lstStyle/>
        <a:p>
          <a:r>
            <a:rPr lang="en-US" b="0" i="0" dirty="0">
              <a:hlinkClick xmlns:r="http://schemas.openxmlformats.org/officeDocument/2006/relationships" r:id="rId6" action="ppaction://hlinksldjump"/>
            </a:rPr>
            <a:t>formation</a:t>
          </a:r>
          <a:endParaRPr lang="en-US" dirty="0"/>
        </a:p>
      </dgm:t>
    </dgm:pt>
    <dgm:pt modelId="{31812A6C-CB0C-484A-A38B-95FA4AD636E7}" type="parTrans" cxnId="{D1673637-379D-4F58-B355-DC1EF35DF979}">
      <dgm:prSet/>
      <dgm:spPr/>
      <dgm:t>
        <a:bodyPr/>
        <a:lstStyle/>
        <a:p>
          <a:endParaRPr lang="en-US"/>
        </a:p>
      </dgm:t>
    </dgm:pt>
    <dgm:pt modelId="{87FE1CED-B40E-40A1-8CD2-2964E5783320}" type="sibTrans" cxnId="{D1673637-379D-4F58-B355-DC1EF35DF979}">
      <dgm:prSet/>
      <dgm:spPr/>
      <dgm:t>
        <a:bodyPr/>
        <a:lstStyle/>
        <a:p>
          <a:endParaRPr lang="en-US"/>
        </a:p>
      </dgm:t>
    </dgm:pt>
    <dgm:pt modelId="{5873F9D3-D542-4013-9525-5245ECF17225}">
      <dgm:prSet/>
      <dgm:spPr/>
      <dgm:t>
        <a:bodyPr/>
        <a:lstStyle/>
        <a:p>
          <a:r>
            <a:rPr lang="en-US" b="0" i="0">
              <a:hlinkClick xmlns:r="http://schemas.openxmlformats.org/officeDocument/2006/relationships" r:id="rId7"/>
            </a:rPr>
            <a:t>image</a:t>
          </a:r>
          <a:endParaRPr lang="en-US"/>
        </a:p>
      </dgm:t>
    </dgm:pt>
    <dgm:pt modelId="{948466D9-8BFC-49F1-AA67-48CBC30A0F46}" type="parTrans" cxnId="{F63137CA-3793-4028-AFD2-30021559C8AC}">
      <dgm:prSet/>
      <dgm:spPr/>
      <dgm:t>
        <a:bodyPr/>
        <a:lstStyle/>
        <a:p>
          <a:endParaRPr lang="en-US"/>
        </a:p>
      </dgm:t>
    </dgm:pt>
    <dgm:pt modelId="{4EC669FF-9A95-4376-B197-38A50791282D}" type="sibTrans" cxnId="{F63137CA-3793-4028-AFD2-30021559C8AC}">
      <dgm:prSet/>
      <dgm:spPr/>
      <dgm:t>
        <a:bodyPr/>
        <a:lstStyle/>
        <a:p>
          <a:endParaRPr lang="en-US"/>
        </a:p>
      </dgm:t>
    </dgm:pt>
    <dgm:pt modelId="{E80D53D3-7312-412A-9A29-8198B2917E64}">
      <dgm:prSet/>
      <dgm:spPr/>
      <dgm:t>
        <a:bodyPr/>
        <a:lstStyle/>
        <a:p>
          <a:r>
            <a:rPr lang="en-US" b="0" i="0">
              <a:hlinkClick xmlns:r="http://schemas.openxmlformats.org/officeDocument/2006/relationships" r:id="rId7"/>
            </a:rPr>
            <a:t>keywords</a:t>
          </a:r>
          <a:endParaRPr lang="en-US"/>
        </a:p>
      </dgm:t>
    </dgm:pt>
    <dgm:pt modelId="{6B04E149-8B2E-43EE-8248-5DD6FCD88E8D}" type="parTrans" cxnId="{33620471-B799-484E-9180-B1040549FB75}">
      <dgm:prSet/>
      <dgm:spPr/>
      <dgm:t>
        <a:bodyPr/>
        <a:lstStyle/>
        <a:p>
          <a:endParaRPr lang="en-US"/>
        </a:p>
      </dgm:t>
    </dgm:pt>
    <dgm:pt modelId="{9BD74EE5-D471-49DE-8861-EA3C7A6F3EE0}" type="sibTrans" cxnId="{33620471-B799-484E-9180-B1040549FB75}">
      <dgm:prSet/>
      <dgm:spPr/>
      <dgm:t>
        <a:bodyPr/>
        <a:lstStyle/>
        <a:p>
          <a:endParaRPr lang="en-US"/>
        </a:p>
      </dgm:t>
    </dgm:pt>
    <dgm:pt modelId="{F9458ABC-86B9-438D-9B69-5F4EB5A6247F}">
      <dgm:prSet/>
      <dgm:spPr/>
      <dgm:t>
        <a:bodyPr/>
        <a:lstStyle/>
        <a:p>
          <a:r>
            <a:rPr lang="en-US" b="0" i="0">
              <a:hlinkClick xmlns:r="http://schemas.openxmlformats.org/officeDocument/2006/relationships" r:id="rId7"/>
            </a:rPr>
            <a:t>logo</a:t>
          </a:r>
          <a:endParaRPr lang="en-US"/>
        </a:p>
      </dgm:t>
    </dgm:pt>
    <dgm:pt modelId="{1024C1DF-BBFD-4CAD-B346-93DBB74E4F6C}" type="parTrans" cxnId="{CEB21E0F-DE6D-4C26-9F56-843B922AAD0B}">
      <dgm:prSet/>
      <dgm:spPr/>
      <dgm:t>
        <a:bodyPr/>
        <a:lstStyle/>
        <a:p>
          <a:endParaRPr lang="en-US"/>
        </a:p>
      </dgm:t>
    </dgm:pt>
    <dgm:pt modelId="{F0412FD3-EE7E-4A91-A598-4C96FF6B949F}" type="sibTrans" cxnId="{CEB21E0F-DE6D-4C26-9F56-843B922AAD0B}">
      <dgm:prSet/>
      <dgm:spPr/>
      <dgm:t>
        <a:bodyPr/>
        <a:lstStyle/>
        <a:p>
          <a:endParaRPr lang="en-US"/>
        </a:p>
      </dgm:t>
    </dgm:pt>
    <dgm:pt modelId="{189E1A53-7549-4748-B13A-C586EE511C34}">
      <dgm:prSet/>
      <dgm:spPr/>
      <dgm:t>
        <a:bodyPr/>
        <a:lstStyle/>
        <a:p>
          <a:r>
            <a:rPr lang="en-US" b="0" i="0">
              <a:hlinkClick xmlns:r="http://schemas.openxmlformats.org/officeDocument/2006/relationships" r:id="rId7"/>
            </a:rPr>
            <a:t>name</a:t>
          </a:r>
          <a:endParaRPr lang="en-US"/>
        </a:p>
      </dgm:t>
    </dgm:pt>
    <dgm:pt modelId="{B06481BD-B7E4-4134-A174-6BD30A6AD2D5}" type="parTrans" cxnId="{B7ACF916-2948-448C-8424-A4F85EE0BB6F}">
      <dgm:prSet/>
      <dgm:spPr/>
      <dgm:t>
        <a:bodyPr/>
        <a:lstStyle/>
        <a:p>
          <a:endParaRPr lang="en-US"/>
        </a:p>
      </dgm:t>
    </dgm:pt>
    <dgm:pt modelId="{ED179DF1-700C-4E4F-9BB1-BB72203E672B}" type="sibTrans" cxnId="{B7ACF916-2948-448C-8424-A4F85EE0BB6F}">
      <dgm:prSet/>
      <dgm:spPr/>
      <dgm:t>
        <a:bodyPr/>
        <a:lstStyle/>
        <a:p>
          <a:endParaRPr lang="en-US"/>
        </a:p>
      </dgm:t>
    </dgm:pt>
    <dgm:pt modelId="{CA604F55-A4FE-47DB-B9BA-BB030A943B52}">
      <dgm:prSet/>
      <dgm:spPr/>
      <dgm:t>
        <a:bodyPr/>
        <a:lstStyle/>
        <a:p>
          <a:r>
            <a:rPr lang="en-US" b="0" i="0">
              <a:hlinkClick xmlns:r="http://schemas.openxmlformats.org/officeDocument/2006/relationships" r:id="rId7"/>
            </a:rPr>
            <a:t>repository</a:t>
          </a:r>
          <a:endParaRPr lang="en-US"/>
        </a:p>
      </dgm:t>
    </dgm:pt>
    <dgm:pt modelId="{C1E3C811-584C-4E8A-BBB8-687548DD5876}" type="parTrans" cxnId="{B9D2602A-56E7-4798-9CA6-4F60D70F8854}">
      <dgm:prSet/>
      <dgm:spPr/>
      <dgm:t>
        <a:bodyPr/>
        <a:lstStyle/>
        <a:p>
          <a:endParaRPr lang="en-US"/>
        </a:p>
      </dgm:t>
    </dgm:pt>
    <dgm:pt modelId="{C99E236F-3787-437D-8BCC-6C60124DDD26}" type="sibTrans" cxnId="{B9D2602A-56E7-4798-9CA6-4F60D70F8854}">
      <dgm:prSet/>
      <dgm:spPr/>
      <dgm:t>
        <a:bodyPr/>
        <a:lstStyle/>
        <a:p>
          <a:endParaRPr lang="en-US"/>
        </a:p>
      </dgm:t>
    </dgm:pt>
    <dgm:pt modelId="{3DF87264-A39D-487C-A7B6-AFC831F5F31D}">
      <dgm:prSet/>
      <dgm:spPr/>
      <dgm:t>
        <a:bodyPr/>
        <a:lstStyle/>
        <a:p>
          <a:r>
            <a:rPr lang="en-US" b="0" i="0">
              <a:hlinkClick xmlns:r="http://schemas.openxmlformats.org/officeDocument/2006/relationships" r:id="rId7"/>
            </a:rPr>
            <a:t>scripts</a:t>
          </a:r>
          <a:endParaRPr lang="en-US"/>
        </a:p>
      </dgm:t>
    </dgm:pt>
    <dgm:pt modelId="{FF45193A-6BCD-400F-9364-C2D8DCA76FE0}" type="parTrans" cxnId="{27674DAE-C145-4F5B-973E-D09508ED7630}">
      <dgm:prSet/>
      <dgm:spPr/>
      <dgm:t>
        <a:bodyPr/>
        <a:lstStyle/>
        <a:p>
          <a:endParaRPr lang="en-US"/>
        </a:p>
      </dgm:t>
    </dgm:pt>
    <dgm:pt modelId="{734FA66B-EF02-47B2-BD57-34692A54AD85}" type="sibTrans" cxnId="{27674DAE-C145-4F5B-973E-D09508ED7630}">
      <dgm:prSet/>
      <dgm:spPr/>
      <dgm:t>
        <a:bodyPr/>
        <a:lstStyle/>
        <a:p>
          <a:endParaRPr lang="en-US"/>
        </a:p>
      </dgm:t>
    </dgm:pt>
    <dgm:pt modelId="{997BEC23-ABFE-4C85-B418-2F10B1FBFDD0}">
      <dgm:prSet/>
      <dgm:spPr/>
      <dgm:t>
        <a:bodyPr/>
        <a:lstStyle/>
        <a:p>
          <a:r>
            <a:rPr lang="en-US" b="0" i="0">
              <a:hlinkClick xmlns:r="http://schemas.openxmlformats.org/officeDocument/2006/relationships" r:id="rId7"/>
            </a:rPr>
            <a:t>stack</a:t>
          </a:r>
          <a:endParaRPr lang="en-US"/>
        </a:p>
      </dgm:t>
    </dgm:pt>
    <dgm:pt modelId="{757FDDBB-9FDE-4F5D-9C65-6FE3616B029D}" type="parTrans" cxnId="{E85CDDD2-0D82-4A5F-BBDB-E03772A44C86}">
      <dgm:prSet/>
      <dgm:spPr/>
      <dgm:t>
        <a:bodyPr/>
        <a:lstStyle/>
        <a:p>
          <a:endParaRPr lang="en-US"/>
        </a:p>
      </dgm:t>
    </dgm:pt>
    <dgm:pt modelId="{32E8C324-9BE7-494C-8D2E-EF2058836742}" type="sibTrans" cxnId="{E85CDDD2-0D82-4A5F-BBDB-E03772A44C86}">
      <dgm:prSet/>
      <dgm:spPr/>
      <dgm:t>
        <a:bodyPr/>
        <a:lstStyle/>
        <a:p>
          <a:endParaRPr lang="en-US"/>
        </a:p>
      </dgm:t>
    </dgm:pt>
    <dgm:pt modelId="{D10A2004-3F38-4201-BE21-5F7ED8661AA5}">
      <dgm:prSet/>
      <dgm:spPr/>
      <dgm:t>
        <a:bodyPr/>
        <a:lstStyle/>
        <a:p>
          <a:r>
            <a:rPr lang="en-US" b="0" i="0">
              <a:hlinkClick xmlns:r="http://schemas.openxmlformats.org/officeDocument/2006/relationships" r:id="rId7"/>
            </a:rPr>
            <a:t>success_url</a:t>
          </a:r>
          <a:endParaRPr lang="en-US"/>
        </a:p>
      </dgm:t>
    </dgm:pt>
    <dgm:pt modelId="{BF1A0C18-C04F-4515-8C48-648FF1CAB0C2}" type="parTrans" cxnId="{7D535D16-2D1F-427D-9391-6C63BCCE4E07}">
      <dgm:prSet/>
      <dgm:spPr/>
      <dgm:t>
        <a:bodyPr/>
        <a:lstStyle/>
        <a:p>
          <a:endParaRPr lang="en-US"/>
        </a:p>
      </dgm:t>
    </dgm:pt>
    <dgm:pt modelId="{D57E7A56-6B6A-455B-9029-21D13ADE628E}" type="sibTrans" cxnId="{7D535D16-2D1F-427D-9391-6C63BCCE4E07}">
      <dgm:prSet/>
      <dgm:spPr/>
      <dgm:t>
        <a:bodyPr/>
        <a:lstStyle/>
        <a:p>
          <a:endParaRPr lang="en-US"/>
        </a:p>
      </dgm:t>
    </dgm:pt>
    <dgm:pt modelId="{5B36D7CA-68AD-498B-98E2-4AF408D78B9E}">
      <dgm:prSet/>
      <dgm:spPr/>
      <dgm:t>
        <a:bodyPr/>
        <a:lstStyle/>
        <a:p>
          <a:r>
            <a:rPr lang="en-US" b="0" i="0">
              <a:hlinkClick xmlns:r="http://schemas.openxmlformats.org/officeDocument/2006/relationships" r:id="rId7"/>
            </a:rPr>
            <a:t>website</a:t>
          </a:r>
          <a:endParaRPr lang="en-US"/>
        </a:p>
      </dgm:t>
    </dgm:pt>
    <dgm:pt modelId="{9E9BEC4D-7CB9-483C-B3B9-8031788BC0EF}" type="parTrans" cxnId="{88916D65-10EC-4465-B9C0-CF8AE83B55DF}">
      <dgm:prSet/>
      <dgm:spPr/>
      <dgm:t>
        <a:bodyPr/>
        <a:lstStyle/>
        <a:p>
          <a:endParaRPr lang="en-US"/>
        </a:p>
      </dgm:t>
    </dgm:pt>
    <dgm:pt modelId="{DF95452B-2F34-4403-B8D2-C6D610D1CD8F}" type="sibTrans" cxnId="{88916D65-10EC-4465-B9C0-CF8AE83B55DF}">
      <dgm:prSet/>
      <dgm:spPr/>
      <dgm:t>
        <a:bodyPr/>
        <a:lstStyle/>
        <a:p>
          <a:endParaRPr lang="en-US"/>
        </a:p>
      </dgm:t>
    </dgm:pt>
    <dgm:pt modelId="{5EDA4CE3-923E-4E3D-AC94-679391DE8C1E}" type="pres">
      <dgm:prSet presAssocID="{F580AC05-F352-4237-9F6D-9F63792B2257}" presName="diagram" presStyleCnt="0">
        <dgm:presLayoutVars>
          <dgm:dir/>
          <dgm:resizeHandles val="exact"/>
        </dgm:presLayoutVars>
      </dgm:prSet>
      <dgm:spPr/>
    </dgm:pt>
    <dgm:pt modelId="{652C4F95-72E4-4958-92A8-C168866C51B6}" type="pres">
      <dgm:prSet presAssocID="{C6289EC5-B8C7-4361-8D3A-02257D65E41F}" presName="node" presStyleLbl="node1" presStyleIdx="0" presStyleCnt="15">
        <dgm:presLayoutVars>
          <dgm:bulletEnabled val="1"/>
        </dgm:presLayoutVars>
      </dgm:prSet>
      <dgm:spPr/>
    </dgm:pt>
    <dgm:pt modelId="{2C173A89-ACF1-4D32-A024-186824A79A7E}" type="pres">
      <dgm:prSet presAssocID="{843C6CB4-37E5-4CC7-85CD-DC73A8B83CB2}" presName="sibTrans" presStyleCnt="0"/>
      <dgm:spPr/>
    </dgm:pt>
    <dgm:pt modelId="{6935CA8E-90F7-4C3E-93DB-A9809808596A}" type="pres">
      <dgm:prSet presAssocID="{C0C24B28-7398-4DF4-86A2-7833778D5B3E}" presName="node" presStyleLbl="node1" presStyleIdx="1" presStyleCnt="15">
        <dgm:presLayoutVars>
          <dgm:bulletEnabled val="1"/>
        </dgm:presLayoutVars>
      </dgm:prSet>
      <dgm:spPr/>
    </dgm:pt>
    <dgm:pt modelId="{F51118AF-BE51-49F5-8958-3AC1E5FCE709}" type="pres">
      <dgm:prSet presAssocID="{60387BAD-80AF-4387-8302-C7CFC05FEA92}" presName="sibTrans" presStyleCnt="0"/>
      <dgm:spPr/>
    </dgm:pt>
    <dgm:pt modelId="{A6F38174-87E3-464F-8644-D83C422182FB}" type="pres">
      <dgm:prSet presAssocID="{9422E49B-2E5F-45C7-8FE1-B09C628A9877}" presName="node" presStyleLbl="node1" presStyleIdx="2" presStyleCnt="15">
        <dgm:presLayoutVars>
          <dgm:bulletEnabled val="1"/>
        </dgm:presLayoutVars>
      </dgm:prSet>
      <dgm:spPr/>
    </dgm:pt>
    <dgm:pt modelId="{1F1F371E-D4C8-424F-9C2E-0D37429B3321}" type="pres">
      <dgm:prSet presAssocID="{5B43180E-410E-4CC5-8E93-6A1DB6D99A47}" presName="sibTrans" presStyleCnt="0"/>
      <dgm:spPr/>
    </dgm:pt>
    <dgm:pt modelId="{E445685B-468E-4E1B-8C2A-0070E3252EE6}" type="pres">
      <dgm:prSet presAssocID="{30FF577C-352B-41BC-A949-26BC4D971299}" presName="node" presStyleLbl="node1" presStyleIdx="3" presStyleCnt="15">
        <dgm:presLayoutVars>
          <dgm:bulletEnabled val="1"/>
        </dgm:presLayoutVars>
      </dgm:prSet>
      <dgm:spPr/>
    </dgm:pt>
    <dgm:pt modelId="{5CE7333B-E1C1-4B07-84EB-0EAFEFFB2D4C}" type="pres">
      <dgm:prSet presAssocID="{5520580D-9150-43C5-AA57-9C8F5FAD4750}" presName="sibTrans" presStyleCnt="0"/>
      <dgm:spPr/>
    </dgm:pt>
    <dgm:pt modelId="{8209AFBA-88EF-40B8-AEAA-2DA2144A68EE}" type="pres">
      <dgm:prSet presAssocID="{E3988824-9C59-4D4D-A550-1A1E2F01AA83}" presName="node" presStyleLbl="node1" presStyleIdx="4" presStyleCnt="15">
        <dgm:presLayoutVars>
          <dgm:bulletEnabled val="1"/>
        </dgm:presLayoutVars>
      </dgm:prSet>
      <dgm:spPr/>
    </dgm:pt>
    <dgm:pt modelId="{CC02F469-B584-4AAF-BDB3-CA9FF537E6C9}" type="pres">
      <dgm:prSet presAssocID="{CEEC1159-1665-4D23-B8A6-6D0D2FFA2B9E}" presName="sibTrans" presStyleCnt="0"/>
      <dgm:spPr/>
    </dgm:pt>
    <dgm:pt modelId="{E2F71461-68A7-47F7-895F-ABB2E1116BE4}" type="pres">
      <dgm:prSet presAssocID="{9AB8CD42-A96F-4289-BB63-97EBFEE2A7E6}" presName="node" presStyleLbl="node1" presStyleIdx="5" presStyleCnt="15">
        <dgm:presLayoutVars>
          <dgm:bulletEnabled val="1"/>
        </dgm:presLayoutVars>
      </dgm:prSet>
      <dgm:spPr/>
    </dgm:pt>
    <dgm:pt modelId="{4607AAB0-10ED-476B-8D62-48E16C059054}" type="pres">
      <dgm:prSet presAssocID="{87FE1CED-B40E-40A1-8CD2-2964E5783320}" presName="sibTrans" presStyleCnt="0"/>
      <dgm:spPr/>
    </dgm:pt>
    <dgm:pt modelId="{ABDE63AD-2789-4879-9BBD-42E10ED06AC1}" type="pres">
      <dgm:prSet presAssocID="{5873F9D3-D542-4013-9525-5245ECF17225}" presName="node" presStyleLbl="node1" presStyleIdx="6" presStyleCnt="15">
        <dgm:presLayoutVars>
          <dgm:bulletEnabled val="1"/>
        </dgm:presLayoutVars>
      </dgm:prSet>
      <dgm:spPr/>
    </dgm:pt>
    <dgm:pt modelId="{A72C2241-1247-4FB6-BD9B-0382ECB8A652}" type="pres">
      <dgm:prSet presAssocID="{4EC669FF-9A95-4376-B197-38A50791282D}" presName="sibTrans" presStyleCnt="0"/>
      <dgm:spPr/>
    </dgm:pt>
    <dgm:pt modelId="{4D4E50BF-AE40-4F4F-9D32-2F2C3BF49351}" type="pres">
      <dgm:prSet presAssocID="{E80D53D3-7312-412A-9A29-8198B2917E64}" presName="node" presStyleLbl="node1" presStyleIdx="7" presStyleCnt="15">
        <dgm:presLayoutVars>
          <dgm:bulletEnabled val="1"/>
        </dgm:presLayoutVars>
      </dgm:prSet>
      <dgm:spPr/>
    </dgm:pt>
    <dgm:pt modelId="{10CEDE27-F531-4055-95D8-FF5BEF149004}" type="pres">
      <dgm:prSet presAssocID="{9BD74EE5-D471-49DE-8861-EA3C7A6F3EE0}" presName="sibTrans" presStyleCnt="0"/>
      <dgm:spPr/>
    </dgm:pt>
    <dgm:pt modelId="{D0320591-3332-47DA-B497-2FD000EB59C2}" type="pres">
      <dgm:prSet presAssocID="{F9458ABC-86B9-438D-9B69-5F4EB5A6247F}" presName="node" presStyleLbl="node1" presStyleIdx="8" presStyleCnt="15">
        <dgm:presLayoutVars>
          <dgm:bulletEnabled val="1"/>
        </dgm:presLayoutVars>
      </dgm:prSet>
      <dgm:spPr/>
    </dgm:pt>
    <dgm:pt modelId="{698925ED-4B34-479E-888E-5138549BEAC0}" type="pres">
      <dgm:prSet presAssocID="{F0412FD3-EE7E-4A91-A598-4C96FF6B949F}" presName="sibTrans" presStyleCnt="0"/>
      <dgm:spPr/>
    </dgm:pt>
    <dgm:pt modelId="{0827A79C-83C8-470D-9FF4-786D98240359}" type="pres">
      <dgm:prSet presAssocID="{189E1A53-7549-4748-B13A-C586EE511C34}" presName="node" presStyleLbl="node1" presStyleIdx="9" presStyleCnt="15">
        <dgm:presLayoutVars>
          <dgm:bulletEnabled val="1"/>
        </dgm:presLayoutVars>
      </dgm:prSet>
      <dgm:spPr/>
    </dgm:pt>
    <dgm:pt modelId="{8C8367A1-D239-4327-82C4-EB7910FE3D23}" type="pres">
      <dgm:prSet presAssocID="{ED179DF1-700C-4E4F-9BB1-BB72203E672B}" presName="sibTrans" presStyleCnt="0"/>
      <dgm:spPr/>
    </dgm:pt>
    <dgm:pt modelId="{B22405F4-CDAC-4EB0-86B0-794E2187491B}" type="pres">
      <dgm:prSet presAssocID="{CA604F55-A4FE-47DB-B9BA-BB030A943B52}" presName="node" presStyleLbl="node1" presStyleIdx="10" presStyleCnt="15">
        <dgm:presLayoutVars>
          <dgm:bulletEnabled val="1"/>
        </dgm:presLayoutVars>
      </dgm:prSet>
      <dgm:spPr/>
    </dgm:pt>
    <dgm:pt modelId="{956F071D-D09F-4C96-A1A3-9B4F789B79BE}" type="pres">
      <dgm:prSet presAssocID="{C99E236F-3787-437D-8BCC-6C60124DDD26}" presName="sibTrans" presStyleCnt="0"/>
      <dgm:spPr/>
    </dgm:pt>
    <dgm:pt modelId="{3B23C38D-C9F1-45A9-A6AA-CBBA0890492A}" type="pres">
      <dgm:prSet presAssocID="{3DF87264-A39D-487C-A7B6-AFC831F5F31D}" presName="node" presStyleLbl="node1" presStyleIdx="11" presStyleCnt="15">
        <dgm:presLayoutVars>
          <dgm:bulletEnabled val="1"/>
        </dgm:presLayoutVars>
      </dgm:prSet>
      <dgm:spPr/>
    </dgm:pt>
    <dgm:pt modelId="{3B17D75F-8504-47FC-8AD5-B83F13EE0078}" type="pres">
      <dgm:prSet presAssocID="{734FA66B-EF02-47B2-BD57-34692A54AD85}" presName="sibTrans" presStyleCnt="0"/>
      <dgm:spPr/>
    </dgm:pt>
    <dgm:pt modelId="{CE3E30B7-AAB5-4717-A58D-BEB632E56E13}" type="pres">
      <dgm:prSet presAssocID="{997BEC23-ABFE-4C85-B418-2F10B1FBFDD0}" presName="node" presStyleLbl="node1" presStyleIdx="12" presStyleCnt="15">
        <dgm:presLayoutVars>
          <dgm:bulletEnabled val="1"/>
        </dgm:presLayoutVars>
      </dgm:prSet>
      <dgm:spPr/>
    </dgm:pt>
    <dgm:pt modelId="{11EC5222-D01A-472F-8C3B-2E9DF91BFE07}" type="pres">
      <dgm:prSet presAssocID="{32E8C324-9BE7-494C-8D2E-EF2058836742}" presName="sibTrans" presStyleCnt="0"/>
      <dgm:spPr/>
    </dgm:pt>
    <dgm:pt modelId="{094715CE-F302-44BA-BBA9-730AB1B2192B}" type="pres">
      <dgm:prSet presAssocID="{D10A2004-3F38-4201-BE21-5F7ED8661AA5}" presName="node" presStyleLbl="node1" presStyleIdx="13" presStyleCnt="15">
        <dgm:presLayoutVars>
          <dgm:bulletEnabled val="1"/>
        </dgm:presLayoutVars>
      </dgm:prSet>
      <dgm:spPr/>
    </dgm:pt>
    <dgm:pt modelId="{F3B18A45-F964-4CA7-A9F5-6E84FB66F5AA}" type="pres">
      <dgm:prSet presAssocID="{D57E7A56-6B6A-455B-9029-21D13ADE628E}" presName="sibTrans" presStyleCnt="0"/>
      <dgm:spPr/>
    </dgm:pt>
    <dgm:pt modelId="{F255F0E8-D558-41FE-8D14-1F7490E575A7}" type="pres">
      <dgm:prSet presAssocID="{5B36D7CA-68AD-498B-98E2-4AF408D78B9E}" presName="node" presStyleLbl="node1" presStyleIdx="14" presStyleCnt="15">
        <dgm:presLayoutVars>
          <dgm:bulletEnabled val="1"/>
        </dgm:presLayoutVars>
      </dgm:prSet>
      <dgm:spPr/>
    </dgm:pt>
  </dgm:ptLst>
  <dgm:cxnLst>
    <dgm:cxn modelId="{CEB21E0F-DE6D-4C26-9F56-843B922AAD0B}" srcId="{F580AC05-F352-4237-9F6D-9F63792B2257}" destId="{F9458ABC-86B9-438D-9B69-5F4EB5A6247F}" srcOrd="8" destOrd="0" parTransId="{1024C1DF-BBFD-4CAD-B346-93DBB74E4F6C}" sibTransId="{F0412FD3-EE7E-4A91-A598-4C96FF6B949F}"/>
    <dgm:cxn modelId="{CE8E5912-83BD-48F1-B936-76BBBA3EEA5A}" srcId="{F580AC05-F352-4237-9F6D-9F63792B2257}" destId="{30FF577C-352B-41BC-A949-26BC4D971299}" srcOrd="3" destOrd="0" parTransId="{A2BD7ED0-BF47-4551-81C4-A6E01822EFC8}" sibTransId="{5520580D-9150-43C5-AA57-9C8F5FAD4750}"/>
    <dgm:cxn modelId="{7D535D16-2D1F-427D-9391-6C63BCCE4E07}" srcId="{F580AC05-F352-4237-9F6D-9F63792B2257}" destId="{D10A2004-3F38-4201-BE21-5F7ED8661AA5}" srcOrd="13" destOrd="0" parTransId="{BF1A0C18-C04F-4515-8C48-648FF1CAB0C2}" sibTransId="{D57E7A56-6B6A-455B-9029-21D13ADE628E}"/>
    <dgm:cxn modelId="{B7ACF916-2948-448C-8424-A4F85EE0BB6F}" srcId="{F580AC05-F352-4237-9F6D-9F63792B2257}" destId="{189E1A53-7549-4748-B13A-C586EE511C34}" srcOrd="9" destOrd="0" parTransId="{B06481BD-B7E4-4134-A174-6BD30A6AD2D5}" sibTransId="{ED179DF1-700C-4E4F-9BB1-BB72203E672B}"/>
    <dgm:cxn modelId="{F0C92927-3ADA-4A0A-9473-E63F58550D8E}" type="presOf" srcId="{189E1A53-7549-4748-B13A-C586EE511C34}" destId="{0827A79C-83C8-470D-9FF4-786D98240359}" srcOrd="0" destOrd="0" presId="urn:microsoft.com/office/officeart/2005/8/layout/default"/>
    <dgm:cxn modelId="{CEA29029-724C-4996-AE30-36BC788F0BEE}" srcId="{F580AC05-F352-4237-9F6D-9F63792B2257}" destId="{E3988824-9C59-4D4D-A550-1A1E2F01AA83}" srcOrd="4" destOrd="0" parTransId="{D99AC0CA-F236-4FD2-B848-1FFF4E8ECE1C}" sibTransId="{CEEC1159-1665-4D23-B8A6-6D0D2FFA2B9E}"/>
    <dgm:cxn modelId="{B9D2602A-56E7-4798-9CA6-4F60D70F8854}" srcId="{F580AC05-F352-4237-9F6D-9F63792B2257}" destId="{CA604F55-A4FE-47DB-B9BA-BB030A943B52}" srcOrd="10" destOrd="0" parTransId="{C1E3C811-584C-4E8A-BBB8-687548DD5876}" sibTransId="{C99E236F-3787-437D-8BCC-6C60124DDD26}"/>
    <dgm:cxn modelId="{44E27831-BB9F-4C97-99E6-D5ACFDA03601}" type="presOf" srcId="{F580AC05-F352-4237-9F6D-9F63792B2257}" destId="{5EDA4CE3-923E-4E3D-AC94-679391DE8C1E}" srcOrd="0" destOrd="0" presId="urn:microsoft.com/office/officeart/2005/8/layout/default"/>
    <dgm:cxn modelId="{2977F131-292F-4B6B-BC2C-A2B4507E33C3}" type="presOf" srcId="{E80D53D3-7312-412A-9A29-8198B2917E64}" destId="{4D4E50BF-AE40-4F4F-9D32-2F2C3BF49351}" srcOrd="0" destOrd="0" presId="urn:microsoft.com/office/officeart/2005/8/layout/default"/>
    <dgm:cxn modelId="{01A92A36-8F10-4302-ADC1-6A85AD2CD2B6}" type="presOf" srcId="{30FF577C-352B-41BC-A949-26BC4D971299}" destId="{E445685B-468E-4E1B-8C2A-0070E3252EE6}" srcOrd="0" destOrd="0" presId="urn:microsoft.com/office/officeart/2005/8/layout/default"/>
    <dgm:cxn modelId="{D1673637-379D-4F58-B355-DC1EF35DF979}" srcId="{F580AC05-F352-4237-9F6D-9F63792B2257}" destId="{9AB8CD42-A96F-4289-BB63-97EBFEE2A7E6}" srcOrd="5" destOrd="0" parTransId="{31812A6C-CB0C-484A-A38B-95FA4AD636E7}" sibTransId="{87FE1CED-B40E-40A1-8CD2-2964E5783320}"/>
    <dgm:cxn modelId="{88916D65-10EC-4465-B9C0-CF8AE83B55DF}" srcId="{F580AC05-F352-4237-9F6D-9F63792B2257}" destId="{5B36D7CA-68AD-498B-98E2-4AF408D78B9E}" srcOrd="14" destOrd="0" parTransId="{9E9BEC4D-7CB9-483C-B3B9-8031788BC0EF}" sibTransId="{DF95452B-2F34-4403-B8D2-C6D610D1CD8F}"/>
    <dgm:cxn modelId="{EB5AB549-23DA-45C2-BC35-9688A64439EC}" type="presOf" srcId="{F9458ABC-86B9-438D-9B69-5F4EB5A6247F}" destId="{D0320591-3332-47DA-B497-2FD000EB59C2}" srcOrd="0" destOrd="0" presId="urn:microsoft.com/office/officeart/2005/8/layout/default"/>
    <dgm:cxn modelId="{BBC3536C-3CD3-40AA-80CA-0A07F207D025}" srcId="{F580AC05-F352-4237-9F6D-9F63792B2257}" destId="{C0C24B28-7398-4DF4-86A2-7833778D5B3E}" srcOrd="1" destOrd="0" parTransId="{B75CFDEA-5873-48D3-9EDC-5ED625DDDE9A}" sibTransId="{60387BAD-80AF-4387-8302-C7CFC05FEA92}"/>
    <dgm:cxn modelId="{33620471-B799-484E-9180-B1040549FB75}" srcId="{F580AC05-F352-4237-9F6D-9F63792B2257}" destId="{E80D53D3-7312-412A-9A29-8198B2917E64}" srcOrd="7" destOrd="0" parTransId="{6B04E149-8B2E-43EE-8248-5DD6FCD88E8D}" sibTransId="{9BD74EE5-D471-49DE-8861-EA3C7A6F3EE0}"/>
    <dgm:cxn modelId="{97354852-6481-482D-BE2F-986AA87C8F36}" type="presOf" srcId="{5B36D7CA-68AD-498B-98E2-4AF408D78B9E}" destId="{F255F0E8-D558-41FE-8D14-1F7490E575A7}" srcOrd="0" destOrd="0" presId="urn:microsoft.com/office/officeart/2005/8/layout/default"/>
    <dgm:cxn modelId="{77D34673-F21E-4392-99BC-33C1E68A5EEB}" type="presOf" srcId="{E3988824-9C59-4D4D-A550-1A1E2F01AA83}" destId="{8209AFBA-88EF-40B8-AEAA-2DA2144A68EE}" srcOrd="0" destOrd="0" presId="urn:microsoft.com/office/officeart/2005/8/layout/default"/>
    <dgm:cxn modelId="{0B27E75A-408E-4055-9120-30B959210328}" type="presOf" srcId="{9422E49B-2E5F-45C7-8FE1-B09C628A9877}" destId="{A6F38174-87E3-464F-8644-D83C422182FB}" srcOrd="0" destOrd="0" presId="urn:microsoft.com/office/officeart/2005/8/layout/default"/>
    <dgm:cxn modelId="{19374089-5ACC-4FE9-970B-9B4CE54E7027}" srcId="{F580AC05-F352-4237-9F6D-9F63792B2257}" destId="{C6289EC5-B8C7-4361-8D3A-02257D65E41F}" srcOrd="0" destOrd="0" parTransId="{E1250A96-B0E2-4A8A-B25A-C707905A1EAF}" sibTransId="{843C6CB4-37E5-4CC7-85CD-DC73A8B83CB2}"/>
    <dgm:cxn modelId="{870ACC90-986B-49FF-A400-49D2F17F7BF2}" type="presOf" srcId="{5873F9D3-D542-4013-9525-5245ECF17225}" destId="{ABDE63AD-2789-4879-9BBD-42E10ED06AC1}" srcOrd="0" destOrd="0" presId="urn:microsoft.com/office/officeart/2005/8/layout/default"/>
    <dgm:cxn modelId="{3F61589E-6D77-4633-91B6-CA5544205A10}" type="presOf" srcId="{C0C24B28-7398-4DF4-86A2-7833778D5B3E}" destId="{6935CA8E-90F7-4C3E-93DB-A9809808596A}" srcOrd="0" destOrd="0" presId="urn:microsoft.com/office/officeart/2005/8/layout/default"/>
    <dgm:cxn modelId="{27674DAE-C145-4F5B-973E-D09508ED7630}" srcId="{F580AC05-F352-4237-9F6D-9F63792B2257}" destId="{3DF87264-A39D-487C-A7B6-AFC831F5F31D}" srcOrd="11" destOrd="0" parTransId="{FF45193A-6BCD-400F-9364-C2D8DCA76FE0}" sibTransId="{734FA66B-EF02-47B2-BD57-34692A54AD85}"/>
    <dgm:cxn modelId="{5FC73FB6-FE15-4BCE-A6CA-BA2C69A4B019}" type="presOf" srcId="{CA604F55-A4FE-47DB-B9BA-BB030A943B52}" destId="{B22405F4-CDAC-4EB0-86B0-794E2187491B}" srcOrd="0" destOrd="0" presId="urn:microsoft.com/office/officeart/2005/8/layout/default"/>
    <dgm:cxn modelId="{D994E7BF-478D-4DE5-A634-140916642170}" type="presOf" srcId="{9AB8CD42-A96F-4289-BB63-97EBFEE2A7E6}" destId="{E2F71461-68A7-47F7-895F-ABB2E1116BE4}" srcOrd="0" destOrd="0" presId="urn:microsoft.com/office/officeart/2005/8/layout/default"/>
    <dgm:cxn modelId="{63BAC4C0-C95A-4C86-AA94-D53496F384EA}" type="presOf" srcId="{997BEC23-ABFE-4C85-B418-2F10B1FBFDD0}" destId="{CE3E30B7-AAB5-4717-A58D-BEB632E56E13}" srcOrd="0" destOrd="0" presId="urn:microsoft.com/office/officeart/2005/8/layout/default"/>
    <dgm:cxn modelId="{F63137CA-3793-4028-AFD2-30021559C8AC}" srcId="{F580AC05-F352-4237-9F6D-9F63792B2257}" destId="{5873F9D3-D542-4013-9525-5245ECF17225}" srcOrd="6" destOrd="0" parTransId="{948466D9-8BFC-49F1-AA67-48CBC30A0F46}" sibTransId="{4EC669FF-9A95-4376-B197-38A50791282D}"/>
    <dgm:cxn modelId="{6AA3A5CE-F13D-4003-B842-18DB356BEB52}" type="presOf" srcId="{C6289EC5-B8C7-4361-8D3A-02257D65E41F}" destId="{652C4F95-72E4-4958-92A8-C168866C51B6}" srcOrd="0" destOrd="0" presId="urn:microsoft.com/office/officeart/2005/8/layout/default"/>
    <dgm:cxn modelId="{E85CDDD2-0D82-4A5F-BBDB-E03772A44C86}" srcId="{F580AC05-F352-4237-9F6D-9F63792B2257}" destId="{997BEC23-ABFE-4C85-B418-2F10B1FBFDD0}" srcOrd="12" destOrd="0" parTransId="{757FDDBB-9FDE-4F5D-9C65-6FE3616B029D}" sibTransId="{32E8C324-9BE7-494C-8D2E-EF2058836742}"/>
    <dgm:cxn modelId="{E456D3D8-DAB8-4B2B-AF26-AC2E2265264D}" type="presOf" srcId="{3DF87264-A39D-487C-A7B6-AFC831F5F31D}" destId="{3B23C38D-C9F1-45A9-A6AA-CBBA0890492A}" srcOrd="0" destOrd="0" presId="urn:microsoft.com/office/officeart/2005/8/layout/default"/>
    <dgm:cxn modelId="{BB88F7EC-8E81-4B49-9F39-571392332B89}" type="presOf" srcId="{D10A2004-3F38-4201-BE21-5F7ED8661AA5}" destId="{094715CE-F302-44BA-BBA9-730AB1B2192B}" srcOrd="0" destOrd="0" presId="urn:microsoft.com/office/officeart/2005/8/layout/default"/>
    <dgm:cxn modelId="{446935FF-3929-4E40-8C9F-A1D23A0664F4}" srcId="{F580AC05-F352-4237-9F6D-9F63792B2257}" destId="{9422E49B-2E5F-45C7-8FE1-B09C628A9877}" srcOrd="2" destOrd="0" parTransId="{C8B4819C-C81C-4082-97FB-5273F98DB3DC}" sibTransId="{5B43180E-410E-4CC5-8E93-6A1DB6D99A47}"/>
    <dgm:cxn modelId="{AF583623-BFF8-43BC-AAEE-BA351C294AA5}" type="presParOf" srcId="{5EDA4CE3-923E-4E3D-AC94-679391DE8C1E}" destId="{652C4F95-72E4-4958-92A8-C168866C51B6}" srcOrd="0" destOrd="0" presId="urn:microsoft.com/office/officeart/2005/8/layout/default"/>
    <dgm:cxn modelId="{F9CCC210-28AC-4237-B021-4E98CB00348E}" type="presParOf" srcId="{5EDA4CE3-923E-4E3D-AC94-679391DE8C1E}" destId="{2C173A89-ACF1-4D32-A024-186824A79A7E}" srcOrd="1" destOrd="0" presId="urn:microsoft.com/office/officeart/2005/8/layout/default"/>
    <dgm:cxn modelId="{5D2F145B-EE83-4016-B9C0-7A07D12186CC}" type="presParOf" srcId="{5EDA4CE3-923E-4E3D-AC94-679391DE8C1E}" destId="{6935CA8E-90F7-4C3E-93DB-A9809808596A}" srcOrd="2" destOrd="0" presId="urn:microsoft.com/office/officeart/2005/8/layout/default"/>
    <dgm:cxn modelId="{0B04B378-E1E6-4421-A43C-4FB7B98A1AB2}" type="presParOf" srcId="{5EDA4CE3-923E-4E3D-AC94-679391DE8C1E}" destId="{F51118AF-BE51-49F5-8958-3AC1E5FCE709}" srcOrd="3" destOrd="0" presId="urn:microsoft.com/office/officeart/2005/8/layout/default"/>
    <dgm:cxn modelId="{A371F920-0D31-49E7-8654-35C15B7B51A2}" type="presParOf" srcId="{5EDA4CE3-923E-4E3D-AC94-679391DE8C1E}" destId="{A6F38174-87E3-464F-8644-D83C422182FB}" srcOrd="4" destOrd="0" presId="urn:microsoft.com/office/officeart/2005/8/layout/default"/>
    <dgm:cxn modelId="{3C59AFD9-EB3A-4BF4-8669-73C5FC4EABEA}" type="presParOf" srcId="{5EDA4CE3-923E-4E3D-AC94-679391DE8C1E}" destId="{1F1F371E-D4C8-424F-9C2E-0D37429B3321}" srcOrd="5" destOrd="0" presId="urn:microsoft.com/office/officeart/2005/8/layout/default"/>
    <dgm:cxn modelId="{DDCB4498-2B98-4561-8540-15B5962D4A85}" type="presParOf" srcId="{5EDA4CE3-923E-4E3D-AC94-679391DE8C1E}" destId="{E445685B-468E-4E1B-8C2A-0070E3252EE6}" srcOrd="6" destOrd="0" presId="urn:microsoft.com/office/officeart/2005/8/layout/default"/>
    <dgm:cxn modelId="{D290596E-45AA-4ECE-889B-13FDA81B6909}" type="presParOf" srcId="{5EDA4CE3-923E-4E3D-AC94-679391DE8C1E}" destId="{5CE7333B-E1C1-4B07-84EB-0EAFEFFB2D4C}" srcOrd="7" destOrd="0" presId="urn:microsoft.com/office/officeart/2005/8/layout/default"/>
    <dgm:cxn modelId="{01CC7180-B78C-4866-A404-DE70A4F1F4F5}" type="presParOf" srcId="{5EDA4CE3-923E-4E3D-AC94-679391DE8C1E}" destId="{8209AFBA-88EF-40B8-AEAA-2DA2144A68EE}" srcOrd="8" destOrd="0" presId="urn:microsoft.com/office/officeart/2005/8/layout/default"/>
    <dgm:cxn modelId="{D9207D51-BE4B-42D5-81F1-A2416CDD80D4}" type="presParOf" srcId="{5EDA4CE3-923E-4E3D-AC94-679391DE8C1E}" destId="{CC02F469-B584-4AAF-BDB3-CA9FF537E6C9}" srcOrd="9" destOrd="0" presId="urn:microsoft.com/office/officeart/2005/8/layout/default"/>
    <dgm:cxn modelId="{4819AF25-7AA2-4C29-956A-2E53089EFDAF}" type="presParOf" srcId="{5EDA4CE3-923E-4E3D-AC94-679391DE8C1E}" destId="{E2F71461-68A7-47F7-895F-ABB2E1116BE4}" srcOrd="10" destOrd="0" presId="urn:microsoft.com/office/officeart/2005/8/layout/default"/>
    <dgm:cxn modelId="{EC10DE49-3A10-4CAC-9078-FE09169DBACC}" type="presParOf" srcId="{5EDA4CE3-923E-4E3D-AC94-679391DE8C1E}" destId="{4607AAB0-10ED-476B-8D62-48E16C059054}" srcOrd="11" destOrd="0" presId="urn:microsoft.com/office/officeart/2005/8/layout/default"/>
    <dgm:cxn modelId="{5F382682-FF58-45DF-B1D5-A6ED75507B92}" type="presParOf" srcId="{5EDA4CE3-923E-4E3D-AC94-679391DE8C1E}" destId="{ABDE63AD-2789-4879-9BBD-42E10ED06AC1}" srcOrd="12" destOrd="0" presId="urn:microsoft.com/office/officeart/2005/8/layout/default"/>
    <dgm:cxn modelId="{1811B840-4E0E-484E-8D7A-AB19AFF8BC2A}" type="presParOf" srcId="{5EDA4CE3-923E-4E3D-AC94-679391DE8C1E}" destId="{A72C2241-1247-4FB6-BD9B-0382ECB8A652}" srcOrd="13" destOrd="0" presId="urn:microsoft.com/office/officeart/2005/8/layout/default"/>
    <dgm:cxn modelId="{694F5729-E495-457F-BD85-4B04A2D7B0E9}" type="presParOf" srcId="{5EDA4CE3-923E-4E3D-AC94-679391DE8C1E}" destId="{4D4E50BF-AE40-4F4F-9D32-2F2C3BF49351}" srcOrd="14" destOrd="0" presId="urn:microsoft.com/office/officeart/2005/8/layout/default"/>
    <dgm:cxn modelId="{BBC577D2-CEE7-4192-93A7-ABD878B89873}" type="presParOf" srcId="{5EDA4CE3-923E-4E3D-AC94-679391DE8C1E}" destId="{10CEDE27-F531-4055-95D8-FF5BEF149004}" srcOrd="15" destOrd="0" presId="urn:microsoft.com/office/officeart/2005/8/layout/default"/>
    <dgm:cxn modelId="{91FA2152-FF67-4E66-A4C6-191FA94D47B5}" type="presParOf" srcId="{5EDA4CE3-923E-4E3D-AC94-679391DE8C1E}" destId="{D0320591-3332-47DA-B497-2FD000EB59C2}" srcOrd="16" destOrd="0" presId="urn:microsoft.com/office/officeart/2005/8/layout/default"/>
    <dgm:cxn modelId="{993FCA69-2D8B-4FC8-90C1-92A26D1BAC81}" type="presParOf" srcId="{5EDA4CE3-923E-4E3D-AC94-679391DE8C1E}" destId="{698925ED-4B34-479E-888E-5138549BEAC0}" srcOrd="17" destOrd="0" presId="urn:microsoft.com/office/officeart/2005/8/layout/default"/>
    <dgm:cxn modelId="{EFF9A217-BD52-4CC4-85B0-AC774D44FA99}" type="presParOf" srcId="{5EDA4CE3-923E-4E3D-AC94-679391DE8C1E}" destId="{0827A79C-83C8-470D-9FF4-786D98240359}" srcOrd="18" destOrd="0" presId="urn:microsoft.com/office/officeart/2005/8/layout/default"/>
    <dgm:cxn modelId="{84B25FFB-3A10-4AC5-8FFD-02A66764F2A0}" type="presParOf" srcId="{5EDA4CE3-923E-4E3D-AC94-679391DE8C1E}" destId="{8C8367A1-D239-4327-82C4-EB7910FE3D23}" srcOrd="19" destOrd="0" presId="urn:microsoft.com/office/officeart/2005/8/layout/default"/>
    <dgm:cxn modelId="{F847B07C-9816-45A4-AFC8-78693373A6D1}" type="presParOf" srcId="{5EDA4CE3-923E-4E3D-AC94-679391DE8C1E}" destId="{B22405F4-CDAC-4EB0-86B0-794E2187491B}" srcOrd="20" destOrd="0" presId="urn:microsoft.com/office/officeart/2005/8/layout/default"/>
    <dgm:cxn modelId="{A658EF3A-2B27-4B0B-BEA2-DA76BCC0069A}" type="presParOf" srcId="{5EDA4CE3-923E-4E3D-AC94-679391DE8C1E}" destId="{956F071D-D09F-4C96-A1A3-9B4F789B79BE}" srcOrd="21" destOrd="0" presId="urn:microsoft.com/office/officeart/2005/8/layout/default"/>
    <dgm:cxn modelId="{A276A1D0-C373-460E-8739-BAE04EE7019E}" type="presParOf" srcId="{5EDA4CE3-923E-4E3D-AC94-679391DE8C1E}" destId="{3B23C38D-C9F1-45A9-A6AA-CBBA0890492A}" srcOrd="22" destOrd="0" presId="urn:microsoft.com/office/officeart/2005/8/layout/default"/>
    <dgm:cxn modelId="{9C6EEA79-2B11-407E-8335-63C4F109D00C}" type="presParOf" srcId="{5EDA4CE3-923E-4E3D-AC94-679391DE8C1E}" destId="{3B17D75F-8504-47FC-8AD5-B83F13EE0078}" srcOrd="23" destOrd="0" presId="urn:microsoft.com/office/officeart/2005/8/layout/default"/>
    <dgm:cxn modelId="{2369DAF0-87C9-4FB7-BD42-1C1F7B9A54D5}" type="presParOf" srcId="{5EDA4CE3-923E-4E3D-AC94-679391DE8C1E}" destId="{CE3E30B7-AAB5-4717-A58D-BEB632E56E13}" srcOrd="24" destOrd="0" presId="urn:microsoft.com/office/officeart/2005/8/layout/default"/>
    <dgm:cxn modelId="{64A900BC-1F83-478C-9173-738B8F67C144}" type="presParOf" srcId="{5EDA4CE3-923E-4E3D-AC94-679391DE8C1E}" destId="{11EC5222-D01A-472F-8C3B-2E9DF91BFE07}" srcOrd="25" destOrd="0" presId="urn:microsoft.com/office/officeart/2005/8/layout/default"/>
    <dgm:cxn modelId="{5AB6696D-BF67-42DE-A77A-C1F8B6368C96}" type="presParOf" srcId="{5EDA4CE3-923E-4E3D-AC94-679391DE8C1E}" destId="{094715CE-F302-44BA-BBA9-730AB1B2192B}" srcOrd="26" destOrd="0" presId="urn:microsoft.com/office/officeart/2005/8/layout/default"/>
    <dgm:cxn modelId="{66BD6BC0-87C0-47EC-AE0B-9D17AA9E2909}" type="presParOf" srcId="{5EDA4CE3-923E-4E3D-AC94-679391DE8C1E}" destId="{F3B18A45-F964-4CA7-A9F5-6E84FB66F5AA}" srcOrd="27" destOrd="0" presId="urn:microsoft.com/office/officeart/2005/8/layout/default"/>
    <dgm:cxn modelId="{FFFF2493-F4A9-4337-B584-72FD80BF3B6B}" type="presParOf" srcId="{5EDA4CE3-923E-4E3D-AC94-679391DE8C1E}" destId="{F255F0E8-D558-41FE-8D14-1F7490E575A7}"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7D140C-7380-4E37-8DE5-0CE81D04B4BC}" type="doc">
      <dgm:prSet loTypeId="urn:microsoft.com/office/officeart/2005/8/layout/hierarchy3" loCatId="hierarchy" qsTypeId="urn:microsoft.com/office/officeart/2005/8/quickstyle/simple1" qsCatId="simple" csTypeId="urn:microsoft.com/office/officeart/2005/8/colors/colorful5" csCatId="colorful"/>
      <dgm:spPr/>
      <dgm:t>
        <a:bodyPr/>
        <a:lstStyle/>
        <a:p>
          <a:endParaRPr lang="en-US"/>
        </a:p>
      </dgm:t>
    </dgm:pt>
    <dgm:pt modelId="{EE071CD9-57E4-44F9-897F-FB846689DEC9}">
      <dgm:prSet/>
      <dgm:spPr/>
      <dgm:t>
        <a:bodyPr/>
        <a:lstStyle/>
        <a:p>
          <a:r>
            <a:rPr lang="en-US"/>
            <a:t>When the Heroku platform receives the application source, it initiates a build of the source application. </a:t>
          </a:r>
        </a:p>
      </dgm:t>
    </dgm:pt>
    <dgm:pt modelId="{E01367B5-602D-425A-8DD2-02E64FCB6F01}" type="parTrans" cxnId="{EC3D2BBA-B594-457B-A656-C9EF176DC7BF}">
      <dgm:prSet/>
      <dgm:spPr/>
      <dgm:t>
        <a:bodyPr/>
        <a:lstStyle/>
        <a:p>
          <a:endParaRPr lang="en-US"/>
        </a:p>
      </dgm:t>
    </dgm:pt>
    <dgm:pt modelId="{29457EE1-B6B9-4B58-9FA5-A476DFA914B4}" type="sibTrans" cxnId="{EC3D2BBA-B594-457B-A656-C9EF176DC7BF}">
      <dgm:prSet/>
      <dgm:spPr/>
      <dgm:t>
        <a:bodyPr/>
        <a:lstStyle/>
        <a:p>
          <a:endParaRPr lang="en-US"/>
        </a:p>
      </dgm:t>
    </dgm:pt>
    <dgm:pt modelId="{5B5E243D-1AD8-47E3-A08B-B404CAE1D48D}">
      <dgm:prSet/>
      <dgm:spPr/>
      <dgm:t>
        <a:bodyPr/>
        <a:lstStyle/>
        <a:p>
          <a:r>
            <a:rPr lang="en-US"/>
            <a:t>The build mechanism is typically language specific, but follows the same pattern, typically retrieving the specified dependencies, and creating any necessary assets (whether as simple as processing style sheets or as complex as compiling code).</a:t>
          </a:r>
        </a:p>
      </dgm:t>
    </dgm:pt>
    <dgm:pt modelId="{F2BA5FDE-B3CD-473A-B465-2AEED3D8712F}" type="parTrans" cxnId="{C105711E-EC8E-47FC-B166-FC97C97D5B75}">
      <dgm:prSet/>
      <dgm:spPr/>
      <dgm:t>
        <a:bodyPr/>
        <a:lstStyle/>
        <a:p>
          <a:endParaRPr lang="en-US"/>
        </a:p>
      </dgm:t>
    </dgm:pt>
    <dgm:pt modelId="{E5389371-4B92-4B7A-8EF0-138AE0AC8575}" type="sibTrans" cxnId="{C105711E-EC8E-47FC-B166-FC97C97D5B75}">
      <dgm:prSet/>
      <dgm:spPr/>
      <dgm:t>
        <a:bodyPr/>
        <a:lstStyle/>
        <a:p>
          <a:endParaRPr lang="en-US"/>
        </a:p>
      </dgm:t>
    </dgm:pt>
    <dgm:pt modelId="{C63883F3-F1D6-4683-BA23-CFAD9F0E2492}" type="pres">
      <dgm:prSet presAssocID="{377D140C-7380-4E37-8DE5-0CE81D04B4BC}" presName="diagram" presStyleCnt="0">
        <dgm:presLayoutVars>
          <dgm:chPref val="1"/>
          <dgm:dir/>
          <dgm:animOne val="branch"/>
          <dgm:animLvl val="lvl"/>
          <dgm:resizeHandles/>
        </dgm:presLayoutVars>
      </dgm:prSet>
      <dgm:spPr/>
    </dgm:pt>
    <dgm:pt modelId="{BC437529-9E5B-4FC4-9514-712A502FB253}" type="pres">
      <dgm:prSet presAssocID="{EE071CD9-57E4-44F9-897F-FB846689DEC9}" presName="root" presStyleCnt="0"/>
      <dgm:spPr/>
    </dgm:pt>
    <dgm:pt modelId="{24B16036-B0BA-4651-A9BC-F49D1E5774A4}" type="pres">
      <dgm:prSet presAssocID="{EE071CD9-57E4-44F9-897F-FB846689DEC9}" presName="rootComposite" presStyleCnt="0"/>
      <dgm:spPr/>
    </dgm:pt>
    <dgm:pt modelId="{EA758F07-DE95-45AF-8FDF-03D3563D512E}" type="pres">
      <dgm:prSet presAssocID="{EE071CD9-57E4-44F9-897F-FB846689DEC9}" presName="rootText" presStyleLbl="node1" presStyleIdx="0" presStyleCnt="2"/>
      <dgm:spPr/>
    </dgm:pt>
    <dgm:pt modelId="{D74F8F56-73BD-4944-8343-DDD0C7AAAA48}" type="pres">
      <dgm:prSet presAssocID="{EE071CD9-57E4-44F9-897F-FB846689DEC9}" presName="rootConnector" presStyleLbl="node1" presStyleIdx="0" presStyleCnt="2"/>
      <dgm:spPr/>
    </dgm:pt>
    <dgm:pt modelId="{27BF66FB-4E18-4E47-8903-A7DD18AD13DF}" type="pres">
      <dgm:prSet presAssocID="{EE071CD9-57E4-44F9-897F-FB846689DEC9}" presName="childShape" presStyleCnt="0"/>
      <dgm:spPr/>
    </dgm:pt>
    <dgm:pt modelId="{CE9F4824-C742-4439-BF6A-A9650C011DDE}" type="pres">
      <dgm:prSet presAssocID="{5B5E243D-1AD8-47E3-A08B-B404CAE1D48D}" presName="root" presStyleCnt="0"/>
      <dgm:spPr/>
    </dgm:pt>
    <dgm:pt modelId="{2702EFC3-A151-441A-866B-3376426D036B}" type="pres">
      <dgm:prSet presAssocID="{5B5E243D-1AD8-47E3-A08B-B404CAE1D48D}" presName="rootComposite" presStyleCnt="0"/>
      <dgm:spPr/>
    </dgm:pt>
    <dgm:pt modelId="{B3B2A4AE-D479-40ED-8078-9FAEFED642D4}" type="pres">
      <dgm:prSet presAssocID="{5B5E243D-1AD8-47E3-A08B-B404CAE1D48D}" presName="rootText" presStyleLbl="node1" presStyleIdx="1" presStyleCnt="2"/>
      <dgm:spPr/>
    </dgm:pt>
    <dgm:pt modelId="{FF8EAEE1-33D2-4297-ACD7-F22446D8E3E1}" type="pres">
      <dgm:prSet presAssocID="{5B5E243D-1AD8-47E3-A08B-B404CAE1D48D}" presName="rootConnector" presStyleLbl="node1" presStyleIdx="1" presStyleCnt="2"/>
      <dgm:spPr/>
    </dgm:pt>
    <dgm:pt modelId="{45FAE7F3-A88E-4805-8E11-92BFD3763DA9}" type="pres">
      <dgm:prSet presAssocID="{5B5E243D-1AD8-47E3-A08B-B404CAE1D48D}" presName="childShape" presStyleCnt="0"/>
      <dgm:spPr/>
    </dgm:pt>
  </dgm:ptLst>
  <dgm:cxnLst>
    <dgm:cxn modelId="{0EC7590A-8D93-4442-885D-236CBE830110}" type="presOf" srcId="{5B5E243D-1AD8-47E3-A08B-B404CAE1D48D}" destId="{FF8EAEE1-33D2-4297-ACD7-F22446D8E3E1}" srcOrd="1" destOrd="0" presId="urn:microsoft.com/office/officeart/2005/8/layout/hierarchy3"/>
    <dgm:cxn modelId="{80F82F16-F030-4035-904F-0EAA17B17BDB}" type="presOf" srcId="{EE071CD9-57E4-44F9-897F-FB846689DEC9}" destId="{D74F8F56-73BD-4944-8343-DDD0C7AAAA48}" srcOrd="1" destOrd="0" presId="urn:microsoft.com/office/officeart/2005/8/layout/hierarchy3"/>
    <dgm:cxn modelId="{2E7FD418-52CB-4B3F-9755-0E2B43561AB5}" type="presOf" srcId="{377D140C-7380-4E37-8DE5-0CE81D04B4BC}" destId="{C63883F3-F1D6-4683-BA23-CFAD9F0E2492}" srcOrd="0" destOrd="0" presId="urn:microsoft.com/office/officeart/2005/8/layout/hierarchy3"/>
    <dgm:cxn modelId="{C105711E-EC8E-47FC-B166-FC97C97D5B75}" srcId="{377D140C-7380-4E37-8DE5-0CE81D04B4BC}" destId="{5B5E243D-1AD8-47E3-A08B-B404CAE1D48D}" srcOrd="1" destOrd="0" parTransId="{F2BA5FDE-B3CD-473A-B465-2AEED3D8712F}" sibTransId="{E5389371-4B92-4B7A-8EF0-138AE0AC8575}"/>
    <dgm:cxn modelId="{A51F9455-AC99-4E98-9692-BBC4C0F99EE8}" type="presOf" srcId="{EE071CD9-57E4-44F9-897F-FB846689DEC9}" destId="{EA758F07-DE95-45AF-8FDF-03D3563D512E}" srcOrd="0" destOrd="0" presId="urn:microsoft.com/office/officeart/2005/8/layout/hierarchy3"/>
    <dgm:cxn modelId="{520BCE95-265B-4094-9448-541ABA0D91EB}" type="presOf" srcId="{5B5E243D-1AD8-47E3-A08B-B404CAE1D48D}" destId="{B3B2A4AE-D479-40ED-8078-9FAEFED642D4}" srcOrd="0" destOrd="0" presId="urn:microsoft.com/office/officeart/2005/8/layout/hierarchy3"/>
    <dgm:cxn modelId="{EC3D2BBA-B594-457B-A656-C9EF176DC7BF}" srcId="{377D140C-7380-4E37-8DE5-0CE81D04B4BC}" destId="{EE071CD9-57E4-44F9-897F-FB846689DEC9}" srcOrd="0" destOrd="0" parTransId="{E01367B5-602D-425A-8DD2-02E64FCB6F01}" sibTransId="{29457EE1-B6B9-4B58-9FA5-A476DFA914B4}"/>
    <dgm:cxn modelId="{F2408C82-2A69-458C-A414-61FEEA86ED3B}" type="presParOf" srcId="{C63883F3-F1D6-4683-BA23-CFAD9F0E2492}" destId="{BC437529-9E5B-4FC4-9514-712A502FB253}" srcOrd="0" destOrd="0" presId="urn:microsoft.com/office/officeart/2005/8/layout/hierarchy3"/>
    <dgm:cxn modelId="{DEFEAED9-2C8C-4D6E-87E7-F4D5309727C5}" type="presParOf" srcId="{BC437529-9E5B-4FC4-9514-712A502FB253}" destId="{24B16036-B0BA-4651-A9BC-F49D1E5774A4}" srcOrd="0" destOrd="0" presId="urn:microsoft.com/office/officeart/2005/8/layout/hierarchy3"/>
    <dgm:cxn modelId="{0ADE995C-5767-4BBA-8A23-8144A8DC38B5}" type="presParOf" srcId="{24B16036-B0BA-4651-A9BC-F49D1E5774A4}" destId="{EA758F07-DE95-45AF-8FDF-03D3563D512E}" srcOrd="0" destOrd="0" presId="urn:microsoft.com/office/officeart/2005/8/layout/hierarchy3"/>
    <dgm:cxn modelId="{A2485816-63C7-4180-93B7-90CDB57B99DD}" type="presParOf" srcId="{24B16036-B0BA-4651-A9BC-F49D1E5774A4}" destId="{D74F8F56-73BD-4944-8343-DDD0C7AAAA48}" srcOrd="1" destOrd="0" presId="urn:microsoft.com/office/officeart/2005/8/layout/hierarchy3"/>
    <dgm:cxn modelId="{575F411D-9C19-4549-ABD7-6EEFF979F71A}" type="presParOf" srcId="{BC437529-9E5B-4FC4-9514-712A502FB253}" destId="{27BF66FB-4E18-4E47-8903-A7DD18AD13DF}" srcOrd="1" destOrd="0" presId="urn:microsoft.com/office/officeart/2005/8/layout/hierarchy3"/>
    <dgm:cxn modelId="{4E0C0AFC-5F4A-4A95-AAA3-296FD38FFB3F}" type="presParOf" srcId="{C63883F3-F1D6-4683-BA23-CFAD9F0E2492}" destId="{CE9F4824-C742-4439-BF6A-A9650C011DDE}" srcOrd="1" destOrd="0" presId="urn:microsoft.com/office/officeart/2005/8/layout/hierarchy3"/>
    <dgm:cxn modelId="{90CA3EB3-C1EB-48CF-B851-67C5775F44CA}" type="presParOf" srcId="{CE9F4824-C742-4439-BF6A-A9650C011DDE}" destId="{2702EFC3-A151-441A-866B-3376426D036B}" srcOrd="0" destOrd="0" presId="urn:microsoft.com/office/officeart/2005/8/layout/hierarchy3"/>
    <dgm:cxn modelId="{0F43F738-A1D7-4EDF-A0E2-59AEED153CEA}" type="presParOf" srcId="{2702EFC3-A151-441A-866B-3376426D036B}" destId="{B3B2A4AE-D479-40ED-8078-9FAEFED642D4}" srcOrd="0" destOrd="0" presId="urn:microsoft.com/office/officeart/2005/8/layout/hierarchy3"/>
    <dgm:cxn modelId="{9CE2C6DF-D06D-420D-B0AB-C1333492ABF2}" type="presParOf" srcId="{2702EFC3-A151-441A-866B-3376426D036B}" destId="{FF8EAEE1-33D2-4297-ACD7-F22446D8E3E1}" srcOrd="1" destOrd="0" presId="urn:microsoft.com/office/officeart/2005/8/layout/hierarchy3"/>
    <dgm:cxn modelId="{E7D6B672-C6B0-49B5-888A-8FECD90E03A9}" type="presParOf" srcId="{CE9F4824-C742-4439-BF6A-A9650C011DDE}" destId="{45FAE7F3-A88E-4805-8E11-92BFD3763DA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D1D113FE-4529-4B71-A429-D9311172A0E1}" type="doc">
      <dgm:prSet loTypeId="urn:microsoft.com/office/officeart/2005/8/layout/equation1" loCatId="relationship" qsTypeId="urn:microsoft.com/office/officeart/2005/8/quickstyle/simple4" qsCatId="simple" csTypeId="urn:microsoft.com/office/officeart/2005/8/colors/accent1_2" csCatId="accent1" phldr="1"/>
      <dgm:spPr/>
      <dgm:t>
        <a:bodyPr/>
        <a:lstStyle/>
        <a:p>
          <a:endParaRPr lang="en-US"/>
        </a:p>
      </dgm:t>
    </dgm:pt>
    <dgm:pt modelId="{1615894A-8C65-46AA-AFEC-D78A8BB65AB0}">
      <dgm:prSet custT="1"/>
      <dgm:spPr>
        <a:solidFill>
          <a:schemeClr val="accent2">
            <a:lumMod val="75000"/>
          </a:schemeClr>
        </a:solidFill>
      </dgm:spPr>
      <dgm:t>
        <a:bodyPr/>
        <a:lstStyle/>
        <a:p>
          <a:pPr>
            <a:defRPr b="1"/>
          </a:pPr>
          <a:r>
            <a:rPr lang="en-US" sz="2000" b="1"/>
            <a:t>buildpacks</a:t>
          </a:r>
          <a:endParaRPr lang="en-US" sz="2000"/>
        </a:p>
      </dgm:t>
    </dgm:pt>
    <dgm:pt modelId="{AD657343-FF2B-4F64-8860-09C3935B9CB2}" type="parTrans" cxnId="{D97D7CE1-775A-4FC3-926F-0B9377D6D93A}">
      <dgm:prSet/>
      <dgm:spPr/>
      <dgm:t>
        <a:bodyPr/>
        <a:lstStyle/>
        <a:p>
          <a:endParaRPr lang="en-US"/>
        </a:p>
      </dgm:t>
    </dgm:pt>
    <dgm:pt modelId="{6BA46A2A-C157-483D-B503-AB0A3C56C529}" type="sibTrans" cxnId="{D97D7CE1-775A-4FC3-926F-0B9377D6D93A}">
      <dgm:prSet/>
      <dgm:spPr/>
      <dgm:t>
        <a:bodyPr/>
        <a:lstStyle/>
        <a:p>
          <a:endParaRPr lang="en-US"/>
        </a:p>
      </dgm:t>
    </dgm:pt>
    <dgm:pt modelId="{0058846C-CB99-47AC-90CD-EDB20A35BFBF}">
      <dgm:prSet custT="1"/>
      <dgm:spPr>
        <a:solidFill>
          <a:schemeClr val="accent2">
            <a:lumMod val="75000"/>
          </a:schemeClr>
        </a:solidFill>
      </dgm:spPr>
      <dgm:t>
        <a:bodyPr/>
        <a:lstStyle/>
        <a:p>
          <a:r>
            <a:rPr lang="en-US" sz="2000"/>
            <a:t>An optional  array of objects specifying the buildpacks needed to build the app. </a:t>
          </a:r>
        </a:p>
      </dgm:t>
    </dgm:pt>
    <dgm:pt modelId="{5B828D80-4B73-4B9E-B6A2-DA14FFA3FF8A}" type="parTrans" cxnId="{AEEEB313-6FFE-4433-961E-60EBA5F0546C}">
      <dgm:prSet/>
      <dgm:spPr/>
      <dgm:t>
        <a:bodyPr/>
        <a:lstStyle/>
        <a:p>
          <a:endParaRPr lang="en-US"/>
        </a:p>
      </dgm:t>
    </dgm:pt>
    <dgm:pt modelId="{6DB59D70-848D-48F1-8FFA-D51C672FBF15}" type="sibTrans" cxnId="{AEEEB313-6FFE-4433-961E-60EBA5F0546C}">
      <dgm:prSet/>
      <dgm:spPr/>
      <dgm:t>
        <a:bodyPr/>
        <a:lstStyle/>
        <a:p>
          <a:endParaRPr lang="en-US"/>
        </a:p>
      </dgm:t>
    </dgm:pt>
    <dgm:pt modelId="{D0DB7019-65DD-4B02-AEB9-5F71856A70E5}">
      <dgm:prSet custT="1"/>
      <dgm:spPr>
        <a:solidFill>
          <a:schemeClr val="accent2">
            <a:lumMod val="75000"/>
          </a:schemeClr>
        </a:solidFill>
      </dgm:spPr>
      <dgm:t>
        <a:bodyPr/>
        <a:lstStyle/>
        <a:p>
          <a:r>
            <a:rPr lang="en-US" sz="2000"/>
            <a:t>Each buildpack object must contain a url field where the buildpack can be downloaded or cloned</a:t>
          </a:r>
        </a:p>
      </dgm:t>
    </dgm:pt>
    <dgm:pt modelId="{12031798-BC85-4A3B-AC31-AF20479F7DD7}" type="parTrans" cxnId="{F4F36C4D-A8B1-4E0A-BCFA-4B2117467824}">
      <dgm:prSet/>
      <dgm:spPr/>
      <dgm:t>
        <a:bodyPr/>
        <a:lstStyle/>
        <a:p>
          <a:endParaRPr lang="en-US"/>
        </a:p>
      </dgm:t>
    </dgm:pt>
    <dgm:pt modelId="{345DB375-0943-41F0-BDDF-F6B712F27D9F}" type="sibTrans" cxnId="{F4F36C4D-A8B1-4E0A-BCFA-4B2117467824}">
      <dgm:prSet/>
      <dgm:spPr/>
      <dgm:t>
        <a:bodyPr/>
        <a:lstStyle/>
        <a:p>
          <a:endParaRPr lang="en-US"/>
        </a:p>
      </dgm:t>
    </dgm:pt>
    <dgm:pt modelId="{637DC849-BF44-4463-8142-62CE92BC231A}">
      <dgm:prSet custT="1"/>
      <dgm:spPr>
        <a:solidFill>
          <a:schemeClr val="accent4">
            <a:lumMod val="75000"/>
          </a:schemeClr>
        </a:solidFill>
      </dgm:spPr>
      <dgm:t>
        <a:bodyPr/>
        <a:lstStyle/>
        <a:p>
          <a:pPr algn="l">
            <a:defRPr b="1"/>
          </a:pPr>
          <a:r>
            <a:rPr lang="en-US" sz="1800" kern="1200" dirty="0"/>
            <a:t>{  "buildpacks": </a:t>
          </a:r>
        </a:p>
        <a:p>
          <a:pPr algn="l">
            <a:defRPr b="1"/>
          </a:pPr>
          <a:r>
            <a:rPr lang="en-US" sz="1800" kern="1200" dirty="0"/>
            <a:t>[   </a:t>
          </a:r>
        </a:p>
        <a:p>
          <a:pPr algn="l">
            <a:defRPr b="1"/>
          </a:pPr>
          <a:r>
            <a:rPr lang="en-US" sz="1800" kern="1200" dirty="0"/>
            <a:t> {      "</a:t>
          </a:r>
          <a:r>
            <a:rPr lang="en-US" sz="1800" kern="1200" dirty="0" err="1"/>
            <a:t>url</a:t>
          </a:r>
          <a:r>
            <a:rPr lang="en-US" sz="1800" kern="1200" dirty="0"/>
            <a:t>": </a:t>
          </a:r>
          <a:r>
            <a:rPr lang="en-US" sz="1800" b="1" kern="1200" dirty="0">
              <a:solidFill>
                <a:prstClr val="white"/>
              </a:solidFill>
              <a:latin typeface="Calibri" panose="020F050202020403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https://github.com/heroku/heroku-buildpack-pgbouncer</a:t>
          </a:r>
          <a:r>
            <a:rPr lang="en-US" sz="1800" b="1" kern="1200" dirty="0">
              <a:solidFill>
                <a:prstClr val="white"/>
              </a:solidFill>
              <a:latin typeface="Calibri" panose="020F0502020204030204"/>
              <a:ea typeface="+mn-ea"/>
              <a:cs typeface="+mn-cs"/>
            </a:rPr>
            <a:t>     </a:t>
          </a:r>
          <a:r>
            <a:rPr lang="en-US" sz="1800" kern="1200" dirty="0"/>
            <a:t>},  </a:t>
          </a:r>
        </a:p>
        <a:p>
          <a:pPr algn="l">
            <a:defRPr b="1"/>
          </a:pPr>
          <a:r>
            <a:rPr lang="en-US" sz="1800" kern="1200" dirty="0"/>
            <a:t>  {      "</a:t>
          </a:r>
          <a:r>
            <a:rPr lang="en-US" sz="1800" kern="1200" dirty="0" err="1"/>
            <a:t>url</a:t>
          </a:r>
          <a:r>
            <a:rPr lang="en-US" sz="1800" kern="1200" dirty="0"/>
            <a:t>": "</a:t>
          </a:r>
          <a:r>
            <a:rPr lang="en-US" sz="1800" kern="1200" dirty="0" err="1"/>
            <a:t>heroku</a:t>
          </a:r>
          <a:r>
            <a:rPr lang="en-US" sz="1800" kern="1200" dirty="0"/>
            <a:t>/ruby"    }  </a:t>
          </a:r>
        </a:p>
        <a:p>
          <a:pPr algn="l">
            <a:defRPr b="1"/>
          </a:pPr>
          <a:r>
            <a:rPr lang="en-US" sz="1800" kern="1200" dirty="0"/>
            <a:t>]</a:t>
          </a:r>
        </a:p>
        <a:p>
          <a:pPr algn="l">
            <a:defRPr b="1"/>
          </a:pPr>
          <a:r>
            <a:rPr lang="en-US" sz="1800" kern="1200" dirty="0"/>
            <a:t>}</a:t>
          </a:r>
        </a:p>
      </dgm:t>
    </dgm:pt>
    <dgm:pt modelId="{6639147C-BDB3-48B1-A645-D71BAA948601}" type="parTrans" cxnId="{C740596F-EF35-4749-8A2A-BAA57F20EFE9}">
      <dgm:prSet/>
      <dgm:spPr/>
      <dgm:t>
        <a:bodyPr/>
        <a:lstStyle/>
        <a:p>
          <a:endParaRPr lang="en-US"/>
        </a:p>
      </dgm:t>
    </dgm:pt>
    <dgm:pt modelId="{3BA567CA-900F-4945-AF5E-B7815716AF14}" type="sibTrans" cxnId="{C740596F-EF35-4749-8A2A-BAA57F20EFE9}">
      <dgm:prSet/>
      <dgm:spPr/>
      <dgm:t>
        <a:bodyPr/>
        <a:lstStyle/>
        <a:p>
          <a:endParaRPr lang="en-US"/>
        </a:p>
      </dgm:t>
    </dgm:pt>
    <dgm:pt modelId="{025A2DA2-C978-4A99-9F4A-618EE5EA5A6A}" type="pres">
      <dgm:prSet presAssocID="{D1D113FE-4529-4B71-A429-D9311172A0E1}" presName="linearFlow" presStyleCnt="0">
        <dgm:presLayoutVars>
          <dgm:dir/>
          <dgm:resizeHandles val="exact"/>
        </dgm:presLayoutVars>
      </dgm:prSet>
      <dgm:spPr/>
    </dgm:pt>
    <dgm:pt modelId="{49C66AD6-2B38-47FA-8257-95B33A2267D5}" type="pres">
      <dgm:prSet presAssocID="{1615894A-8C65-46AA-AFEC-D78A8BB65AB0}" presName="node" presStyleLbl="node1" presStyleIdx="0" presStyleCnt="2" custScaleX="111559" custScaleY="115369">
        <dgm:presLayoutVars>
          <dgm:bulletEnabled val="1"/>
        </dgm:presLayoutVars>
      </dgm:prSet>
      <dgm:spPr/>
    </dgm:pt>
    <dgm:pt modelId="{A9783F46-4F0F-4F0B-A9E6-3E9412DBF5CE}" type="pres">
      <dgm:prSet presAssocID="{6BA46A2A-C157-483D-B503-AB0A3C56C529}" presName="spacerL" presStyleCnt="0"/>
      <dgm:spPr/>
    </dgm:pt>
    <dgm:pt modelId="{4D4DBD5A-F486-482C-A4CD-A0F85C972E02}" type="pres">
      <dgm:prSet presAssocID="{6BA46A2A-C157-483D-B503-AB0A3C56C529}" presName="sibTrans" presStyleLbl="sibTrans2D1" presStyleIdx="0" presStyleCnt="1"/>
      <dgm:spPr/>
    </dgm:pt>
    <dgm:pt modelId="{66C4EC79-ECA9-413F-9DC4-6AFAC1DF6D54}" type="pres">
      <dgm:prSet presAssocID="{6BA46A2A-C157-483D-B503-AB0A3C56C529}" presName="spacerR" presStyleCnt="0"/>
      <dgm:spPr/>
    </dgm:pt>
    <dgm:pt modelId="{242ED66E-4E82-4973-8094-AA811638789F}" type="pres">
      <dgm:prSet presAssocID="{637DC849-BF44-4463-8142-62CE92BC231A}" presName="node" presStyleLbl="node1" presStyleIdx="1" presStyleCnt="2" custScaleX="107574" custScaleY="117201">
        <dgm:presLayoutVars>
          <dgm:bulletEnabled val="1"/>
        </dgm:presLayoutVars>
      </dgm:prSet>
      <dgm:spPr/>
    </dgm:pt>
  </dgm:ptLst>
  <dgm:cxnLst>
    <dgm:cxn modelId="{AEEEB313-6FFE-4433-961E-60EBA5F0546C}" srcId="{1615894A-8C65-46AA-AFEC-D78A8BB65AB0}" destId="{0058846C-CB99-47AC-90CD-EDB20A35BFBF}" srcOrd="0" destOrd="0" parTransId="{5B828D80-4B73-4B9E-B6A2-DA14FFA3FF8A}" sibTransId="{6DB59D70-848D-48F1-8FFA-D51C672FBF15}"/>
    <dgm:cxn modelId="{A5440335-AC3E-428A-A52F-3290CD6864E0}" type="presOf" srcId="{637DC849-BF44-4463-8142-62CE92BC231A}" destId="{242ED66E-4E82-4973-8094-AA811638789F}" srcOrd="0" destOrd="0" presId="urn:microsoft.com/office/officeart/2005/8/layout/equation1"/>
    <dgm:cxn modelId="{042DF742-50B3-4C96-94D8-4DA015148419}" type="presOf" srcId="{D0DB7019-65DD-4B02-AEB9-5F71856A70E5}" destId="{49C66AD6-2B38-47FA-8257-95B33A2267D5}" srcOrd="0" destOrd="2" presId="urn:microsoft.com/office/officeart/2005/8/layout/equation1"/>
    <dgm:cxn modelId="{C5A4F868-EB9D-46D0-B3D6-C918EA5AE176}" type="presOf" srcId="{D1D113FE-4529-4B71-A429-D9311172A0E1}" destId="{025A2DA2-C978-4A99-9F4A-618EE5EA5A6A}" srcOrd="0" destOrd="0" presId="urn:microsoft.com/office/officeart/2005/8/layout/equation1"/>
    <dgm:cxn modelId="{F4F36C4D-A8B1-4E0A-BCFA-4B2117467824}" srcId="{1615894A-8C65-46AA-AFEC-D78A8BB65AB0}" destId="{D0DB7019-65DD-4B02-AEB9-5F71856A70E5}" srcOrd="1" destOrd="0" parTransId="{12031798-BC85-4A3B-AC31-AF20479F7DD7}" sibTransId="{345DB375-0943-41F0-BDDF-F6B712F27D9F}"/>
    <dgm:cxn modelId="{C740596F-EF35-4749-8A2A-BAA57F20EFE9}" srcId="{D1D113FE-4529-4B71-A429-D9311172A0E1}" destId="{637DC849-BF44-4463-8142-62CE92BC231A}" srcOrd="1" destOrd="0" parTransId="{6639147C-BDB3-48B1-A645-D71BAA948601}" sibTransId="{3BA567CA-900F-4945-AF5E-B7815716AF14}"/>
    <dgm:cxn modelId="{81EE3059-66D6-4FE5-B3A3-AC7F36FF8D9A}" type="presOf" srcId="{6BA46A2A-C157-483D-B503-AB0A3C56C529}" destId="{4D4DBD5A-F486-482C-A4CD-A0F85C972E02}" srcOrd="0" destOrd="0" presId="urn:microsoft.com/office/officeart/2005/8/layout/equation1"/>
    <dgm:cxn modelId="{D0C1D5A0-8F08-43ED-A3A5-997EE39E7F98}" type="presOf" srcId="{1615894A-8C65-46AA-AFEC-D78A8BB65AB0}" destId="{49C66AD6-2B38-47FA-8257-95B33A2267D5}" srcOrd="0" destOrd="0" presId="urn:microsoft.com/office/officeart/2005/8/layout/equation1"/>
    <dgm:cxn modelId="{041015A7-F12D-4F1A-A4BF-D93C2C8E32FB}" type="presOf" srcId="{0058846C-CB99-47AC-90CD-EDB20A35BFBF}" destId="{49C66AD6-2B38-47FA-8257-95B33A2267D5}" srcOrd="0" destOrd="1" presId="urn:microsoft.com/office/officeart/2005/8/layout/equation1"/>
    <dgm:cxn modelId="{D97D7CE1-775A-4FC3-926F-0B9377D6D93A}" srcId="{D1D113FE-4529-4B71-A429-D9311172A0E1}" destId="{1615894A-8C65-46AA-AFEC-D78A8BB65AB0}" srcOrd="0" destOrd="0" parTransId="{AD657343-FF2B-4F64-8860-09C3935B9CB2}" sibTransId="{6BA46A2A-C157-483D-B503-AB0A3C56C529}"/>
    <dgm:cxn modelId="{6C9D7120-9499-4AA1-BB41-B50343CA825B}" type="presParOf" srcId="{025A2DA2-C978-4A99-9F4A-618EE5EA5A6A}" destId="{49C66AD6-2B38-47FA-8257-95B33A2267D5}" srcOrd="0" destOrd="0" presId="urn:microsoft.com/office/officeart/2005/8/layout/equation1"/>
    <dgm:cxn modelId="{3B5B9FDE-DAFB-4CD0-9D3A-D572EB379EB9}" type="presParOf" srcId="{025A2DA2-C978-4A99-9F4A-618EE5EA5A6A}" destId="{A9783F46-4F0F-4F0B-A9E6-3E9412DBF5CE}" srcOrd="1" destOrd="0" presId="urn:microsoft.com/office/officeart/2005/8/layout/equation1"/>
    <dgm:cxn modelId="{78A4DB36-DD7C-4DD2-ADBC-CB10BCBD3599}" type="presParOf" srcId="{025A2DA2-C978-4A99-9F4A-618EE5EA5A6A}" destId="{4D4DBD5A-F486-482C-A4CD-A0F85C972E02}" srcOrd="2" destOrd="0" presId="urn:microsoft.com/office/officeart/2005/8/layout/equation1"/>
    <dgm:cxn modelId="{0245A644-07A4-4F6E-A505-FC07C14F5A15}" type="presParOf" srcId="{025A2DA2-C978-4A99-9F4A-618EE5EA5A6A}" destId="{66C4EC79-ECA9-413F-9DC4-6AFAC1DF6D54}" srcOrd="3" destOrd="0" presId="urn:microsoft.com/office/officeart/2005/8/layout/equation1"/>
    <dgm:cxn modelId="{E65B5026-0A9C-4321-B22D-10ED7FA4AABC}" type="presParOf" srcId="{025A2DA2-C978-4A99-9F4A-618EE5EA5A6A}" destId="{242ED66E-4E82-4973-8094-AA811638789F}" srcOrd="4"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25A54B74-628F-4E12-BD90-69ACD488DF13}" type="doc">
      <dgm:prSet loTypeId="urn:microsoft.com/office/officeart/2005/8/layout/process4" loCatId="process" qsTypeId="urn:microsoft.com/office/officeart/2005/8/quickstyle/simple5" qsCatId="simple" csTypeId="urn:microsoft.com/office/officeart/2005/8/colors/colorful5" csCatId="colorful"/>
      <dgm:spPr/>
      <dgm:t>
        <a:bodyPr/>
        <a:lstStyle/>
        <a:p>
          <a:endParaRPr lang="en-US"/>
        </a:p>
      </dgm:t>
    </dgm:pt>
    <dgm:pt modelId="{89C65822-3E31-427F-A82B-ACA8EA6C4CDB}">
      <dgm:prSet/>
      <dgm:spPr/>
      <dgm:t>
        <a:bodyPr/>
        <a:lstStyle/>
        <a:p>
          <a:r>
            <a:rPr lang="en-US"/>
            <a:t>description</a:t>
          </a:r>
        </a:p>
      </dgm:t>
    </dgm:pt>
    <dgm:pt modelId="{DA55E707-21B0-4F88-AD3F-3A472B701B3A}" type="parTrans" cxnId="{FDD07AC1-A1BE-46D7-9422-4EFCAE791818}">
      <dgm:prSet/>
      <dgm:spPr/>
      <dgm:t>
        <a:bodyPr/>
        <a:lstStyle/>
        <a:p>
          <a:endParaRPr lang="en-US"/>
        </a:p>
      </dgm:t>
    </dgm:pt>
    <dgm:pt modelId="{FDA6D865-7955-4236-8F27-793355444726}" type="sibTrans" cxnId="{FDD07AC1-A1BE-46D7-9422-4EFCAE791818}">
      <dgm:prSet/>
      <dgm:spPr/>
      <dgm:t>
        <a:bodyPr/>
        <a:lstStyle/>
        <a:p>
          <a:endParaRPr lang="en-US"/>
        </a:p>
      </dgm:t>
    </dgm:pt>
    <dgm:pt modelId="{1447396D-B69B-4CE7-8A7D-EB6045215547}">
      <dgm:prSet/>
      <dgm:spPr/>
      <dgm:t>
        <a:bodyPr/>
        <a:lstStyle/>
        <a:p>
          <a:r>
            <a:rPr lang="en-US"/>
            <a:t>(string, optional) An optional brief summary of the app as string: </a:t>
          </a:r>
        </a:p>
      </dgm:t>
    </dgm:pt>
    <dgm:pt modelId="{618AB218-41E6-427A-90D6-803C588D204A}" type="parTrans" cxnId="{5649E9FF-B98F-403C-B40A-9632D14D53C9}">
      <dgm:prSet/>
      <dgm:spPr/>
      <dgm:t>
        <a:bodyPr/>
        <a:lstStyle/>
        <a:p>
          <a:endParaRPr lang="en-US"/>
        </a:p>
      </dgm:t>
    </dgm:pt>
    <dgm:pt modelId="{2CC8B67E-65C3-413B-9C25-7D6636F5CBBC}" type="sibTrans" cxnId="{5649E9FF-B98F-403C-B40A-9632D14D53C9}">
      <dgm:prSet/>
      <dgm:spPr/>
      <dgm:t>
        <a:bodyPr/>
        <a:lstStyle/>
        <a:p>
          <a:endParaRPr lang="en-US"/>
        </a:p>
      </dgm:t>
    </dgm:pt>
    <dgm:pt modelId="{937B579B-C373-4AE0-82E4-97E72AD105EF}">
      <dgm:prSet/>
      <dgm:spPr/>
      <dgm:t>
        <a:bodyPr/>
        <a:lstStyle/>
        <a:p>
          <a:r>
            <a:rPr lang="en-US"/>
            <a:t>what it does, </a:t>
          </a:r>
        </a:p>
      </dgm:t>
    </dgm:pt>
    <dgm:pt modelId="{91C8DE74-5B17-4B83-A611-F5A6D28D5E75}" type="parTrans" cxnId="{46D4655C-E048-43BD-B0B3-76C2986F0B11}">
      <dgm:prSet/>
      <dgm:spPr/>
      <dgm:t>
        <a:bodyPr/>
        <a:lstStyle/>
        <a:p>
          <a:endParaRPr lang="en-US"/>
        </a:p>
      </dgm:t>
    </dgm:pt>
    <dgm:pt modelId="{2786A205-9009-4C81-B037-5EE8EFC57CF0}" type="sibTrans" cxnId="{46D4655C-E048-43BD-B0B3-76C2986F0B11}">
      <dgm:prSet/>
      <dgm:spPr/>
      <dgm:t>
        <a:bodyPr/>
        <a:lstStyle/>
        <a:p>
          <a:endParaRPr lang="en-US"/>
        </a:p>
      </dgm:t>
    </dgm:pt>
    <dgm:pt modelId="{E50AD207-C24E-4D15-96FE-F2C8D68F5EDB}">
      <dgm:prSet/>
      <dgm:spPr/>
      <dgm:t>
        <a:bodyPr/>
        <a:lstStyle/>
        <a:p>
          <a:r>
            <a:rPr lang="en-US"/>
            <a:t>who it’s for, </a:t>
          </a:r>
        </a:p>
      </dgm:t>
    </dgm:pt>
    <dgm:pt modelId="{4C8BEFC3-AB28-43D7-A662-AA299976C564}" type="parTrans" cxnId="{F5F6F26E-A5A1-4369-B751-A607594D9DED}">
      <dgm:prSet/>
      <dgm:spPr/>
      <dgm:t>
        <a:bodyPr/>
        <a:lstStyle/>
        <a:p>
          <a:endParaRPr lang="en-US"/>
        </a:p>
      </dgm:t>
    </dgm:pt>
    <dgm:pt modelId="{9006DAF8-63F0-43C8-941A-96FCC0913917}" type="sibTrans" cxnId="{F5F6F26E-A5A1-4369-B751-A607594D9DED}">
      <dgm:prSet/>
      <dgm:spPr/>
      <dgm:t>
        <a:bodyPr/>
        <a:lstStyle/>
        <a:p>
          <a:endParaRPr lang="en-US"/>
        </a:p>
      </dgm:t>
    </dgm:pt>
    <dgm:pt modelId="{EC073520-D977-44C3-B278-68FA8C50F5AA}">
      <dgm:prSet/>
      <dgm:spPr/>
      <dgm:t>
        <a:bodyPr/>
        <a:lstStyle/>
        <a:p>
          <a:r>
            <a:rPr lang="en-US"/>
            <a:t>why it exists, etc.</a:t>
          </a:r>
        </a:p>
      </dgm:t>
    </dgm:pt>
    <dgm:pt modelId="{3035400F-4B5F-454C-9AE5-D6D5FCAF0BE6}" type="parTrans" cxnId="{76C05F5C-FA07-40E6-BF87-85C9EB3A7943}">
      <dgm:prSet/>
      <dgm:spPr/>
      <dgm:t>
        <a:bodyPr/>
        <a:lstStyle/>
        <a:p>
          <a:endParaRPr lang="en-US"/>
        </a:p>
      </dgm:t>
    </dgm:pt>
    <dgm:pt modelId="{C32521B9-91B6-4F6D-B38D-F89FFE4C3743}" type="sibTrans" cxnId="{76C05F5C-FA07-40E6-BF87-85C9EB3A7943}">
      <dgm:prSet/>
      <dgm:spPr/>
      <dgm:t>
        <a:bodyPr/>
        <a:lstStyle/>
        <a:p>
          <a:endParaRPr lang="en-US"/>
        </a:p>
      </dgm:t>
    </dgm:pt>
    <dgm:pt modelId="{35EEFCD7-022F-473D-BE47-A1F80AF39F08}">
      <dgm:prSet/>
      <dgm:spPr/>
      <dgm:t>
        <a:bodyPr/>
        <a:lstStyle/>
        <a:p>
          <a:r>
            <a:rPr lang="en-US"/>
            <a:t>{  "description": "This app does one little thing, and does it well."}</a:t>
          </a:r>
        </a:p>
      </dgm:t>
    </dgm:pt>
    <dgm:pt modelId="{26CB071F-C295-4756-9A00-36A71F1D00FD}" type="parTrans" cxnId="{E8E976A7-4F40-46C3-9537-5FF9814B7C5A}">
      <dgm:prSet/>
      <dgm:spPr/>
      <dgm:t>
        <a:bodyPr/>
        <a:lstStyle/>
        <a:p>
          <a:endParaRPr lang="en-US"/>
        </a:p>
      </dgm:t>
    </dgm:pt>
    <dgm:pt modelId="{94890B56-9051-4C7D-AC50-2063F3D88B4B}" type="sibTrans" cxnId="{E8E976A7-4F40-46C3-9537-5FF9814B7C5A}">
      <dgm:prSet/>
      <dgm:spPr/>
      <dgm:t>
        <a:bodyPr/>
        <a:lstStyle/>
        <a:p>
          <a:endParaRPr lang="en-US"/>
        </a:p>
      </dgm:t>
    </dgm:pt>
    <dgm:pt modelId="{B6426273-D09C-4781-A3F6-DCFF6E16C292}" type="pres">
      <dgm:prSet presAssocID="{25A54B74-628F-4E12-BD90-69ACD488DF13}" presName="Name0" presStyleCnt="0">
        <dgm:presLayoutVars>
          <dgm:dir/>
          <dgm:animLvl val="lvl"/>
          <dgm:resizeHandles val="exact"/>
        </dgm:presLayoutVars>
      </dgm:prSet>
      <dgm:spPr/>
    </dgm:pt>
    <dgm:pt modelId="{7763640C-A948-4194-BBA0-ABF0321529AB}" type="pres">
      <dgm:prSet presAssocID="{35EEFCD7-022F-473D-BE47-A1F80AF39F08}" presName="boxAndChildren" presStyleCnt="0"/>
      <dgm:spPr/>
    </dgm:pt>
    <dgm:pt modelId="{BCDAFA15-0B26-42B4-8BDF-9245A341BF67}" type="pres">
      <dgm:prSet presAssocID="{35EEFCD7-022F-473D-BE47-A1F80AF39F08}" presName="parentTextBox" presStyleLbl="node1" presStyleIdx="0" presStyleCnt="3"/>
      <dgm:spPr/>
    </dgm:pt>
    <dgm:pt modelId="{D9EC23F0-61B0-4054-8C5A-5D926DE026BA}" type="pres">
      <dgm:prSet presAssocID="{2CC8B67E-65C3-413B-9C25-7D6636F5CBBC}" presName="sp" presStyleCnt="0"/>
      <dgm:spPr/>
    </dgm:pt>
    <dgm:pt modelId="{06272BDE-C61D-4070-A770-34B65E829B2B}" type="pres">
      <dgm:prSet presAssocID="{1447396D-B69B-4CE7-8A7D-EB6045215547}" presName="arrowAndChildren" presStyleCnt="0"/>
      <dgm:spPr/>
    </dgm:pt>
    <dgm:pt modelId="{C1425691-A756-41DB-A76C-832CFEA1F6D4}" type="pres">
      <dgm:prSet presAssocID="{1447396D-B69B-4CE7-8A7D-EB6045215547}" presName="parentTextArrow" presStyleLbl="node1" presStyleIdx="0" presStyleCnt="3"/>
      <dgm:spPr/>
    </dgm:pt>
    <dgm:pt modelId="{82B91D29-7546-4C51-95E3-8290A7A9AB51}" type="pres">
      <dgm:prSet presAssocID="{1447396D-B69B-4CE7-8A7D-EB6045215547}" presName="arrow" presStyleLbl="node1" presStyleIdx="1" presStyleCnt="3"/>
      <dgm:spPr/>
    </dgm:pt>
    <dgm:pt modelId="{BA2E77EE-A518-443A-BCDC-D6DC194F8D1F}" type="pres">
      <dgm:prSet presAssocID="{1447396D-B69B-4CE7-8A7D-EB6045215547}" presName="descendantArrow" presStyleCnt="0"/>
      <dgm:spPr/>
    </dgm:pt>
    <dgm:pt modelId="{C1A0D7A5-A5D5-44B4-996C-70B477FF2834}" type="pres">
      <dgm:prSet presAssocID="{937B579B-C373-4AE0-82E4-97E72AD105EF}" presName="childTextArrow" presStyleLbl="fgAccFollowNode1" presStyleIdx="0" presStyleCnt="3">
        <dgm:presLayoutVars>
          <dgm:bulletEnabled val="1"/>
        </dgm:presLayoutVars>
      </dgm:prSet>
      <dgm:spPr/>
    </dgm:pt>
    <dgm:pt modelId="{33018B60-22D3-4712-B65A-791010A008F3}" type="pres">
      <dgm:prSet presAssocID="{E50AD207-C24E-4D15-96FE-F2C8D68F5EDB}" presName="childTextArrow" presStyleLbl="fgAccFollowNode1" presStyleIdx="1" presStyleCnt="3">
        <dgm:presLayoutVars>
          <dgm:bulletEnabled val="1"/>
        </dgm:presLayoutVars>
      </dgm:prSet>
      <dgm:spPr/>
    </dgm:pt>
    <dgm:pt modelId="{DBA2B079-950F-4BFE-B68F-BBC80A4B69F7}" type="pres">
      <dgm:prSet presAssocID="{EC073520-D977-44C3-B278-68FA8C50F5AA}" presName="childTextArrow" presStyleLbl="fgAccFollowNode1" presStyleIdx="2" presStyleCnt="3">
        <dgm:presLayoutVars>
          <dgm:bulletEnabled val="1"/>
        </dgm:presLayoutVars>
      </dgm:prSet>
      <dgm:spPr/>
    </dgm:pt>
    <dgm:pt modelId="{4179A0BA-A947-490D-8353-62B5B90E9A2B}" type="pres">
      <dgm:prSet presAssocID="{FDA6D865-7955-4236-8F27-793355444726}" presName="sp" presStyleCnt="0"/>
      <dgm:spPr/>
    </dgm:pt>
    <dgm:pt modelId="{B13342F3-B1E6-4C15-B7F4-C0DB8E5633DA}" type="pres">
      <dgm:prSet presAssocID="{89C65822-3E31-427F-A82B-ACA8EA6C4CDB}" presName="arrowAndChildren" presStyleCnt="0"/>
      <dgm:spPr/>
    </dgm:pt>
    <dgm:pt modelId="{3DB096E0-10C4-4939-A115-9B6DA022EE1B}" type="pres">
      <dgm:prSet presAssocID="{89C65822-3E31-427F-A82B-ACA8EA6C4CDB}" presName="parentTextArrow" presStyleLbl="node1" presStyleIdx="2" presStyleCnt="3"/>
      <dgm:spPr/>
    </dgm:pt>
  </dgm:ptLst>
  <dgm:cxnLst>
    <dgm:cxn modelId="{99FCA903-266F-44D8-958D-BC7F13B1363F}" type="presOf" srcId="{EC073520-D977-44C3-B278-68FA8C50F5AA}" destId="{DBA2B079-950F-4BFE-B68F-BBC80A4B69F7}" srcOrd="0" destOrd="0" presId="urn:microsoft.com/office/officeart/2005/8/layout/process4"/>
    <dgm:cxn modelId="{8F12821C-3473-4926-8913-7CB7397E921A}" type="presOf" srcId="{1447396D-B69B-4CE7-8A7D-EB6045215547}" destId="{82B91D29-7546-4C51-95E3-8290A7A9AB51}" srcOrd="1" destOrd="0" presId="urn:microsoft.com/office/officeart/2005/8/layout/process4"/>
    <dgm:cxn modelId="{9583C91C-31D3-46E7-AF34-2B5DFA338A2D}" type="presOf" srcId="{937B579B-C373-4AE0-82E4-97E72AD105EF}" destId="{C1A0D7A5-A5D5-44B4-996C-70B477FF2834}" srcOrd="0" destOrd="0" presId="urn:microsoft.com/office/officeart/2005/8/layout/process4"/>
    <dgm:cxn modelId="{3BBA371D-8790-455E-A46B-169281071DF8}" type="presOf" srcId="{35EEFCD7-022F-473D-BE47-A1F80AF39F08}" destId="{BCDAFA15-0B26-42B4-8BDF-9245A341BF67}" srcOrd="0" destOrd="0" presId="urn:microsoft.com/office/officeart/2005/8/layout/process4"/>
    <dgm:cxn modelId="{76C05F5C-FA07-40E6-BF87-85C9EB3A7943}" srcId="{1447396D-B69B-4CE7-8A7D-EB6045215547}" destId="{EC073520-D977-44C3-B278-68FA8C50F5AA}" srcOrd="2" destOrd="0" parTransId="{3035400F-4B5F-454C-9AE5-D6D5FCAF0BE6}" sibTransId="{C32521B9-91B6-4F6D-B38D-F89FFE4C3743}"/>
    <dgm:cxn modelId="{46D4655C-E048-43BD-B0B3-76C2986F0B11}" srcId="{1447396D-B69B-4CE7-8A7D-EB6045215547}" destId="{937B579B-C373-4AE0-82E4-97E72AD105EF}" srcOrd="0" destOrd="0" parTransId="{91C8DE74-5B17-4B83-A611-F5A6D28D5E75}" sibTransId="{2786A205-9009-4C81-B037-5EE8EFC57CF0}"/>
    <dgm:cxn modelId="{F5F6F26E-A5A1-4369-B751-A607594D9DED}" srcId="{1447396D-B69B-4CE7-8A7D-EB6045215547}" destId="{E50AD207-C24E-4D15-96FE-F2C8D68F5EDB}" srcOrd="1" destOrd="0" parTransId="{4C8BEFC3-AB28-43D7-A662-AA299976C564}" sibTransId="{9006DAF8-63F0-43C8-941A-96FCC0913917}"/>
    <dgm:cxn modelId="{5879E34F-B46B-4EC7-8271-AA5768EA19C1}" type="presOf" srcId="{1447396D-B69B-4CE7-8A7D-EB6045215547}" destId="{C1425691-A756-41DB-A76C-832CFEA1F6D4}" srcOrd="0" destOrd="0" presId="urn:microsoft.com/office/officeart/2005/8/layout/process4"/>
    <dgm:cxn modelId="{E8E976A7-4F40-46C3-9537-5FF9814B7C5A}" srcId="{25A54B74-628F-4E12-BD90-69ACD488DF13}" destId="{35EEFCD7-022F-473D-BE47-A1F80AF39F08}" srcOrd="2" destOrd="0" parTransId="{26CB071F-C295-4756-9A00-36A71F1D00FD}" sibTransId="{94890B56-9051-4C7D-AC50-2063F3D88B4B}"/>
    <dgm:cxn modelId="{776C52B2-5EB0-4508-9675-2BB7DE198409}" type="presOf" srcId="{89C65822-3E31-427F-A82B-ACA8EA6C4CDB}" destId="{3DB096E0-10C4-4939-A115-9B6DA022EE1B}" srcOrd="0" destOrd="0" presId="urn:microsoft.com/office/officeart/2005/8/layout/process4"/>
    <dgm:cxn modelId="{FDD07AC1-A1BE-46D7-9422-4EFCAE791818}" srcId="{25A54B74-628F-4E12-BD90-69ACD488DF13}" destId="{89C65822-3E31-427F-A82B-ACA8EA6C4CDB}" srcOrd="0" destOrd="0" parTransId="{DA55E707-21B0-4F88-AD3F-3A472B701B3A}" sibTransId="{FDA6D865-7955-4236-8F27-793355444726}"/>
    <dgm:cxn modelId="{452DA4C9-AC7A-454C-83AC-E91865E8DD07}" type="presOf" srcId="{E50AD207-C24E-4D15-96FE-F2C8D68F5EDB}" destId="{33018B60-22D3-4712-B65A-791010A008F3}" srcOrd="0" destOrd="0" presId="urn:microsoft.com/office/officeart/2005/8/layout/process4"/>
    <dgm:cxn modelId="{B653CECD-7560-448A-BA27-C70B54F82788}" type="presOf" srcId="{25A54B74-628F-4E12-BD90-69ACD488DF13}" destId="{B6426273-D09C-4781-A3F6-DCFF6E16C292}" srcOrd="0" destOrd="0" presId="urn:microsoft.com/office/officeart/2005/8/layout/process4"/>
    <dgm:cxn modelId="{5649E9FF-B98F-403C-B40A-9632D14D53C9}" srcId="{25A54B74-628F-4E12-BD90-69ACD488DF13}" destId="{1447396D-B69B-4CE7-8A7D-EB6045215547}" srcOrd="1" destOrd="0" parTransId="{618AB218-41E6-427A-90D6-803C588D204A}" sibTransId="{2CC8B67E-65C3-413B-9C25-7D6636F5CBBC}"/>
    <dgm:cxn modelId="{7F32D27B-F8C7-47F4-9004-73CF976C8DD1}" type="presParOf" srcId="{B6426273-D09C-4781-A3F6-DCFF6E16C292}" destId="{7763640C-A948-4194-BBA0-ABF0321529AB}" srcOrd="0" destOrd="0" presId="urn:microsoft.com/office/officeart/2005/8/layout/process4"/>
    <dgm:cxn modelId="{4C07EBE9-1D25-470D-A864-0D5FC0A08AB1}" type="presParOf" srcId="{7763640C-A948-4194-BBA0-ABF0321529AB}" destId="{BCDAFA15-0B26-42B4-8BDF-9245A341BF67}" srcOrd="0" destOrd="0" presId="urn:microsoft.com/office/officeart/2005/8/layout/process4"/>
    <dgm:cxn modelId="{32E30F13-2832-4889-90E0-A03CC1C7333E}" type="presParOf" srcId="{B6426273-D09C-4781-A3F6-DCFF6E16C292}" destId="{D9EC23F0-61B0-4054-8C5A-5D926DE026BA}" srcOrd="1" destOrd="0" presId="urn:microsoft.com/office/officeart/2005/8/layout/process4"/>
    <dgm:cxn modelId="{8D527052-B0D4-47ED-B56C-0DA062BDB730}" type="presParOf" srcId="{B6426273-D09C-4781-A3F6-DCFF6E16C292}" destId="{06272BDE-C61D-4070-A770-34B65E829B2B}" srcOrd="2" destOrd="0" presId="urn:microsoft.com/office/officeart/2005/8/layout/process4"/>
    <dgm:cxn modelId="{5680D78E-03E6-4EC7-86E2-F4A47EBA8868}" type="presParOf" srcId="{06272BDE-C61D-4070-A770-34B65E829B2B}" destId="{C1425691-A756-41DB-A76C-832CFEA1F6D4}" srcOrd="0" destOrd="0" presId="urn:microsoft.com/office/officeart/2005/8/layout/process4"/>
    <dgm:cxn modelId="{88F59B7A-A369-4232-830C-D9ED5A815511}" type="presParOf" srcId="{06272BDE-C61D-4070-A770-34B65E829B2B}" destId="{82B91D29-7546-4C51-95E3-8290A7A9AB51}" srcOrd="1" destOrd="0" presId="urn:microsoft.com/office/officeart/2005/8/layout/process4"/>
    <dgm:cxn modelId="{3AA42715-D46F-4704-85C2-8C72B61ACDEF}" type="presParOf" srcId="{06272BDE-C61D-4070-A770-34B65E829B2B}" destId="{BA2E77EE-A518-443A-BCDC-D6DC194F8D1F}" srcOrd="2" destOrd="0" presId="urn:microsoft.com/office/officeart/2005/8/layout/process4"/>
    <dgm:cxn modelId="{2B355F89-F3CC-49A6-BEC8-0C6F6A840029}" type="presParOf" srcId="{BA2E77EE-A518-443A-BCDC-D6DC194F8D1F}" destId="{C1A0D7A5-A5D5-44B4-996C-70B477FF2834}" srcOrd="0" destOrd="0" presId="urn:microsoft.com/office/officeart/2005/8/layout/process4"/>
    <dgm:cxn modelId="{C50D7CB6-2C71-4E17-9A51-29A3D3231E5D}" type="presParOf" srcId="{BA2E77EE-A518-443A-BCDC-D6DC194F8D1F}" destId="{33018B60-22D3-4712-B65A-791010A008F3}" srcOrd="1" destOrd="0" presId="urn:microsoft.com/office/officeart/2005/8/layout/process4"/>
    <dgm:cxn modelId="{D4E87F6B-7FBF-4237-A2BB-DCCEA78C7C7B}" type="presParOf" srcId="{BA2E77EE-A518-443A-BCDC-D6DC194F8D1F}" destId="{DBA2B079-950F-4BFE-B68F-BBC80A4B69F7}" srcOrd="2" destOrd="0" presId="urn:microsoft.com/office/officeart/2005/8/layout/process4"/>
    <dgm:cxn modelId="{F23A108D-F85F-4DF7-A05F-02C92FB19FAD}" type="presParOf" srcId="{B6426273-D09C-4781-A3F6-DCFF6E16C292}" destId="{4179A0BA-A947-490D-8353-62B5B90E9A2B}" srcOrd="3" destOrd="0" presId="urn:microsoft.com/office/officeart/2005/8/layout/process4"/>
    <dgm:cxn modelId="{7DD196FA-2462-4FF7-AF66-BF79654387C0}" type="presParOf" srcId="{B6426273-D09C-4781-A3F6-DCFF6E16C292}" destId="{B13342F3-B1E6-4C15-B7F4-C0DB8E5633DA}" srcOrd="4" destOrd="0" presId="urn:microsoft.com/office/officeart/2005/8/layout/process4"/>
    <dgm:cxn modelId="{B6AC9460-2E1D-44ED-B4E4-ADE835132BAA}" type="presParOf" srcId="{B13342F3-B1E6-4C15-B7F4-C0DB8E5633DA}" destId="{3DB096E0-10C4-4939-A115-9B6DA022EE1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48B946B-5F3A-49B0-B6D8-1585A0C7C98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49588FC-4502-49A7-800F-ED6781CDB571}">
      <dgm:prSet/>
      <dgm:spPr/>
      <dgm:t>
        <a:bodyPr/>
        <a:lstStyle/>
        <a:p>
          <a:r>
            <a:rPr lang="en-US"/>
            <a:t>Worker Dynos, Background Jobs and Queueing:</a:t>
          </a:r>
        </a:p>
      </dgm:t>
    </dgm:pt>
    <dgm:pt modelId="{D3BEC9B4-8AA6-456F-8CA4-539D88F34B68}" type="parTrans" cxnId="{A8D514C6-1115-40D7-A300-E937E3CAFE65}">
      <dgm:prSet/>
      <dgm:spPr/>
      <dgm:t>
        <a:bodyPr/>
        <a:lstStyle/>
        <a:p>
          <a:endParaRPr lang="en-US"/>
        </a:p>
      </dgm:t>
    </dgm:pt>
    <dgm:pt modelId="{F850EF41-8263-45C8-AE64-3833EFAE2D1A}" type="sibTrans" cxnId="{A8D514C6-1115-40D7-A300-E937E3CAFE65}">
      <dgm:prSet/>
      <dgm:spPr/>
      <dgm:t>
        <a:bodyPr/>
        <a:lstStyle/>
        <a:p>
          <a:endParaRPr lang="en-US"/>
        </a:p>
      </dgm:t>
    </dgm:pt>
    <dgm:pt modelId="{E5AB1E48-65FD-4457-A220-DBE986105A9D}">
      <dgm:prSet/>
      <dgm:spPr/>
      <dgm:t>
        <a:bodyPr/>
        <a:lstStyle/>
        <a:p>
          <a:r>
            <a:rPr lang="en-US" b="1" dirty="0">
              <a:solidFill>
                <a:srgbClr val="C00000"/>
              </a:solidFill>
            </a:rPr>
            <a:t>Background jobs </a:t>
          </a:r>
          <a:r>
            <a:rPr lang="en-US" dirty="0"/>
            <a:t>can dramatically improve the scalability of a web app by enabling it to offload slow or CPU-intensive tasks from its front-end. </a:t>
          </a:r>
        </a:p>
      </dgm:t>
    </dgm:pt>
    <dgm:pt modelId="{EB19C38B-A26B-4ED0-93EA-3D3CEEB4944C}" type="parTrans" cxnId="{F1F597DE-0FE4-4F74-9644-7560128F2E52}">
      <dgm:prSet/>
      <dgm:spPr/>
      <dgm:t>
        <a:bodyPr/>
        <a:lstStyle/>
        <a:p>
          <a:endParaRPr lang="en-US"/>
        </a:p>
      </dgm:t>
    </dgm:pt>
    <dgm:pt modelId="{93A9EC28-FEFA-4DA7-98F6-A97DC14578B7}" type="sibTrans" cxnId="{F1F597DE-0FE4-4F74-9644-7560128F2E52}">
      <dgm:prSet/>
      <dgm:spPr/>
      <dgm:t>
        <a:bodyPr/>
        <a:lstStyle/>
        <a:p>
          <a:endParaRPr lang="en-US"/>
        </a:p>
      </dgm:t>
    </dgm:pt>
    <dgm:pt modelId="{396CF3D4-9E7C-4081-932D-62CB74716D42}">
      <dgm:prSet/>
      <dgm:spPr/>
      <dgm:t>
        <a:bodyPr/>
        <a:lstStyle/>
        <a:p>
          <a:r>
            <a:rPr lang="en-US"/>
            <a:t>This helps ensure that the front-end can handle incoming web requests promptly.</a:t>
          </a:r>
        </a:p>
      </dgm:t>
    </dgm:pt>
    <dgm:pt modelId="{5656F764-6541-4C5C-BF6B-03E7EB14E156}" type="parTrans" cxnId="{2788EA71-0279-4DC0-B51B-B6E045F727B3}">
      <dgm:prSet/>
      <dgm:spPr/>
      <dgm:t>
        <a:bodyPr/>
        <a:lstStyle/>
        <a:p>
          <a:endParaRPr lang="en-US"/>
        </a:p>
      </dgm:t>
    </dgm:pt>
    <dgm:pt modelId="{AA8695F8-BC2E-4688-9B90-0613C8807F52}" type="sibTrans" cxnId="{2788EA71-0279-4DC0-B51B-B6E045F727B3}">
      <dgm:prSet/>
      <dgm:spPr/>
      <dgm:t>
        <a:bodyPr/>
        <a:lstStyle/>
        <a:p>
          <a:endParaRPr lang="en-US"/>
        </a:p>
      </dgm:t>
    </dgm:pt>
    <dgm:pt modelId="{3941CAD8-FD15-4BE8-9B0B-8EF75ECF6482}">
      <dgm:prSet/>
      <dgm:spPr/>
      <dgm:t>
        <a:bodyPr/>
        <a:lstStyle/>
        <a:p>
          <a:r>
            <a:rPr lang="en-US"/>
            <a:t>Thus, reducing the likelihood of performance issues that occur when requests become backlogged.</a:t>
          </a:r>
        </a:p>
      </dgm:t>
    </dgm:pt>
    <dgm:pt modelId="{1AF550CE-EF6C-4D66-A5BC-D997F67221CA}" type="parTrans" cxnId="{AA91231C-9621-41FC-9A59-E5CA59F6C8D5}">
      <dgm:prSet/>
      <dgm:spPr/>
      <dgm:t>
        <a:bodyPr/>
        <a:lstStyle/>
        <a:p>
          <a:endParaRPr lang="en-US"/>
        </a:p>
      </dgm:t>
    </dgm:pt>
    <dgm:pt modelId="{92E9CA87-63A1-4D1F-A51C-367DB2535EA6}" type="sibTrans" cxnId="{AA91231C-9621-41FC-9A59-E5CA59F6C8D5}">
      <dgm:prSet/>
      <dgm:spPr/>
      <dgm:t>
        <a:bodyPr/>
        <a:lstStyle/>
        <a:p>
          <a:endParaRPr lang="en-US"/>
        </a:p>
      </dgm:t>
    </dgm:pt>
    <dgm:pt modelId="{0C880C4A-69E8-430F-B14E-C4015B2BC516}" type="pres">
      <dgm:prSet presAssocID="{348B946B-5F3A-49B0-B6D8-1585A0C7C98A}" presName="linear" presStyleCnt="0">
        <dgm:presLayoutVars>
          <dgm:animLvl val="lvl"/>
          <dgm:resizeHandles val="exact"/>
        </dgm:presLayoutVars>
      </dgm:prSet>
      <dgm:spPr/>
    </dgm:pt>
    <dgm:pt modelId="{5B867CC4-485B-43AE-AC4B-924775CF6F68}" type="pres">
      <dgm:prSet presAssocID="{C49588FC-4502-49A7-800F-ED6781CDB571}" presName="parentText" presStyleLbl="node1" presStyleIdx="0" presStyleCnt="4">
        <dgm:presLayoutVars>
          <dgm:chMax val="0"/>
          <dgm:bulletEnabled val="1"/>
        </dgm:presLayoutVars>
      </dgm:prSet>
      <dgm:spPr/>
    </dgm:pt>
    <dgm:pt modelId="{632391E6-F525-4A18-9C3A-B0C0B3E45107}" type="pres">
      <dgm:prSet presAssocID="{F850EF41-8263-45C8-AE64-3833EFAE2D1A}" presName="spacer" presStyleCnt="0"/>
      <dgm:spPr/>
    </dgm:pt>
    <dgm:pt modelId="{330A9736-D418-4D9A-80A4-24F4E044A9B0}" type="pres">
      <dgm:prSet presAssocID="{E5AB1E48-65FD-4457-A220-DBE986105A9D}" presName="parentText" presStyleLbl="node1" presStyleIdx="1" presStyleCnt="4">
        <dgm:presLayoutVars>
          <dgm:chMax val="0"/>
          <dgm:bulletEnabled val="1"/>
        </dgm:presLayoutVars>
      </dgm:prSet>
      <dgm:spPr/>
    </dgm:pt>
    <dgm:pt modelId="{684FDA55-B9EC-4043-B3A8-93CCB1C639A4}" type="pres">
      <dgm:prSet presAssocID="{93A9EC28-FEFA-4DA7-98F6-A97DC14578B7}" presName="spacer" presStyleCnt="0"/>
      <dgm:spPr/>
    </dgm:pt>
    <dgm:pt modelId="{4F961399-CCC2-4649-B902-7A991DE066DA}" type="pres">
      <dgm:prSet presAssocID="{396CF3D4-9E7C-4081-932D-62CB74716D42}" presName="parentText" presStyleLbl="node1" presStyleIdx="2" presStyleCnt="4">
        <dgm:presLayoutVars>
          <dgm:chMax val="0"/>
          <dgm:bulletEnabled val="1"/>
        </dgm:presLayoutVars>
      </dgm:prSet>
      <dgm:spPr/>
    </dgm:pt>
    <dgm:pt modelId="{A7A9875E-79DE-431B-9B52-5F34DEDC79EF}" type="pres">
      <dgm:prSet presAssocID="{AA8695F8-BC2E-4688-9B90-0613C8807F52}" presName="spacer" presStyleCnt="0"/>
      <dgm:spPr/>
    </dgm:pt>
    <dgm:pt modelId="{991C7C40-0543-45CF-AE1B-4EC4710A7B7C}" type="pres">
      <dgm:prSet presAssocID="{3941CAD8-FD15-4BE8-9B0B-8EF75ECF6482}" presName="parentText" presStyleLbl="node1" presStyleIdx="3" presStyleCnt="4">
        <dgm:presLayoutVars>
          <dgm:chMax val="0"/>
          <dgm:bulletEnabled val="1"/>
        </dgm:presLayoutVars>
      </dgm:prSet>
      <dgm:spPr/>
    </dgm:pt>
  </dgm:ptLst>
  <dgm:cxnLst>
    <dgm:cxn modelId="{15FCFB08-1175-4F25-BCF6-7CF3DB6B753B}" type="presOf" srcId="{348B946B-5F3A-49B0-B6D8-1585A0C7C98A}" destId="{0C880C4A-69E8-430F-B14E-C4015B2BC516}" srcOrd="0" destOrd="0" presId="urn:microsoft.com/office/officeart/2005/8/layout/vList2"/>
    <dgm:cxn modelId="{AA91231C-9621-41FC-9A59-E5CA59F6C8D5}" srcId="{348B946B-5F3A-49B0-B6D8-1585A0C7C98A}" destId="{3941CAD8-FD15-4BE8-9B0B-8EF75ECF6482}" srcOrd="3" destOrd="0" parTransId="{1AF550CE-EF6C-4D66-A5BC-D997F67221CA}" sibTransId="{92E9CA87-63A1-4D1F-A51C-367DB2535EA6}"/>
    <dgm:cxn modelId="{1A852A39-D7DC-4EDC-985D-F9C54E53178B}" type="presOf" srcId="{396CF3D4-9E7C-4081-932D-62CB74716D42}" destId="{4F961399-CCC2-4649-B902-7A991DE066DA}" srcOrd="0" destOrd="0" presId="urn:microsoft.com/office/officeart/2005/8/layout/vList2"/>
    <dgm:cxn modelId="{2788EA71-0279-4DC0-B51B-B6E045F727B3}" srcId="{348B946B-5F3A-49B0-B6D8-1585A0C7C98A}" destId="{396CF3D4-9E7C-4081-932D-62CB74716D42}" srcOrd="2" destOrd="0" parTransId="{5656F764-6541-4C5C-BF6B-03E7EB14E156}" sibTransId="{AA8695F8-BC2E-4688-9B90-0613C8807F52}"/>
    <dgm:cxn modelId="{A2C1CB75-EC3F-4C83-A934-93F82DB2EEED}" type="presOf" srcId="{E5AB1E48-65FD-4457-A220-DBE986105A9D}" destId="{330A9736-D418-4D9A-80A4-24F4E044A9B0}" srcOrd="0" destOrd="0" presId="urn:microsoft.com/office/officeart/2005/8/layout/vList2"/>
    <dgm:cxn modelId="{84A7778D-ED20-4518-801D-0A1F9D3B1D14}" type="presOf" srcId="{C49588FC-4502-49A7-800F-ED6781CDB571}" destId="{5B867CC4-485B-43AE-AC4B-924775CF6F68}" srcOrd="0" destOrd="0" presId="urn:microsoft.com/office/officeart/2005/8/layout/vList2"/>
    <dgm:cxn modelId="{7A1F1490-B55F-4368-846E-27860D439B1F}" type="presOf" srcId="{3941CAD8-FD15-4BE8-9B0B-8EF75ECF6482}" destId="{991C7C40-0543-45CF-AE1B-4EC4710A7B7C}" srcOrd="0" destOrd="0" presId="urn:microsoft.com/office/officeart/2005/8/layout/vList2"/>
    <dgm:cxn modelId="{A8D514C6-1115-40D7-A300-E937E3CAFE65}" srcId="{348B946B-5F3A-49B0-B6D8-1585A0C7C98A}" destId="{C49588FC-4502-49A7-800F-ED6781CDB571}" srcOrd="0" destOrd="0" parTransId="{D3BEC9B4-8AA6-456F-8CA4-539D88F34B68}" sibTransId="{F850EF41-8263-45C8-AE64-3833EFAE2D1A}"/>
    <dgm:cxn modelId="{F1F597DE-0FE4-4F74-9644-7560128F2E52}" srcId="{348B946B-5F3A-49B0-B6D8-1585A0C7C98A}" destId="{E5AB1E48-65FD-4457-A220-DBE986105A9D}" srcOrd="1" destOrd="0" parTransId="{EB19C38B-A26B-4ED0-93EA-3D3CEEB4944C}" sibTransId="{93A9EC28-FEFA-4DA7-98F6-A97DC14578B7}"/>
    <dgm:cxn modelId="{8EF9CDBD-8DB3-46E3-A36F-77E778BF9DE3}" type="presParOf" srcId="{0C880C4A-69E8-430F-B14E-C4015B2BC516}" destId="{5B867CC4-485B-43AE-AC4B-924775CF6F68}" srcOrd="0" destOrd="0" presId="urn:microsoft.com/office/officeart/2005/8/layout/vList2"/>
    <dgm:cxn modelId="{65ACFEE2-09B4-4A92-93D4-EA74DF403F20}" type="presParOf" srcId="{0C880C4A-69E8-430F-B14E-C4015B2BC516}" destId="{632391E6-F525-4A18-9C3A-B0C0B3E45107}" srcOrd="1" destOrd="0" presId="urn:microsoft.com/office/officeart/2005/8/layout/vList2"/>
    <dgm:cxn modelId="{FC3F0FF0-9AFE-4272-9EFE-4B8B7B70200F}" type="presParOf" srcId="{0C880C4A-69E8-430F-B14E-C4015B2BC516}" destId="{330A9736-D418-4D9A-80A4-24F4E044A9B0}" srcOrd="2" destOrd="0" presId="urn:microsoft.com/office/officeart/2005/8/layout/vList2"/>
    <dgm:cxn modelId="{29B7917F-66F5-4B1C-AF1D-825D47F868B9}" type="presParOf" srcId="{0C880C4A-69E8-430F-B14E-C4015B2BC516}" destId="{684FDA55-B9EC-4043-B3A8-93CCB1C639A4}" srcOrd="3" destOrd="0" presId="urn:microsoft.com/office/officeart/2005/8/layout/vList2"/>
    <dgm:cxn modelId="{C6BACB31-8AAA-4C7D-AEAD-33EC17754BC4}" type="presParOf" srcId="{0C880C4A-69E8-430F-B14E-C4015B2BC516}" destId="{4F961399-CCC2-4649-B902-7A991DE066DA}" srcOrd="4" destOrd="0" presId="urn:microsoft.com/office/officeart/2005/8/layout/vList2"/>
    <dgm:cxn modelId="{00CF478C-5D6E-4AAE-8A93-1402E8F00837}" type="presParOf" srcId="{0C880C4A-69E8-430F-B14E-C4015B2BC516}" destId="{A7A9875E-79DE-431B-9B52-5F34DEDC79EF}" srcOrd="5" destOrd="0" presId="urn:microsoft.com/office/officeart/2005/8/layout/vList2"/>
    <dgm:cxn modelId="{351E6459-94BD-4C6B-A52F-20E3D521E15E}" type="presParOf" srcId="{0C880C4A-69E8-430F-B14E-C4015B2BC516}" destId="{991C7C40-0543-45CF-AE1B-4EC4710A7B7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76DDDBF0-DD48-470E-9F30-536AEE01477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A2234D9-6916-42E3-B2B9-BF3776B3111C}">
      <dgm:prSet/>
      <dgm:spPr/>
      <dgm:t>
        <a:bodyPr/>
        <a:lstStyle/>
        <a:p>
          <a:r>
            <a:rPr lang="en-US" dirty="0"/>
            <a:t>A typical web app responds to most requests in no more than 500 milliseconds. </a:t>
          </a:r>
        </a:p>
      </dgm:t>
    </dgm:pt>
    <dgm:pt modelId="{D23AA4D1-2ECE-4ABB-80AB-FE096D40BCBC}" type="parTrans" cxnId="{12B71B63-D14E-4917-896C-AEECADE0F68D}">
      <dgm:prSet/>
      <dgm:spPr/>
      <dgm:t>
        <a:bodyPr/>
        <a:lstStyle/>
        <a:p>
          <a:endParaRPr lang="en-US"/>
        </a:p>
      </dgm:t>
    </dgm:pt>
    <dgm:pt modelId="{2D248D57-9CB9-4FB7-81B6-0CDF6A437A0F}" type="sibTrans" cxnId="{12B71B63-D14E-4917-896C-AEECADE0F68D}">
      <dgm:prSet/>
      <dgm:spPr/>
      <dgm:t>
        <a:bodyPr/>
        <a:lstStyle/>
        <a:p>
          <a:endParaRPr lang="en-US"/>
        </a:p>
      </dgm:t>
    </dgm:pt>
    <dgm:pt modelId="{BA8450D1-63EE-4285-B3D3-51256EF32046}">
      <dgm:prSet/>
      <dgm:spPr/>
      <dgm:t>
        <a:bodyPr/>
        <a:lstStyle/>
        <a:p>
          <a:r>
            <a:rPr lang="en-US" dirty="0"/>
            <a:t>If your app is regularly taking one second or longer to respond, we should investigate whether adding background jobs would improve its performance.</a:t>
          </a:r>
        </a:p>
      </dgm:t>
    </dgm:pt>
    <dgm:pt modelId="{95E8FECE-E9F1-4FF9-A4AE-D532C4C85257}" type="parTrans" cxnId="{FF184670-9FD1-428E-8F32-F7EE01389E52}">
      <dgm:prSet/>
      <dgm:spPr/>
      <dgm:t>
        <a:bodyPr/>
        <a:lstStyle/>
        <a:p>
          <a:endParaRPr lang="en-US"/>
        </a:p>
      </dgm:t>
    </dgm:pt>
    <dgm:pt modelId="{CA457918-2E6C-4962-B196-F56A66E7E347}" type="sibTrans" cxnId="{FF184670-9FD1-428E-8F32-F7EE01389E52}">
      <dgm:prSet/>
      <dgm:spPr/>
      <dgm:t>
        <a:bodyPr/>
        <a:lstStyle/>
        <a:p>
          <a:endParaRPr lang="en-US"/>
        </a:p>
      </dgm:t>
    </dgm:pt>
    <dgm:pt modelId="{A6A8703A-33CD-4B67-A2E7-969560FFBE19}">
      <dgm:prSet custT="1"/>
      <dgm:spPr/>
      <dgm:t>
        <a:bodyPr/>
        <a:lstStyle/>
        <a:p>
          <a:r>
            <a:rPr lang="en-US" sz="3200" b="1" dirty="0"/>
            <a:t>Background jobs as an architectural pattern.</a:t>
          </a:r>
        </a:p>
      </dgm:t>
    </dgm:pt>
    <dgm:pt modelId="{D30D8015-5BD7-4D34-8D45-94C1EEC24AE4}" type="parTrans" cxnId="{424316B0-F1AC-426E-8EF6-5756F2750418}">
      <dgm:prSet/>
      <dgm:spPr/>
      <dgm:t>
        <a:bodyPr/>
        <a:lstStyle/>
        <a:p>
          <a:endParaRPr lang="en-US"/>
        </a:p>
      </dgm:t>
    </dgm:pt>
    <dgm:pt modelId="{10D56B08-E7CF-43E2-84BE-CC8129893877}" type="sibTrans" cxnId="{424316B0-F1AC-426E-8EF6-5756F2750418}">
      <dgm:prSet/>
      <dgm:spPr/>
      <dgm:t>
        <a:bodyPr/>
        <a:lstStyle/>
        <a:p>
          <a:endParaRPr lang="en-US"/>
        </a:p>
      </dgm:t>
    </dgm:pt>
    <dgm:pt modelId="{8FEFD3E7-4443-470B-8AF1-1651FD29A232}" type="pres">
      <dgm:prSet presAssocID="{76DDDBF0-DD48-470E-9F30-536AEE01477D}" presName="vert0" presStyleCnt="0">
        <dgm:presLayoutVars>
          <dgm:dir/>
          <dgm:animOne val="branch"/>
          <dgm:animLvl val="lvl"/>
        </dgm:presLayoutVars>
      </dgm:prSet>
      <dgm:spPr/>
    </dgm:pt>
    <dgm:pt modelId="{EF6326A9-E5DD-4BB4-A151-755BD1BD3C90}" type="pres">
      <dgm:prSet presAssocID="{0A2234D9-6916-42E3-B2B9-BF3776B3111C}" presName="thickLine" presStyleLbl="alignNode1" presStyleIdx="0" presStyleCnt="3"/>
      <dgm:spPr/>
    </dgm:pt>
    <dgm:pt modelId="{66C58212-A9C6-4613-B907-42D190F383D8}" type="pres">
      <dgm:prSet presAssocID="{0A2234D9-6916-42E3-B2B9-BF3776B3111C}" presName="horz1" presStyleCnt="0"/>
      <dgm:spPr/>
    </dgm:pt>
    <dgm:pt modelId="{8AEBA256-164E-47C4-BBA7-673896DBA91B}" type="pres">
      <dgm:prSet presAssocID="{0A2234D9-6916-42E3-B2B9-BF3776B3111C}" presName="tx1" presStyleLbl="revTx" presStyleIdx="0" presStyleCnt="3"/>
      <dgm:spPr/>
    </dgm:pt>
    <dgm:pt modelId="{F1A3ACF5-7205-4BF9-B398-1681C6C91DE2}" type="pres">
      <dgm:prSet presAssocID="{0A2234D9-6916-42E3-B2B9-BF3776B3111C}" presName="vert1" presStyleCnt="0"/>
      <dgm:spPr/>
    </dgm:pt>
    <dgm:pt modelId="{DACE4388-7AE1-4D11-B043-103E3B6E696B}" type="pres">
      <dgm:prSet presAssocID="{BA8450D1-63EE-4285-B3D3-51256EF32046}" presName="thickLine" presStyleLbl="alignNode1" presStyleIdx="1" presStyleCnt="3"/>
      <dgm:spPr/>
    </dgm:pt>
    <dgm:pt modelId="{A0E975C7-0C59-48C1-B1C2-C8D5FC754A54}" type="pres">
      <dgm:prSet presAssocID="{BA8450D1-63EE-4285-B3D3-51256EF32046}" presName="horz1" presStyleCnt="0"/>
      <dgm:spPr/>
    </dgm:pt>
    <dgm:pt modelId="{CFA713D2-918E-4663-BDEA-9F6B899AF68E}" type="pres">
      <dgm:prSet presAssocID="{BA8450D1-63EE-4285-B3D3-51256EF32046}" presName="tx1" presStyleLbl="revTx" presStyleIdx="1" presStyleCnt="3"/>
      <dgm:spPr/>
    </dgm:pt>
    <dgm:pt modelId="{2AE534C3-54D2-4890-9C36-7B51590651FC}" type="pres">
      <dgm:prSet presAssocID="{BA8450D1-63EE-4285-B3D3-51256EF32046}" presName="vert1" presStyleCnt="0"/>
      <dgm:spPr/>
    </dgm:pt>
    <dgm:pt modelId="{F6EA5842-EA8C-482B-9777-2EC481DEB916}" type="pres">
      <dgm:prSet presAssocID="{A6A8703A-33CD-4B67-A2E7-969560FFBE19}" presName="thickLine" presStyleLbl="alignNode1" presStyleIdx="2" presStyleCnt="3"/>
      <dgm:spPr/>
    </dgm:pt>
    <dgm:pt modelId="{2C6F4824-368B-4AC5-B854-0E3203BBA1CB}" type="pres">
      <dgm:prSet presAssocID="{A6A8703A-33CD-4B67-A2E7-969560FFBE19}" presName="horz1" presStyleCnt="0"/>
      <dgm:spPr/>
    </dgm:pt>
    <dgm:pt modelId="{5BF84D2F-9596-4CED-A543-775198F0A8B9}" type="pres">
      <dgm:prSet presAssocID="{A6A8703A-33CD-4B67-A2E7-969560FFBE19}" presName="tx1" presStyleLbl="revTx" presStyleIdx="2" presStyleCnt="3"/>
      <dgm:spPr/>
    </dgm:pt>
    <dgm:pt modelId="{11FAABD3-84FF-47D3-80B3-DD48EF0F886A}" type="pres">
      <dgm:prSet presAssocID="{A6A8703A-33CD-4B67-A2E7-969560FFBE19}" presName="vert1" presStyleCnt="0"/>
      <dgm:spPr/>
    </dgm:pt>
  </dgm:ptLst>
  <dgm:cxnLst>
    <dgm:cxn modelId="{12B71B63-D14E-4917-896C-AEECADE0F68D}" srcId="{76DDDBF0-DD48-470E-9F30-536AEE01477D}" destId="{0A2234D9-6916-42E3-B2B9-BF3776B3111C}" srcOrd="0" destOrd="0" parTransId="{D23AA4D1-2ECE-4ABB-80AB-FE096D40BCBC}" sibTransId="{2D248D57-9CB9-4FB7-81B6-0CDF6A437A0F}"/>
    <dgm:cxn modelId="{FF184670-9FD1-428E-8F32-F7EE01389E52}" srcId="{76DDDBF0-DD48-470E-9F30-536AEE01477D}" destId="{BA8450D1-63EE-4285-B3D3-51256EF32046}" srcOrd="1" destOrd="0" parTransId="{95E8FECE-E9F1-4FF9-A4AE-D532C4C85257}" sibTransId="{CA457918-2E6C-4962-B196-F56A66E7E347}"/>
    <dgm:cxn modelId="{5CF1E678-82A3-4D92-BE4A-0D1A2A9644D1}" type="presOf" srcId="{BA8450D1-63EE-4285-B3D3-51256EF32046}" destId="{CFA713D2-918E-4663-BDEA-9F6B899AF68E}" srcOrd="0" destOrd="0" presId="urn:microsoft.com/office/officeart/2008/layout/LinedList"/>
    <dgm:cxn modelId="{E1EDF78C-E7E3-4131-9BD9-C3134A446A10}" type="presOf" srcId="{0A2234D9-6916-42E3-B2B9-BF3776B3111C}" destId="{8AEBA256-164E-47C4-BBA7-673896DBA91B}" srcOrd="0" destOrd="0" presId="urn:microsoft.com/office/officeart/2008/layout/LinedList"/>
    <dgm:cxn modelId="{424316B0-F1AC-426E-8EF6-5756F2750418}" srcId="{76DDDBF0-DD48-470E-9F30-536AEE01477D}" destId="{A6A8703A-33CD-4B67-A2E7-969560FFBE19}" srcOrd="2" destOrd="0" parTransId="{D30D8015-5BD7-4D34-8D45-94C1EEC24AE4}" sibTransId="{10D56B08-E7CF-43E2-84BE-CC8129893877}"/>
    <dgm:cxn modelId="{B53290CB-9FA1-4A07-B8F1-99A303047197}" type="presOf" srcId="{76DDDBF0-DD48-470E-9F30-536AEE01477D}" destId="{8FEFD3E7-4443-470B-8AF1-1651FD29A232}" srcOrd="0" destOrd="0" presId="urn:microsoft.com/office/officeart/2008/layout/LinedList"/>
    <dgm:cxn modelId="{444037FB-B967-4C20-95B2-8C4BEB5626E5}" type="presOf" srcId="{A6A8703A-33CD-4B67-A2E7-969560FFBE19}" destId="{5BF84D2F-9596-4CED-A543-775198F0A8B9}" srcOrd="0" destOrd="0" presId="urn:microsoft.com/office/officeart/2008/layout/LinedList"/>
    <dgm:cxn modelId="{B3EE4B2F-4F04-4E0F-8839-643F52046DEB}" type="presParOf" srcId="{8FEFD3E7-4443-470B-8AF1-1651FD29A232}" destId="{EF6326A9-E5DD-4BB4-A151-755BD1BD3C90}" srcOrd="0" destOrd="0" presId="urn:microsoft.com/office/officeart/2008/layout/LinedList"/>
    <dgm:cxn modelId="{A8DCEADB-EBF1-44DD-B5D4-B6A97880C88C}" type="presParOf" srcId="{8FEFD3E7-4443-470B-8AF1-1651FD29A232}" destId="{66C58212-A9C6-4613-B907-42D190F383D8}" srcOrd="1" destOrd="0" presId="urn:microsoft.com/office/officeart/2008/layout/LinedList"/>
    <dgm:cxn modelId="{5F833379-E822-4FDA-8404-F13398F399B7}" type="presParOf" srcId="{66C58212-A9C6-4613-B907-42D190F383D8}" destId="{8AEBA256-164E-47C4-BBA7-673896DBA91B}" srcOrd="0" destOrd="0" presId="urn:microsoft.com/office/officeart/2008/layout/LinedList"/>
    <dgm:cxn modelId="{1B80E419-B5A2-45ED-899C-E905A1857D46}" type="presParOf" srcId="{66C58212-A9C6-4613-B907-42D190F383D8}" destId="{F1A3ACF5-7205-4BF9-B398-1681C6C91DE2}" srcOrd="1" destOrd="0" presId="urn:microsoft.com/office/officeart/2008/layout/LinedList"/>
    <dgm:cxn modelId="{31457ADD-8F6B-4E21-8BA2-403310969323}" type="presParOf" srcId="{8FEFD3E7-4443-470B-8AF1-1651FD29A232}" destId="{DACE4388-7AE1-4D11-B043-103E3B6E696B}" srcOrd="2" destOrd="0" presId="urn:microsoft.com/office/officeart/2008/layout/LinedList"/>
    <dgm:cxn modelId="{BF02601C-DE14-4213-A200-13F04E27BDFE}" type="presParOf" srcId="{8FEFD3E7-4443-470B-8AF1-1651FD29A232}" destId="{A0E975C7-0C59-48C1-B1C2-C8D5FC754A54}" srcOrd="3" destOrd="0" presId="urn:microsoft.com/office/officeart/2008/layout/LinedList"/>
    <dgm:cxn modelId="{200C2DDC-22EC-4A6B-9887-CEFB06A9719B}" type="presParOf" srcId="{A0E975C7-0C59-48C1-B1C2-C8D5FC754A54}" destId="{CFA713D2-918E-4663-BDEA-9F6B899AF68E}" srcOrd="0" destOrd="0" presId="urn:microsoft.com/office/officeart/2008/layout/LinedList"/>
    <dgm:cxn modelId="{39FBB7D0-5EAE-450A-8465-7799F46F1500}" type="presParOf" srcId="{A0E975C7-0C59-48C1-B1C2-C8D5FC754A54}" destId="{2AE534C3-54D2-4890-9C36-7B51590651FC}" srcOrd="1" destOrd="0" presId="urn:microsoft.com/office/officeart/2008/layout/LinedList"/>
    <dgm:cxn modelId="{71D1864C-C6C9-4DFE-A7FB-D2B338DA6BD5}" type="presParOf" srcId="{8FEFD3E7-4443-470B-8AF1-1651FD29A232}" destId="{F6EA5842-EA8C-482B-9777-2EC481DEB916}" srcOrd="4" destOrd="0" presId="urn:microsoft.com/office/officeart/2008/layout/LinedList"/>
    <dgm:cxn modelId="{D9F34D8E-C79C-4367-BD50-1FA510E2BCA0}" type="presParOf" srcId="{8FEFD3E7-4443-470B-8AF1-1651FD29A232}" destId="{2C6F4824-368B-4AC5-B854-0E3203BBA1CB}" srcOrd="5" destOrd="0" presId="urn:microsoft.com/office/officeart/2008/layout/LinedList"/>
    <dgm:cxn modelId="{BA77AD68-A0D3-4664-B264-3FC6B30BF98C}" type="presParOf" srcId="{2C6F4824-368B-4AC5-B854-0E3203BBA1CB}" destId="{5BF84D2F-9596-4CED-A543-775198F0A8B9}" srcOrd="0" destOrd="0" presId="urn:microsoft.com/office/officeart/2008/layout/LinedList"/>
    <dgm:cxn modelId="{646A553B-CC2F-46A2-8055-B7EFACCC196F}" type="presParOf" srcId="{2C6F4824-368B-4AC5-B854-0E3203BBA1CB}" destId="{11FAABD3-84FF-47D3-80B3-DD48EF0F886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A425A90C-3E20-4E55-AB86-3252E6DA4F7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F364176-8513-4DC4-9A4E-B42DD0AF9B32}">
      <dgm:prSet custT="1"/>
      <dgm:spPr/>
      <dgm:t>
        <a:bodyPr/>
        <a:lstStyle/>
        <a:p>
          <a:r>
            <a:rPr lang="en-US" sz="3600" b="1" dirty="0"/>
            <a:t>Use cases</a:t>
          </a:r>
        </a:p>
      </dgm:t>
    </dgm:pt>
    <dgm:pt modelId="{1C83A0D4-BBFA-4925-B5A2-F277CE669A5E}" type="parTrans" cxnId="{B38E69FE-E3C9-4E32-B3D5-ADF40120D791}">
      <dgm:prSet/>
      <dgm:spPr/>
      <dgm:t>
        <a:bodyPr/>
        <a:lstStyle/>
        <a:p>
          <a:endParaRPr lang="en-US"/>
        </a:p>
      </dgm:t>
    </dgm:pt>
    <dgm:pt modelId="{66B2F01A-25B9-4E14-90E0-2F59F90DA28D}" type="sibTrans" cxnId="{B38E69FE-E3C9-4E32-B3D5-ADF40120D791}">
      <dgm:prSet/>
      <dgm:spPr/>
      <dgm:t>
        <a:bodyPr/>
        <a:lstStyle/>
        <a:p>
          <a:endParaRPr lang="en-US"/>
        </a:p>
      </dgm:t>
    </dgm:pt>
    <dgm:pt modelId="{C06643DD-1C6B-4B91-A1CF-B3A20F3D6097}">
      <dgm:prSet/>
      <dgm:spPr/>
      <dgm:t>
        <a:bodyPr/>
        <a:lstStyle/>
        <a:p>
          <a:r>
            <a:rPr lang="en-US" dirty="0"/>
            <a:t>Background jobs are especially useful for the following types of tasks:</a:t>
          </a:r>
        </a:p>
      </dgm:t>
    </dgm:pt>
    <dgm:pt modelId="{D3F7114A-0073-4FC7-B2A5-DA3C6A464FCC}" type="parTrans" cxnId="{97BA127C-6E90-439D-B2E1-7A0691EC8152}">
      <dgm:prSet/>
      <dgm:spPr/>
      <dgm:t>
        <a:bodyPr/>
        <a:lstStyle/>
        <a:p>
          <a:endParaRPr lang="en-US"/>
        </a:p>
      </dgm:t>
    </dgm:pt>
    <dgm:pt modelId="{B375EDED-D04A-48B2-9FEF-9E1FE7FC43B7}" type="sibTrans" cxnId="{97BA127C-6E90-439D-B2E1-7A0691EC8152}">
      <dgm:prSet/>
      <dgm:spPr/>
      <dgm:t>
        <a:bodyPr/>
        <a:lstStyle/>
        <a:p>
          <a:endParaRPr lang="en-US"/>
        </a:p>
      </dgm:t>
    </dgm:pt>
    <dgm:pt modelId="{EAD9920F-4D1F-419A-8F04-E1ED11C45AE2}">
      <dgm:prSet custT="1"/>
      <dgm:spPr/>
      <dgm:t>
        <a:bodyPr/>
        <a:lstStyle/>
        <a:p>
          <a:r>
            <a:rPr lang="en-US" sz="2900" dirty="0"/>
            <a:t>1.  </a:t>
          </a:r>
          <a:r>
            <a:rPr lang="en-US" sz="2800" dirty="0"/>
            <a:t>Communicating with an external API or service, such as to upload a file to External storage like Amazon S3</a:t>
          </a:r>
        </a:p>
      </dgm:t>
    </dgm:pt>
    <dgm:pt modelId="{31D3FF20-0FC4-4C86-A440-E2E16115BB08}" type="parTrans" cxnId="{78997FEE-2E11-4359-BAA8-7517EF9A5220}">
      <dgm:prSet/>
      <dgm:spPr/>
      <dgm:t>
        <a:bodyPr/>
        <a:lstStyle/>
        <a:p>
          <a:endParaRPr lang="en-US"/>
        </a:p>
      </dgm:t>
    </dgm:pt>
    <dgm:pt modelId="{67319420-8A81-4255-8B85-718DA884607E}" type="sibTrans" cxnId="{78997FEE-2E11-4359-BAA8-7517EF9A5220}">
      <dgm:prSet/>
      <dgm:spPr/>
      <dgm:t>
        <a:bodyPr/>
        <a:lstStyle/>
        <a:p>
          <a:endParaRPr lang="en-US"/>
        </a:p>
      </dgm:t>
    </dgm:pt>
    <dgm:pt modelId="{827BBFFE-2872-452C-B99B-BEEA44640E7B}">
      <dgm:prSet custT="1"/>
      <dgm:spPr/>
      <dgm:t>
        <a:bodyPr/>
        <a:lstStyle/>
        <a:p>
          <a:r>
            <a:rPr lang="en-US" sz="3200" kern="1200" dirty="0"/>
            <a:t>2. </a:t>
          </a:r>
          <a:r>
            <a:rPr lang="en-US" sz="2800" kern="1200" dirty="0">
              <a:solidFill>
                <a:prstClr val="black">
                  <a:hueOff val="0"/>
                  <a:satOff val="0"/>
                  <a:lumOff val="0"/>
                  <a:alphaOff val="0"/>
                </a:prstClr>
              </a:solidFill>
              <a:latin typeface="Calibri" panose="020F0502020204030204"/>
              <a:ea typeface="+mn-ea"/>
              <a:cs typeface="+mn-cs"/>
            </a:rPr>
            <a:t>Performing resource-intensive data manipulation, such as image or video processing.</a:t>
          </a:r>
        </a:p>
      </dgm:t>
    </dgm:pt>
    <dgm:pt modelId="{100FD150-8A65-4D88-9195-09C255785582}" type="parTrans" cxnId="{C2798EB2-5BAB-4F90-AF96-88B7B3595C3E}">
      <dgm:prSet/>
      <dgm:spPr/>
      <dgm:t>
        <a:bodyPr/>
        <a:lstStyle/>
        <a:p>
          <a:endParaRPr lang="en-US"/>
        </a:p>
      </dgm:t>
    </dgm:pt>
    <dgm:pt modelId="{16F29028-C840-4F55-8585-CEE86D6F0A08}" type="sibTrans" cxnId="{C2798EB2-5BAB-4F90-AF96-88B7B3595C3E}">
      <dgm:prSet/>
      <dgm:spPr/>
      <dgm:t>
        <a:bodyPr/>
        <a:lstStyle/>
        <a:p>
          <a:endParaRPr lang="en-US"/>
        </a:p>
      </dgm:t>
    </dgm:pt>
    <dgm:pt modelId="{12226BF6-8B73-48B2-B17A-ED0A429A9039}" type="pres">
      <dgm:prSet presAssocID="{A425A90C-3E20-4E55-AB86-3252E6DA4F7E}" presName="vert0" presStyleCnt="0">
        <dgm:presLayoutVars>
          <dgm:dir/>
          <dgm:animOne val="branch"/>
          <dgm:animLvl val="lvl"/>
        </dgm:presLayoutVars>
      </dgm:prSet>
      <dgm:spPr/>
    </dgm:pt>
    <dgm:pt modelId="{214E7B8C-CE1E-466F-ABAE-8A9EAE4F046B}" type="pres">
      <dgm:prSet presAssocID="{0F364176-8513-4DC4-9A4E-B42DD0AF9B32}" presName="thickLine" presStyleLbl="alignNode1" presStyleIdx="0" presStyleCnt="4"/>
      <dgm:spPr/>
    </dgm:pt>
    <dgm:pt modelId="{5BF2A648-E047-4D03-99AA-3E23EF43B815}" type="pres">
      <dgm:prSet presAssocID="{0F364176-8513-4DC4-9A4E-B42DD0AF9B32}" presName="horz1" presStyleCnt="0"/>
      <dgm:spPr/>
    </dgm:pt>
    <dgm:pt modelId="{971E522E-01AA-4AAA-B8E8-A36F824A6C18}" type="pres">
      <dgm:prSet presAssocID="{0F364176-8513-4DC4-9A4E-B42DD0AF9B32}" presName="tx1" presStyleLbl="revTx" presStyleIdx="0" presStyleCnt="4"/>
      <dgm:spPr/>
    </dgm:pt>
    <dgm:pt modelId="{5B5E60B6-10EE-47E4-BBB2-5D427EAB7BD7}" type="pres">
      <dgm:prSet presAssocID="{0F364176-8513-4DC4-9A4E-B42DD0AF9B32}" presName="vert1" presStyleCnt="0"/>
      <dgm:spPr/>
    </dgm:pt>
    <dgm:pt modelId="{033BD9C6-9612-4BF6-B56E-5F97A37D3467}" type="pres">
      <dgm:prSet presAssocID="{C06643DD-1C6B-4B91-A1CF-B3A20F3D6097}" presName="thickLine" presStyleLbl="alignNode1" presStyleIdx="1" presStyleCnt="4"/>
      <dgm:spPr/>
    </dgm:pt>
    <dgm:pt modelId="{511E8A0B-4540-4CC2-892C-ED2745C106F8}" type="pres">
      <dgm:prSet presAssocID="{C06643DD-1C6B-4B91-A1CF-B3A20F3D6097}" presName="horz1" presStyleCnt="0"/>
      <dgm:spPr/>
    </dgm:pt>
    <dgm:pt modelId="{72B71C36-9789-4DDE-8CD8-5EBF903FC236}" type="pres">
      <dgm:prSet presAssocID="{C06643DD-1C6B-4B91-A1CF-B3A20F3D6097}" presName="tx1" presStyleLbl="revTx" presStyleIdx="1" presStyleCnt="4"/>
      <dgm:spPr/>
    </dgm:pt>
    <dgm:pt modelId="{DBD9A1B0-BC31-4173-AA35-CB83A56DF2FD}" type="pres">
      <dgm:prSet presAssocID="{C06643DD-1C6B-4B91-A1CF-B3A20F3D6097}" presName="vert1" presStyleCnt="0"/>
      <dgm:spPr/>
    </dgm:pt>
    <dgm:pt modelId="{ABBF925A-7955-4A2E-BF54-DE63ECE4725D}" type="pres">
      <dgm:prSet presAssocID="{EAD9920F-4D1F-419A-8F04-E1ED11C45AE2}" presName="thickLine" presStyleLbl="alignNode1" presStyleIdx="2" presStyleCnt="4"/>
      <dgm:spPr/>
    </dgm:pt>
    <dgm:pt modelId="{71208531-AC2D-4CCE-8060-E064C86F8810}" type="pres">
      <dgm:prSet presAssocID="{EAD9920F-4D1F-419A-8F04-E1ED11C45AE2}" presName="horz1" presStyleCnt="0"/>
      <dgm:spPr/>
    </dgm:pt>
    <dgm:pt modelId="{77B8D992-5E05-4362-B44A-F5A1A59635E8}" type="pres">
      <dgm:prSet presAssocID="{EAD9920F-4D1F-419A-8F04-E1ED11C45AE2}" presName="tx1" presStyleLbl="revTx" presStyleIdx="2" presStyleCnt="4"/>
      <dgm:spPr/>
    </dgm:pt>
    <dgm:pt modelId="{F1B2F8D9-E54F-4D8B-9AE0-09D17EB3C258}" type="pres">
      <dgm:prSet presAssocID="{EAD9920F-4D1F-419A-8F04-E1ED11C45AE2}" presName="vert1" presStyleCnt="0"/>
      <dgm:spPr/>
    </dgm:pt>
    <dgm:pt modelId="{095D940E-9A59-4CB5-B70C-58DB830ED15D}" type="pres">
      <dgm:prSet presAssocID="{827BBFFE-2872-452C-B99B-BEEA44640E7B}" presName="thickLine" presStyleLbl="alignNode1" presStyleIdx="3" presStyleCnt="4"/>
      <dgm:spPr/>
    </dgm:pt>
    <dgm:pt modelId="{D20A7FAB-BA33-48E7-BAF0-2252AC266CB3}" type="pres">
      <dgm:prSet presAssocID="{827BBFFE-2872-452C-B99B-BEEA44640E7B}" presName="horz1" presStyleCnt="0"/>
      <dgm:spPr/>
    </dgm:pt>
    <dgm:pt modelId="{BF1150BD-B6C7-42FF-A0F7-52283118EC69}" type="pres">
      <dgm:prSet presAssocID="{827BBFFE-2872-452C-B99B-BEEA44640E7B}" presName="tx1" presStyleLbl="revTx" presStyleIdx="3" presStyleCnt="4"/>
      <dgm:spPr/>
    </dgm:pt>
    <dgm:pt modelId="{8D868CC1-0EA0-4741-A45C-DC7229F271E7}" type="pres">
      <dgm:prSet presAssocID="{827BBFFE-2872-452C-B99B-BEEA44640E7B}" presName="vert1" presStyleCnt="0"/>
      <dgm:spPr/>
    </dgm:pt>
  </dgm:ptLst>
  <dgm:cxnLst>
    <dgm:cxn modelId="{32CD2854-B24A-4DF5-B024-A3D670B269DD}" type="presOf" srcId="{C06643DD-1C6B-4B91-A1CF-B3A20F3D6097}" destId="{72B71C36-9789-4DDE-8CD8-5EBF903FC236}" srcOrd="0" destOrd="0" presId="urn:microsoft.com/office/officeart/2008/layout/LinedList"/>
    <dgm:cxn modelId="{AAA9B479-9483-406C-AC9D-FEC028B79CF5}" type="presOf" srcId="{0F364176-8513-4DC4-9A4E-B42DD0AF9B32}" destId="{971E522E-01AA-4AAA-B8E8-A36F824A6C18}" srcOrd="0" destOrd="0" presId="urn:microsoft.com/office/officeart/2008/layout/LinedList"/>
    <dgm:cxn modelId="{97BA127C-6E90-439D-B2E1-7A0691EC8152}" srcId="{A425A90C-3E20-4E55-AB86-3252E6DA4F7E}" destId="{C06643DD-1C6B-4B91-A1CF-B3A20F3D6097}" srcOrd="1" destOrd="0" parTransId="{D3F7114A-0073-4FC7-B2A5-DA3C6A464FCC}" sibTransId="{B375EDED-D04A-48B2-9FEF-9E1FE7FC43B7}"/>
    <dgm:cxn modelId="{0513277E-1EE2-4203-A0F1-F7A36F0CB7E4}" type="presOf" srcId="{827BBFFE-2872-452C-B99B-BEEA44640E7B}" destId="{BF1150BD-B6C7-42FF-A0F7-52283118EC69}" srcOrd="0" destOrd="0" presId="urn:microsoft.com/office/officeart/2008/layout/LinedList"/>
    <dgm:cxn modelId="{789EF397-80BF-4D28-B3FB-7F0A8421B2FE}" type="presOf" srcId="{EAD9920F-4D1F-419A-8F04-E1ED11C45AE2}" destId="{77B8D992-5E05-4362-B44A-F5A1A59635E8}" srcOrd="0" destOrd="0" presId="urn:microsoft.com/office/officeart/2008/layout/LinedList"/>
    <dgm:cxn modelId="{C2798EB2-5BAB-4F90-AF96-88B7B3595C3E}" srcId="{A425A90C-3E20-4E55-AB86-3252E6DA4F7E}" destId="{827BBFFE-2872-452C-B99B-BEEA44640E7B}" srcOrd="3" destOrd="0" parTransId="{100FD150-8A65-4D88-9195-09C255785582}" sibTransId="{16F29028-C840-4F55-8585-CEE86D6F0A08}"/>
    <dgm:cxn modelId="{1275AED0-AE96-4B93-A450-AD829089E0B6}" type="presOf" srcId="{A425A90C-3E20-4E55-AB86-3252E6DA4F7E}" destId="{12226BF6-8B73-48B2-B17A-ED0A429A9039}" srcOrd="0" destOrd="0" presId="urn:microsoft.com/office/officeart/2008/layout/LinedList"/>
    <dgm:cxn modelId="{78997FEE-2E11-4359-BAA8-7517EF9A5220}" srcId="{A425A90C-3E20-4E55-AB86-3252E6DA4F7E}" destId="{EAD9920F-4D1F-419A-8F04-E1ED11C45AE2}" srcOrd="2" destOrd="0" parTransId="{31D3FF20-0FC4-4C86-A440-E2E16115BB08}" sibTransId="{67319420-8A81-4255-8B85-718DA884607E}"/>
    <dgm:cxn modelId="{B38E69FE-E3C9-4E32-B3D5-ADF40120D791}" srcId="{A425A90C-3E20-4E55-AB86-3252E6DA4F7E}" destId="{0F364176-8513-4DC4-9A4E-B42DD0AF9B32}" srcOrd="0" destOrd="0" parTransId="{1C83A0D4-BBFA-4925-B5A2-F277CE669A5E}" sibTransId="{66B2F01A-25B9-4E14-90E0-2F59F90DA28D}"/>
    <dgm:cxn modelId="{ADE91230-C8F0-465A-A21C-9393139829D7}" type="presParOf" srcId="{12226BF6-8B73-48B2-B17A-ED0A429A9039}" destId="{214E7B8C-CE1E-466F-ABAE-8A9EAE4F046B}" srcOrd="0" destOrd="0" presId="urn:microsoft.com/office/officeart/2008/layout/LinedList"/>
    <dgm:cxn modelId="{C691DB91-0512-4824-8BCA-8703D44C9C5B}" type="presParOf" srcId="{12226BF6-8B73-48B2-B17A-ED0A429A9039}" destId="{5BF2A648-E047-4D03-99AA-3E23EF43B815}" srcOrd="1" destOrd="0" presId="urn:microsoft.com/office/officeart/2008/layout/LinedList"/>
    <dgm:cxn modelId="{A7D9764D-BCDA-4C62-893F-8F5DA1FA5293}" type="presParOf" srcId="{5BF2A648-E047-4D03-99AA-3E23EF43B815}" destId="{971E522E-01AA-4AAA-B8E8-A36F824A6C18}" srcOrd="0" destOrd="0" presId="urn:microsoft.com/office/officeart/2008/layout/LinedList"/>
    <dgm:cxn modelId="{1F817E66-ADFB-4AB3-8FB6-5742F04E0D46}" type="presParOf" srcId="{5BF2A648-E047-4D03-99AA-3E23EF43B815}" destId="{5B5E60B6-10EE-47E4-BBB2-5D427EAB7BD7}" srcOrd="1" destOrd="0" presId="urn:microsoft.com/office/officeart/2008/layout/LinedList"/>
    <dgm:cxn modelId="{B0F524B2-3EEC-4DFF-96B0-7E7D15154FC9}" type="presParOf" srcId="{12226BF6-8B73-48B2-B17A-ED0A429A9039}" destId="{033BD9C6-9612-4BF6-B56E-5F97A37D3467}" srcOrd="2" destOrd="0" presId="urn:microsoft.com/office/officeart/2008/layout/LinedList"/>
    <dgm:cxn modelId="{5F8F8F81-1166-4822-996B-DCEA23464B13}" type="presParOf" srcId="{12226BF6-8B73-48B2-B17A-ED0A429A9039}" destId="{511E8A0B-4540-4CC2-892C-ED2745C106F8}" srcOrd="3" destOrd="0" presId="urn:microsoft.com/office/officeart/2008/layout/LinedList"/>
    <dgm:cxn modelId="{F0F8DD0F-8623-43E3-B87F-50247B1132D0}" type="presParOf" srcId="{511E8A0B-4540-4CC2-892C-ED2745C106F8}" destId="{72B71C36-9789-4DDE-8CD8-5EBF903FC236}" srcOrd="0" destOrd="0" presId="urn:microsoft.com/office/officeart/2008/layout/LinedList"/>
    <dgm:cxn modelId="{57CA5F77-CF51-4906-A023-941DBCBD7F08}" type="presParOf" srcId="{511E8A0B-4540-4CC2-892C-ED2745C106F8}" destId="{DBD9A1B0-BC31-4173-AA35-CB83A56DF2FD}" srcOrd="1" destOrd="0" presId="urn:microsoft.com/office/officeart/2008/layout/LinedList"/>
    <dgm:cxn modelId="{2AC00950-C453-4680-9381-B64B24D869B7}" type="presParOf" srcId="{12226BF6-8B73-48B2-B17A-ED0A429A9039}" destId="{ABBF925A-7955-4A2E-BF54-DE63ECE4725D}" srcOrd="4" destOrd="0" presId="urn:microsoft.com/office/officeart/2008/layout/LinedList"/>
    <dgm:cxn modelId="{7C7C878E-48AC-444B-B62D-76F6F51D70C4}" type="presParOf" srcId="{12226BF6-8B73-48B2-B17A-ED0A429A9039}" destId="{71208531-AC2D-4CCE-8060-E064C86F8810}" srcOrd="5" destOrd="0" presId="urn:microsoft.com/office/officeart/2008/layout/LinedList"/>
    <dgm:cxn modelId="{6531792C-CC45-416A-B958-62421FDF65FF}" type="presParOf" srcId="{71208531-AC2D-4CCE-8060-E064C86F8810}" destId="{77B8D992-5E05-4362-B44A-F5A1A59635E8}" srcOrd="0" destOrd="0" presId="urn:microsoft.com/office/officeart/2008/layout/LinedList"/>
    <dgm:cxn modelId="{E7F54D86-E77C-483E-99A1-C749CAC30D8D}" type="presParOf" srcId="{71208531-AC2D-4CCE-8060-E064C86F8810}" destId="{F1B2F8D9-E54F-4D8B-9AE0-09D17EB3C258}" srcOrd="1" destOrd="0" presId="urn:microsoft.com/office/officeart/2008/layout/LinedList"/>
    <dgm:cxn modelId="{60043E5E-3300-4426-8302-C7D55AEC3883}" type="presParOf" srcId="{12226BF6-8B73-48B2-B17A-ED0A429A9039}" destId="{095D940E-9A59-4CB5-B70C-58DB830ED15D}" srcOrd="6" destOrd="0" presId="urn:microsoft.com/office/officeart/2008/layout/LinedList"/>
    <dgm:cxn modelId="{8D393F45-45D6-4D92-BB00-2C1E22B6C22A}" type="presParOf" srcId="{12226BF6-8B73-48B2-B17A-ED0A429A9039}" destId="{D20A7FAB-BA33-48E7-BAF0-2252AC266CB3}" srcOrd="7" destOrd="0" presId="urn:microsoft.com/office/officeart/2008/layout/LinedList"/>
    <dgm:cxn modelId="{DFD8869C-A5E3-465D-91BA-8D7FFF4DFD5D}" type="presParOf" srcId="{D20A7FAB-BA33-48E7-BAF0-2252AC266CB3}" destId="{BF1150BD-B6C7-42FF-A0F7-52283118EC69}" srcOrd="0" destOrd="0" presId="urn:microsoft.com/office/officeart/2008/layout/LinedList"/>
    <dgm:cxn modelId="{CC72CDDE-D00D-4F40-A67E-DC730EE1C3C1}" type="presParOf" srcId="{D20A7FAB-BA33-48E7-BAF0-2252AC266CB3}" destId="{8D868CC1-0EA0-4741-A45C-DC7229F271E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26B54D91-4CB7-4C66-9112-D7CCB54B6AC0}" type="doc">
      <dgm:prSet loTypeId="urn:microsoft.com/office/officeart/2008/layout/LinedList" loCatId="list" qsTypeId="urn:microsoft.com/office/officeart/2005/8/quickstyle/simple5" qsCatId="simple" csTypeId="urn:microsoft.com/office/officeart/2005/8/colors/colorful2" csCatId="colorful" phldr="1"/>
      <dgm:spPr/>
      <dgm:t>
        <a:bodyPr/>
        <a:lstStyle/>
        <a:p>
          <a:endParaRPr lang="en-US"/>
        </a:p>
      </dgm:t>
    </dgm:pt>
    <dgm:pt modelId="{665E0578-173D-4D7A-9BA7-44D1BEEC48C3}">
      <dgm:prSet/>
      <dgm:spPr/>
      <dgm:t>
        <a:bodyPr/>
        <a:lstStyle/>
        <a:p>
          <a:r>
            <a:rPr lang="en-US" dirty="0"/>
            <a:t>Heroku allows you to specify an application-specific process model, which can include background workers retrieving and processing jobs from the work queue. Here’s an example Procfile , that has both a web process type and a process type for handling background jobs:</a:t>
          </a:r>
        </a:p>
      </dgm:t>
    </dgm:pt>
    <dgm:pt modelId="{09E28AEC-0EBE-4424-A3EA-E80BF072F133}" type="parTrans" cxnId="{B50342CC-DF46-4A1E-B4C6-1CBC6A511BD9}">
      <dgm:prSet/>
      <dgm:spPr/>
      <dgm:t>
        <a:bodyPr/>
        <a:lstStyle/>
        <a:p>
          <a:endParaRPr lang="en-US"/>
        </a:p>
      </dgm:t>
    </dgm:pt>
    <dgm:pt modelId="{05F8E101-305F-401C-918C-4639E7BACF86}" type="sibTrans" cxnId="{B50342CC-DF46-4A1E-B4C6-1CBC6A511BD9}">
      <dgm:prSet/>
      <dgm:spPr/>
      <dgm:t>
        <a:bodyPr/>
        <a:lstStyle/>
        <a:p>
          <a:endParaRPr lang="en-US"/>
        </a:p>
      </dgm:t>
    </dgm:pt>
    <dgm:pt modelId="{22BA8186-62CA-4AB1-A547-2501CB4F938F}">
      <dgm:prSet/>
      <dgm:spPr/>
      <dgm:t>
        <a:bodyPr/>
        <a:lstStyle/>
        <a:p>
          <a:r>
            <a:rPr lang="en-US"/>
            <a:t>If desired, the worker process type can have a name other than worker. Unlike the web process type, worker doesn’t have any significance on Heroku.</a:t>
          </a:r>
        </a:p>
      </dgm:t>
    </dgm:pt>
    <dgm:pt modelId="{01FD6E1D-F48F-43CF-BEA7-FD6A823B3459}" type="parTrans" cxnId="{28E55365-8012-402D-A84A-9D7855E404A7}">
      <dgm:prSet/>
      <dgm:spPr/>
      <dgm:t>
        <a:bodyPr/>
        <a:lstStyle/>
        <a:p>
          <a:endParaRPr lang="en-US"/>
        </a:p>
      </dgm:t>
    </dgm:pt>
    <dgm:pt modelId="{F054DE95-B7AE-4BB8-A91C-4DB961BDBFD4}" type="sibTrans" cxnId="{28E55365-8012-402D-A84A-9D7855E404A7}">
      <dgm:prSet/>
      <dgm:spPr/>
      <dgm:t>
        <a:bodyPr/>
        <a:lstStyle/>
        <a:p>
          <a:endParaRPr lang="en-US"/>
        </a:p>
      </dgm:t>
    </dgm:pt>
    <dgm:pt modelId="{C2DD7C11-051A-4C65-B070-44DC4EFC1472}">
      <dgm:prSet custT="1"/>
      <dgm:spPr>
        <a:solidFill>
          <a:srgbClr val="92D050"/>
        </a:solidFill>
      </dgm:spPr>
      <dgm:t>
        <a:bodyPr/>
        <a:lstStyle/>
        <a:p>
          <a:r>
            <a:rPr lang="en-US" sz="2800" b="1" dirty="0"/>
            <a:t>web: java -jar target/java-web.jar </a:t>
          </a:r>
        </a:p>
        <a:p>
          <a:r>
            <a:rPr lang="en-US" sz="2800" b="1" dirty="0"/>
            <a:t>worker: java -jar target/java-queue.jar</a:t>
          </a:r>
        </a:p>
      </dgm:t>
    </dgm:pt>
    <dgm:pt modelId="{57CB87C4-4101-4D23-899C-5FDC39319D8D}" type="parTrans" cxnId="{6DCE7FB5-8934-4A2B-A958-15977CCF4005}">
      <dgm:prSet/>
      <dgm:spPr/>
      <dgm:t>
        <a:bodyPr/>
        <a:lstStyle/>
        <a:p>
          <a:endParaRPr lang="en-US"/>
        </a:p>
      </dgm:t>
    </dgm:pt>
    <dgm:pt modelId="{D4ACCF55-D070-42AE-97EE-5B1327CEBD33}" type="sibTrans" cxnId="{6DCE7FB5-8934-4A2B-A958-15977CCF4005}">
      <dgm:prSet/>
      <dgm:spPr/>
      <dgm:t>
        <a:bodyPr/>
        <a:lstStyle/>
        <a:p>
          <a:endParaRPr lang="en-US"/>
        </a:p>
      </dgm:t>
    </dgm:pt>
    <dgm:pt modelId="{CAD4741C-7AB7-45CD-852C-D7B0DB03B039}">
      <dgm:prSet custT="1"/>
      <dgm:spPr/>
      <dgm:t>
        <a:bodyPr/>
        <a:lstStyle/>
        <a:p>
          <a:r>
            <a:rPr lang="en-US" sz="2100" dirty="0"/>
            <a:t>You can then scale the number of web dynos independently of the number of worker dynos. </a:t>
          </a:r>
        </a:p>
        <a:p>
          <a:r>
            <a:rPr lang="en-US" sz="2800" b="1" dirty="0"/>
            <a:t>$ </a:t>
          </a:r>
          <a:r>
            <a:rPr lang="en-US" sz="2800" b="1" dirty="0" err="1"/>
            <a:t>heroku</a:t>
          </a:r>
          <a:r>
            <a:rPr lang="en-US" sz="2800" b="1" dirty="0"/>
            <a:t> </a:t>
          </a:r>
          <a:r>
            <a:rPr lang="en-US" sz="2800" b="1" dirty="0" err="1"/>
            <a:t>ps:scale</a:t>
          </a:r>
          <a:r>
            <a:rPr lang="en-US" sz="2800" b="1" dirty="0"/>
            <a:t> web=1 worker=5</a:t>
          </a:r>
        </a:p>
      </dgm:t>
    </dgm:pt>
    <dgm:pt modelId="{872AFAC3-89F4-489F-9C47-7E3C0E7065BA}" type="parTrans" cxnId="{E992C7A1-2C24-4007-AE49-64C717B58C35}">
      <dgm:prSet/>
      <dgm:spPr/>
      <dgm:t>
        <a:bodyPr/>
        <a:lstStyle/>
        <a:p>
          <a:endParaRPr lang="en-US"/>
        </a:p>
      </dgm:t>
    </dgm:pt>
    <dgm:pt modelId="{99F47B93-152C-40A4-BB15-8BB0C6AA375E}" type="sibTrans" cxnId="{E992C7A1-2C24-4007-AE49-64C717B58C35}">
      <dgm:prSet/>
      <dgm:spPr/>
      <dgm:t>
        <a:bodyPr/>
        <a:lstStyle/>
        <a:p>
          <a:endParaRPr lang="en-US"/>
        </a:p>
      </dgm:t>
    </dgm:pt>
    <dgm:pt modelId="{33964091-461B-459A-B1A7-0FA2A61D85B9}" type="pres">
      <dgm:prSet presAssocID="{26B54D91-4CB7-4C66-9112-D7CCB54B6AC0}" presName="vert0" presStyleCnt="0">
        <dgm:presLayoutVars>
          <dgm:dir/>
          <dgm:animOne val="branch"/>
          <dgm:animLvl val="lvl"/>
        </dgm:presLayoutVars>
      </dgm:prSet>
      <dgm:spPr/>
    </dgm:pt>
    <dgm:pt modelId="{CA5B92BA-488E-4A29-A74D-9CD717C46917}" type="pres">
      <dgm:prSet presAssocID="{665E0578-173D-4D7A-9BA7-44D1BEEC48C3}" presName="thickLine" presStyleLbl="alignNode1" presStyleIdx="0" presStyleCnt="4"/>
      <dgm:spPr/>
    </dgm:pt>
    <dgm:pt modelId="{B6F819B7-6C67-4BCB-9840-8E7590BE6BE9}" type="pres">
      <dgm:prSet presAssocID="{665E0578-173D-4D7A-9BA7-44D1BEEC48C3}" presName="horz1" presStyleCnt="0"/>
      <dgm:spPr/>
    </dgm:pt>
    <dgm:pt modelId="{60576BE9-7709-4DC9-8547-F1CAFDAFEDA1}" type="pres">
      <dgm:prSet presAssocID="{665E0578-173D-4D7A-9BA7-44D1BEEC48C3}" presName="tx1" presStyleLbl="revTx" presStyleIdx="0" presStyleCnt="4"/>
      <dgm:spPr/>
    </dgm:pt>
    <dgm:pt modelId="{5EB6802A-E91B-46FE-B7DF-5A988AAEE175}" type="pres">
      <dgm:prSet presAssocID="{665E0578-173D-4D7A-9BA7-44D1BEEC48C3}" presName="vert1" presStyleCnt="0"/>
      <dgm:spPr/>
    </dgm:pt>
    <dgm:pt modelId="{3CB090E1-0E23-4DA0-8B87-87059FD9E2D6}" type="pres">
      <dgm:prSet presAssocID="{22BA8186-62CA-4AB1-A547-2501CB4F938F}" presName="thickLine" presStyleLbl="alignNode1" presStyleIdx="1" presStyleCnt="4"/>
      <dgm:spPr/>
    </dgm:pt>
    <dgm:pt modelId="{9D295835-CD42-4F8A-9452-831D5B215BCD}" type="pres">
      <dgm:prSet presAssocID="{22BA8186-62CA-4AB1-A547-2501CB4F938F}" presName="horz1" presStyleCnt="0"/>
      <dgm:spPr/>
    </dgm:pt>
    <dgm:pt modelId="{93B4FC05-6DC3-4765-9A64-6DB71F17ACDD}" type="pres">
      <dgm:prSet presAssocID="{22BA8186-62CA-4AB1-A547-2501CB4F938F}" presName="tx1" presStyleLbl="revTx" presStyleIdx="1" presStyleCnt="4"/>
      <dgm:spPr/>
    </dgm:pt>
    <dgm:pt modelId="{9F5DFE3F-AC50-473A-8BC2-10822FEC55BC}" type="pres">
      <dgm:prSet presAssocID="{22BA8186-62CA-4AB1-A547-2501CB4F938F}" presName="vert1" presStyleCnt="0"/>
      <dgm:spPr/>
    </dgm:pt>
    <dgm:pt modelId="{C08A633B-570E-46B7-BBAB-1E8DC3A41C55}" type="pres">
      <dgm:prSet presAssocID="{C2DD7C11-051A-4C65-B070-44DC4EFC1472}" presName="thickLine" presStyleLbl="alignNode1" presStyleIdx="2" presStyleCnt="4"/>
      <dgm:spPr/>
    </dgm:pt>
    <dgm:pt modelId="{9BE6C114-41E8-4A6A-877C-6D9096D33F79}" type="pres">
      <dgm:prSet presAssocID="{C2DD7C11-051A-4C65-B070-44DC4EFC1472}" presName="horz1" presStyleCnt="0"/>
      <dgm:spPr/>
    </dgm:pt>
    <dgm:pt modelId="{77780172-EC3E-4E52-BAFD-7F03BEA017AE}" type="pres">
      <dgm:prSet presAssocID="{C2DD7C11-051A-4C65-B070-44DC4EFC1472}" presName="tx1" presStyleLbl="revTx" presStyleIdx="2" presStyleCnt="4"/>
      <dgm:spPr/>
    </dgm:pt>
    <dgm:pt modelId="{23A0E486-0EEF-4BFC-AAAE-22AC88A4D82D}" type="pres">
      <dgm:prSet presAssocID="{C2DD7C11-051A-4C65-B070-44DC4EFC1472}" presName="vert1" presStyleCnt="0"/>
      <dgm:spPr/>
    </dgm:pt>
    <dgm:pt modelId="{F0472460-A023-4E91-990D-AE3A9995C674}" type="pres">
      <dgm:prSet presAssocID="{CAD4741C-7AB7-45CD-852C-D7B0DB03B039}" presName="thickLine" presStyleLbl="alignNode1" presStyleIdx="3" presStyleCnt="4"/>
      <dgm:spPr/>
    </dgm:pt>
    <dgm:pt modelId="{3A92B67D-77BE-4DBF-8EBA-9A05EF3CBF60}" type="pres">
      <dgm:prSet presAssocID="{CAD4741C-7AB7-45CD-852C-D7B0DB03B039}" presName="horz1" presStyleCnt="0"/>
      <dgm:spPr/>
    </dgm:pt>
    <dgm:pt modelId="{049A04EE-9580-45E5-8F2B-79E29DFB5721}" type="pres">
      <dgm:prSet presAssocID="{CAD4741C-7AB7-45CD-852C-D7B0DB03B039}" presName="tx1" presStyleLbl="revTx" presStyleIdx="3" presStyleCnt="4"/>
      <dgm:spPr/>
    </dgm:pt>
    <dgm:pt modelId="{A4261D8B-6AD4-4730-8648-33EF70E26A2A}" type="pres">
      <dgm:prSet presAssocID="{CAD4741C-7AB7-45CD-852C-D7B0DB03B039}" presName="vert1" presStyleCnt="0"/>
      <dgm:spPr/>
    </dgm:pt>
  </dgm:ptLst>
  <dgm:cxnLst>
    <dgm:cxn modelId="{6A14AD2F-EAD4-411E-9ACA-A08A17A04AE2}" type="presOf" srcId="{665E0578-173D-4D7A-9BA7-44D1BEEC48C3}" destId="{60576BE9-7709-4DC9-8547-F1CAFDAFEDA1}" srcOrd="0" destOrd="0" presId="urn:microsoft.com/office/officeart/2008/layout/LinedList"/>
    <dgm:cxn modelId="{EF7A9B42-A8CF-482A-BED2-411CCAA59FC0}" type="presOf" srcId="{CAD4741C-7AB7-45CD-852C-D7B0DB03B039}" destId="{049A04EE-9580-45E5-8F2B-79E29DFB5721}" srcOrd="0" destOrd="0" presId="urn:microsoft.com/office/officeart/2008/layout/LinedList"/>
    <dgm:cxn modelId="{28E55365-8012-402D-A84A-9D7855E404A7}" srcId="{26B54D91-4CB7-4C66-9112-D7CCB54B6AC0}" destId="{22BA8186-62CA-4AB1-A547-2501CB4F938F}" srcOrd="1" destOrd="0" parTransId="{01FD6E1D-F48F-43CF-BEA7-FD6A823B3459}" sibTransId="{F054DE95-B7AE-4BB8-A91C-4DB961BDBFD4}"/>
    <dgm:cxn modelId="{FCB42949-F0F2-45C2-ADCA-64264C53307B}" type="presOf" srcId="{C2DD7C11-051A-4C65-B070-44DC4EFC1472}" destId="{77780172-EC3E-4E52-BAFD-7F03BEA017AE}" srcOrd="0" destOrd="0" presId="urn:microsoft.com/office/officeart/2008/layout/LinedList"/>
    <dgm:cxn modelId="{3BF3B280-4A0C-4B5E-B932-A5CF545202B9}" type="presOf" srcId="{22BA8186-62CA-4AB1-A547-2501CB4F938F}" destId="{93B4FC05-6DC3-4765-9A64-6DB71F17ACDD}" srcOrd="0" destOrd="0" presId="urn:microsoft.com/office/officeart/2008/layout/LinedList"/>
    <dgm:cxn modelId="{E992C7A1-2C24-4007-AE49-64C717B58C35}" srcId="{26B54D91-4CB7-4C66-9112-D7CCB54B6AC0}" destId="{CAD4741C-7AB7-45CD-852C-D7B0DB03B039}" srcOrd="3" destOrd="0" parTransId="{872AFAC3-89F4-489F-9C47-7E3C0E7065BA}" sibTransId="{99F47B93-152C-40A4-BB15-8BB0C6AA375E}"/>
    <dgm:cxn modelId="{6DCE7FB5-8934-4A2B-A958-15977CCF4005}" srcId="{26B54D91-4CB7-4C66-9112-D7CCB54B6AC0}" destId="{C2DD7C11-051A-4C65-B070-44DC4EFC1472}" srcOrd="2" destOrd="0" parTransId="{57CB87C4-4101-4D23-899C-5FDC39319D8D}" sibTransId="{D4ACCF55-D070-42AE-97EE-5B1327CEBD33}"/>
    <dgm:cxn modelId="{4EF373BA-0B0F-427C-AD65-8BEDC4DC6F61}" type="presOf" srcId="{26B54D91-4CB7-4C66-9112-D7CCB54B6AC0}" destId="{33964091-461B-459A-B1A7-0FA2A61D85B9}" srcOrd="0" destOrd="0" presId="urn:microsoft.com/office/officeart/2008/layout/LinedList"/>
    <dgm:cxn modelId="{B50342CC-DF46-4A1E-B4C6-1CBC6A511BD9}" srcId="{26B54D91-4CB7-4C66-9112-D7CCB54B6AC0}" destId="{665E0578-173D-4D7A-9BA7-44D1BEEC48C3}" srcOrd="0" destOrd="0" parTransId="{09E28AEC-0EBE-4424-A3EA-E80BF072F133}" sibTransId="{05F8E101-305F-401C-918C-4639E7BACF86}"/>
    <dgm:cxn modelId="{DDE0BCFA-A07F-423A-9C6E-6E09BD2C9FAD}" type="presParOf" srcId="{33964091-461B-459A-B1A7-0FA2A61D85B9}" destId="{CA5B92BA-488E-4A29-A74D-9CD717C46917}" srcOrd="0" destOrd="0" presId="urn:microsoft.com/office/officeart/2008/layout/LinedList"/>
    <dgm:cxn modelId="{6B444F88-A74E-42F9-AD0C-82A05D597562}" type="presParOf" srcId="{33964091-461B-459A-B1A7-0FA2A61D85B9}" destId="{B6F819B7-6C67-4BCB-9840-8E7590BE6BE9}" srcOrd="1" destOrd="0" presId="urn:microsoft.com/office/officeart/2008/layout/LinedList"/>
    <dgm:cxn modelId="{D9217ECC-8242-4855-8148-8705B07761F8}" type="presParOf" srcId="{B6F819B7-6C67-4BCB-9840-8E7590BE6BE9}" destId="{60576BE9-7709-4DC9-8547-F1CAFDAFEDA1}" srcOrd="0" destOrd="0" presId="urn:microsoft.com/office/officeart/2008/layout/LinedList"/>
    <dgm:cxn modelId="{9F367E87-FEC4-4F53-9D64-EA7035DAF390}" type="presParOf" srcId="{B6F819B7-6C67-4BCB-9840-8E7590BE6BE9}" destId="{5EB6802A-E91B-46FE-B7DF-5A988AAEE175}" srcOrd="1" destOrd="0" presId="urn:microsoft.com/office/officeart/2008/layout/LinedList"/>
    <dgm:cxn modelId="{C4547811-3215-4054-81C2-8B46704644BB}" type="presParOf" srcId="{33964091-461B-459A-B1A7-0FA2A61D85B9}" destId="{3CB090E1-0E23-4DA0-8B87-87059FD9E2D6}" srcOrd="2" destOrd="0" presId="urn:microsoft.com/office/officeart/2008/layout/LinedList"/>
    <dgm:cxn modelId="{E8EDA29D-D43D-460D-B1F9-EE5F78179D35}" type="presParOf" srcId="{33964091-461B-459A-B1A7-0FA2A61D85B9}" destId="{9D295835-CD42-4F8A-9452-831D5B215BCD}" srcOrd="3" destOrd="0" presId="urn:microsoft.com/office/officeart/2008/layout/LinedList"/>
    <dgm:cxn modelId="{5BD8E7E5-DA3D-46D0-AD64-9FBCC2315D90}" type="presParOf" srcId="{9D295835-CD42-4F8A-9452-831D5B215BCD}" destId="{93B4FC05-6DC3-4765-9A64-6DB71F17ACDD}" srcOrd="0" destOrd="0" presId="urn:microsoft.com/office/officeart/2008/layout/LinedList"/>
    <dgm:cxn modelId="{8F396954-92EF-46D6-A1E9-C5883B8BC013}" type="presParOf" srcId="{9D295835-CD42-4F8A-9452-831D5B215BCD}" destId="{9F5DFE3F-AC50-473A-8BC2-10822FEC55BC}" srcOrd="1" destOrd="0" presId="urn:microsoft.com/office/officeart/2008/layout/LinedList"/>
    <dgm:cxn modelId="{B5F0AF7E-5183-4213-AD68-2C4E79027D66}" type="presParOf" srcId="{33964091-461B-459A-B1A7-0FA2A61D85B9}" destId="{C08A633B-570E-46B7-BBAB-1E8DC3A41C55}" srcOrd="4" destOrd="0" presId="urn:microsoft.com/office/officeart/2008/layout/LinedList"/>
    <dgm:cxn modelId="{638F201A-6B5D-43AE-886E-129E49030B19}" type="presParOf" srcId="{33964091-461B-459A-B1A7-0FA2A61D85B9}" destId="{9BE6C114-41E8-4A6A-877C-6D9096D33F79}" srcOrd="5" destOrd="0" presId="urn:microsoft.com/office/officeart/2008/layout/LinedList"/>
    <dgm:cxn modelId="{377B4898-A27B-475D-8DCA-9F7B78BDE42C}" type="presParOf" srcId="{9BE6C114-41E8-4A6A-877C-6D9096D33F79}" destId="{77780172-EC3E-4E52-BAFD-7F03BEA017AE}" srcOrd="0" destOrd="0" presId="urn:microsoft.com/office/officeart/2008/layout/LinedList"/>
    <dgm:cxn modelId="{A852BB7D-3C38-4DFD-8087-C6EC19C40AF7}" type="presParOf" srcId="{9BE6C114-41E8-4A6A-877C-6D9096D33F79}" destId="{23A0E486-0EEF-4BFC-AAAE-22AC88A4D82D}" srcOrd="1" destOrd="0" presId="urn:microsoft.com/office/officeart/2008/layout/LinedList"/>
    <dgm:cxn modelId="{EA52C3A0-577B-4962-BAA1-0D47D5D1A93D}" type="presParOf" srcId="{33964091-461B-459A-B1A7-0FA2A61D85B9}" destId="{F0472460-A023-4E91-990D-AE3A9995C674}" srcOrd="6" destOrd="0" presId="urn:microsoft.com/office/officeart/2008/layout/LinedList"/>
    <dgm:cxn modelId="{2D223D91-04FE-4014-8BF1-E156FABA610E}" type="presParOf" srcId="{33964091-461B-459A-B1A7-0FA2A61D85B9}" destId="{3A92B67D-77BE-4DBF-8EBA-9A05EF3CBF60}" srcOrd="7" destOrd="0" presId="urn:microsoft.com/office/officeart/2008/layout/LinedList"/>
    <dgm:cxn modelId="{2906117C-2AF7-4EB7-A8D7-F2FAAB4D8D7A}" type="presParOf" srcId="{3A92B67D-77BE-4DBF-8EBA-9A05EF3CBF60}" destId="{049A04EE-9580-45E5-8F2B-79E29DFB5721}" srcOrd="0" destOrd="0" presId="urn:microsoft.com/office/officeart/2008/layout/LinedList"/>
    <dgm:cxn modelId="{E5C2716E-06B8-4B56-9D29-D84A051CF5A9}" type="presParOf" srcId="{3A92B67D-77BE-4DBF-8EBA-9A05EF3CBF60}" destId="{A4261D8B-6AD4-4730-8648-33EF70E26A2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EB409E36-2860-4EC8-9E95-5F0C2F5CD55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ABBBBC6-F9E4-4B2F-B612-A45E58BC771C}">
      <dgm:prSet/>
      <dgm:spPr/>
      <dgm:t>
        <a:bodyPr/>
        <a:lstStyle/>
        <a:p>
          <a:r>
            <a:rPr lang="en-US" dirty="0"/>
            <a:t>Heroku makes it easy to deploy and scale Java apps. </a:t>
          </a:r>
        </a:p>
      </dgm:t>
    </dgm:pt>
    <dgm:pt modelId="{6AE64436-BF24-470C-80BB-E88EB9B90AC1}" type="parTrans" cxnId="{FBA02C54-FF6E-4125-B278-70FAFA724EF2}">
      <dgm:prSet/>
      <dgm:spPr/>
      <dgm:t>
        <a:bodyPr/>
        <a:lstStyle/>
        <a:p>
          <a:endParaRPr lang="en-US"/>
        </a:p>
      </dgm:t>
    </dgm:pt>
    <dgm:pt modelId="{9E49B012-B628-4386-897B-5896516210DC}" type="sibTrans" cxnId="{FBA02C54-FF6E-4125-B278-70FAFA724EF2}">
      <dgm:prSet/>
      <dgm:spPr/>
      <dgm:t>
        <a:bodyPr/>
        <a:lstStyle/>
        <a:p>
          <a:endParaRPr lang="en-US"/>
        </a:p>
      </dgm:t>
    </dgm:pt>
    <dgm:pt modelId="{14931FBC-D9EA-4E44-9F37-1A1ABD4E51B2}">
      <dgm:prSet/>
      <dgm:spPr/>
      <dgm:t>
        <a:bodyPr/>
        <a:lstStyle/>
        <a:p>
          <a:r>
            <a:rPr lang="en-US"/>
            <a:t>Whether using the standard libraries with application servers like Tomcat or Jetty, </a:t>
          </a:r>
        </a:p>
      </dgm:t>
    </dgm:pt>
    <dgm:pt modelId="{BB4AD4AA-3980-449E-8ACA-64281013CC49}" type="parTrans" cxnId="{3415AB60-99A1-4EAB-A3E0-B6EC8957651C}">
      <dgm:prSet/>
      <dgm:spPr/>
      <dgm:t>
        <a:bodyPr/>
        <a:lstStyle/>
        <a:p>
          <a:endParaRPr lang="en-US"/>
        </a:p>
      </dgm:t>
    </dgm:pt>
    <dgm:pt modelId="{E01973A6-A457-4C97-901B-141366AA5A43}" type="sibTrans" cxnId="{3415AB60-99A1-4EAB-A3E0-B6EC8957651C}">
      <dgm:prSet/>
      <dgm:spPr/>
      <dgm:t>
        <a:bodyPr/>
        <a:lstStyle/>
        <a:p>
          <a:endParaRPr lang="en-US"/>
        </a:p>
      </dgm:t>
    </dgm:pt>
    <dgm:pt modelId="{63570166-AC20-4105-8610-72A5AFCDEDD7}">
      <dgm:prSet/>
      <dgm:spPr/>
      <dgm:t>
        <a:bodyPr/>
        <a:lstStyle/>
        <a:p>
          <a:r>
            <a:rPr lang="en-US"/>
            <a:t>or frameworks like Spring or Play, Heroku helps you build things your way with the tools you love.</a:t>
          </a:r>
        </a:p>
      </dgm:t>
    </dgm:pt>
    <dgm:pt modelId="{F5AC2014-6CCC-428D-9C32-A3CF9CBB86F3}" type="parTrans" cxnId="{A75E631B-55A0-4218-B93F-D9ABD6A80100}">
      <dgm:prSet/>
      <dgm:spPr/>
      <dgm:t>
        <a:bodyPr/>
        <a:lstStyle/>
        <a:p>
          <a:endParaRPr lang="en-US"/>
        </a:p>
      </dgm:t>
    </dgm:pt>
    <dgm:pt modelId="{8CC5FD3D-10B7-4284-AA33-581527817693}" type="sibTrans" cxnId="{A75E631B-55A0-4218-B93F-D9ABD6A80100}">
      <dgm:prSet/>
      <dgm:spPr/>
      <dgm:t>
        <a:bodyPr/>
        <a:lstStyle/>
        <a:p>
          <a:endParaRPr lang="en-US"/>
        </a:p>
      </dgm:t>
    </dgm:pt>
    <dgm:pt modelId="{7C10C48C-FC7B-42EE-83A1-2377F51B5712}" type="pres">
      <dgm:prSet presAssocID="{EB409E36-2860-4EC8-9E95-5F0C2F5CD550}" presName="linear" presStyleCnt="0">
        <dgm:presLayoutVars>
          <dgm:animLvl val="lvl"/>
          <dgm:resizeHandles val="exact"/>
        </dgm:presLayoutVars>
      </dgm:prSet>
      <dgm:spPr/>
    </dgm:pt>
    <dgm:pt modelId="{8E2B4C62-22C0-4DEA-96D0-3FB29C946CE8}" type="pres">
      <dgm:prSet presAssocID="{EABBBBC6-F9E4-4B2F-B612-A45E58BC771C}" presName="parentText" presStyleLbl="node1" presStyleIdx="0" presStyleCnt="3">
        <dgm:presLayoutVars>
          <dgm:chMax val="0"/>
          <dgm:bulletEnabled val="1"/>
        </dgm:presLayoutVars>
      </dgm:prSet>
      <dgm:spPr/>
    </dgm:pt>
    <dgm:pt modelId="{CD12C8ED-284E-449B-A242-FC20D2E9BFD6}" type="pres">
      <dgm:prSet presAssocID="{9E49B012-B628-4386-897B-5896516210DC}" presName="spacer" presStyleCnt="0"/>
      <dgm:spPr/>
    </dgm:pt>
    <dgm:pt modelId="{EAC7B94A-C4BA-4C16-A7E7-1F8C3AB54099}" type="pres">
      <dgm:prSet presAssocID="{14931FBC-D9EA-4E44-9F37-1A1ABD4E51B2}" presName="parentText" presStyleLbl="node1" presStyleIdx="1" presStyleCnt="3">
        <dgm:presLayoutVars>
          <dgm:chMax val="0"/>
          <dgm:bulletEnabled val="1"/>
        </dgm:presLayoutVars>
      </dgm:prSet>
      <dgm:spPr/>
    </dgm:pt>
    <dgm:pt modelId="{3B470186-23D4-48AC-9D3D-3E3A62A578D1}" type="pres">
      <dgm:prSet presAssocID="{E01973A6-A457-4C97-901B-141366AA5A43}" presName="spacer" presStyleCnt="0"/>
      <dgm:spPr/>
    </dgm:pt>
    <dgm:pt modelId="{BF6C93A5-B1D5-4D16-ACBC-E1E0D939DAC3}" type="pres">
      <dgm:prSet presAssocID="{63570166-AC20-4105-8610-72A5AFCDEDD7}" presName="parentText" presStyleLbl="node1" presStyleIdx="2" presStyleCnt="3">
        <dgm:presLayoutVars>
          <dgm:chMax val="0"/>
          <dgm:bulletEnabled val="1"/>
        </dgm:presLayoutVars>
      </dgm:prSet>
      <dgm:spPr/>
    </dgm:pt>
  </dgm:ptLst>
  <dgm:cxnLst>
    <dgm:cxn modelId="{A75E631B-55A0-4218-B93F-D9ABD6A80100}" srcId="{EB409E36-2860-4EC8-9E95-5F0C2F5CD550}" destId="{63570166-AC20-4105-8610-72A5AFCDEDD7}" srcOrd="2" destOrd="0" parTransId="{F5AC2014-6CCC-428D-9C32-A3CF9CBB86F3}" sibTransId="{8CC5FD3D-10B7-4284-AA33-581527817693}"/>
    <dgm:cxn modelId="{3415AB60-99A1-4EAB-A3E0-B6EC8957651C}" srcId="{EB409E36-2860-4EC8-9E95-5F0C2F5CD550}" destId="{14931FBC-D9EA-4E44-9F37-1A1ABD4E51B2}" srcOrd="1" destOrd="0" parTransId="{BB4AD4AA-3980-449E-8ACA-64281013CC49}" sibTransId="{E01973A6-A457-4C97-901B-141366AA5A43}"/>
    <dgm:cxn modelId="{49FC9C6A-D74A-4718-AF46-9049C41E6326}" type="presOf" srcId="{EABBBBC6-F9E4-4B2F-B612-A45E58BC771C}" destId="{8E2B4C62-22C0-4DEA-96D0-3FB29C946CE8}" srcOrd="0" destOrd="0" presId="urn:microsoft.com/office/officeart/2005/8/layout/vList2"/>
    <dgm:cxn modelId="{FBA02C54-FF6E-4125-B278-70FAFA724EF2}" srcId="{EB409E36-2860-4EC8-9E95-5F0C2F5CD550}" destId="{EABBBBC6-F9E4-4B2F-B612-A45E58BC771C}" srcOrd="0" destOrd="0" parTransId="{6AE64436-BF24-470C-80BB-E88EB9B90AC1}" sibTransId="{9E49B012-B628-4386-897B-5896516210DC}"/>
    <dgm:cxn modelId="{50444081-7F48-4592-B859-505635957776}" type="presOf" srcId="{EB409E36-2860-4EC8-9E95-5F0C2F5CD550}" destId="{7C10C48C-FC7B-42EE-83A1-2377F51B5712}" srcOrd="0" destOrd="0" presId="urn:microsoft.com/office/officeart/2005/8/layout/vList2"/>
    <dgm:cxn modelId="{5D52B883-5F59-4EC5-999D-A1DAE7101C9A}" type="presOf" srcId="{14931FBC-D9EA-4E44-9F37-1A1ABD4E51B2}" destId="{EAC7B94A-C4BA-4C16-A7E7-1F8C3AB54099}" srcOrd="0" destOrd="0" presId="urn:microsoft.com/office/officeart/2005/8/layout/vList2"/>
    <dgm:cxn modelId="{6FAD2AA8-F742-449E-BEE4-1564C5C9E1A6}" type="presOf" srcId="{63570166-AC20-4105-8610-72A5AFCDEDD7}" destId="{BF6C93A5-B1D5-4D16-ACBC-E1E0D939DAC3}" srcOrd="0" destOrd="0" presId="urn:microsoft.com/office/officeart/2005/8/layout/vList2"/>
    <dgm:cxn modelId="{9F1652B8-ACF2-4513-B395-D4208FE33E47}" type="presParOf" srcId="{7C10C48C-FC7B-42EE-83A1-2377F51B5712}" destId="{8E2B4C62-22C0-4DEA-96D0-3FB29C946CE8}" srcOrd="0" destOrd="0" presId="urn:microsoft.com/office/officeart/2005/8/layout/vList2"/>
    <dgm:cxn modelId="{F37D0E28-D01E-499F-B84C-5ECA0896E6DE}" type="presParOf" srcId="{7C10C48C-FC7B-42EE-83A1-2377F51B5712}" destId="{CD12C8ED-284E-449B-A242-FC20D2E9BFD6}" srcOrd="1" destOrd="0" presId="urn:microsoft.com/office/officeart/2005/8/layout/vList2"/>
    <dgm:cxn modelId="{3F743103-F215-443A-90C3-867FE064F9A9}" type="presParOf" srcId="{7C10C48C-FC7B-42EE-83A1-2377F51B5712}" destId="{EAC7B94A-C4BA-4C16-A7E7-1F8C3AB54099}" srcOrd="2" destOrd="0" presId="urn:microsoft.com/office/officeart/2005/8/layout/vList2"/>
    <dgm:cxn modelId="{28D37FD9-9575-4057-B3F3-3250B9F78CDD}" type="presParOf" srcId="{7C10C48C-FC7B-42EE-83A1-2377F51B5712}" destId="{3B470186-23D4-48AC-9D3D-3E3A62A578D1}" srcOrd="3" destOrd="0" presId="urn:microsoft.com/office/officeart/2005/8/layout/vList2"/>
    <dgm:cxn modelId="{36FF662C-B9FC-4418-8EB7-F0AE8D412EE3}" type="presParOf" srcId="{7C10C48C-FC7B-42EE-83A1-2377F51B5712}" destId="{BF6C93A5-B1D5-4D16-ACBC-E1E0D939DAC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8F005198-26E8-4DCF-AC0B-797D33B5DFC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F392707-1816-454D-8F6C-DBE1D7EB9975}">
      <dgm:prSet/>
      <dgm:spPr/>
      <dgm:t>
        <a:bodyPr/>
        <a:lstStyle/>
        <a:p>
          <a:r>
            <a:rPr lang="en-US"/>
            <a:t>The following environment variables will be set in dyno at boot-time:</a:t>
          </a:r>
        </a:p>
      </dgm:t>
    </dgm:pt>
    <dgm:pt modelId="{D58F89D8-52FD-418B-A844-395E3DB703FD}" type="parTrans" cxnId="{57832644-700A-4DF1-9816-7B3B27BF8B38}">
      <dgm:prSet/>
      <dgm:spPr/>
      <dgm:t>
        <a:bodyPr/>
        <a:lstStyle/>
        <a:p>
          <a:endParaRPr lang="en-US" sz="1600"/>
        </a:p>
      </dgm:t>
    </dgm:pt>
    <dgm:pt modelId="{3F35D649-210D-40EA-96E6-81D809A607C6}" type="sibTrans" cxnId="{57832644-700A-4DF1-9816-7B3B27BF8B38}">
      <dgm:prSet/>
      <dgm:spPr/>
      <dgm:t>
        <a:bodyPr/>
        <a:lstStyle/>
        <a:p>
          <a:endParaRPr lang="en-US"/>
        </a:p>
      </dgm:t>
    </dgm:pt>
    <dgm:pt modelId="{5F7524DE-A2C8-4AD0-ADB3-2CE1B2F29A8D}">
      <dgm:prSet/>
      <dgm:spPr/>
      <dgm:t>
        <a:bodyPr/>
        <a:lstStyle/>
        <a:p>
          <a:r>
            <a:rPr lang="en-US"/>
            <a:t>PORT: 	HTTP port to which the web process should bind</a:t>
          </a:r>
        </a:p>
      </dgm:t>
    </dgm:pt>
    <dgm:pt modelId="{0370A6BF-3580-4BFD-B757-B1F5B14EBE3B}" type="parTrans" cxnId="{1B632A0A-E537-4931-9945-3D52CE87D713}">
      <dgm:prSet/>
      <dgm:spPr/>
      <dgm:t>
        <a:bodyPr/>
        <a:lstStyle/>
        <a:p>
          <a:endParaRPr lang="en-US" sz="1600"/>
        </a:p>
      </dgm:t>
    </dgm:pt>
    <dgm:pt modelId="{6C4706B0-99FA-435C-90CE-469311680826}" type="sibTrans" cxnId="{1B632A0A-E537-4931-9945-3D52CE87D713}">
      <dgm:prSet/>
      <dgm:spPr/>
      <dgm:t>
        <a:bodyPr/>
        <a:lstStyle/>
        <a:p>
          <a:endParaRPr lang="en-US"/>
        </a:p>
      </dgm:t>
    </dgm:pt>
    <dgm:pt modelId="{BBBC5998-CFA6-46B3-ABC1-7226D6812452}">
      <dgm:prSet/>
      <dgm:spPr/>
      <dgm:t>
        <a:bodyPr/>
        <a:lstStyle/>
        <a:p>
          <a:r>
            <a:rPr lang="en-US"/>
            <a:t>JAVA_HOME: 	The location of the JDK install directory</a:t>
          </a:r>
        </a:p>
      </dgm:t>
    </dgm:pt>
    <dgm:pt modelId="{6F5BBB44-0B74-4353-B118-E5D819FED7E4}" type="parTrans" cxnId="{DD025E2C-1595-42FA-9EBD-EEA19E90B403}">
      <dgm:prSet/>
      <dgm:spPr/>
      <dgm:t>
        <a:bodyPr/>
        <a:lstStyle/>
        <a:p>
          <a:endParaRPr lang="en-US" sz="1600"/>
        </a:p>
      </dgm:t>
    </dgm:pt>
    <dgm:pt modelId="{1EDD5CA0-864A-4D78-A76A-EF75CBFAD3E5}" type="sibTrans" cxnId="{DD025E2C-1595-42FA-9EBD-EEA19E90B403}">
      <dgm:prSet/>
      <dgm:spPr/>
      <dgm:t>
        <a:bodyPr/>
        <a:lstStyle/>
        <a:p>
          <a:endParaRPr lang="en-US"/>
        </a:p>
      </dgm:t>
    </dgm:pt>
    <dgm:pt modelId="{AD9B3202-5F06-4970-A0A2-99EC2A182988}">
      <dgm:prSet/>
      <dgm:spPr/>
      <dgm:t>
        <a:bodyPr/>
        <a:lstStyle/>
        <a:p>
          <a:r>
            <a:rPr lang="en-US"/>
            <a:t>LD_LIBRARY_PATH: 	With the location of the JDK shared libraries</a:t>
          </a:r>
        </a:p>
      </dgm:t>
    </dgm:pt>
    <dgm:pt modelId="{88DA5827-1BF5-4A49-8085-F20BDB9DC341}" type="parTrans" cxnId="{383BF0A1-9C1B-4B0E-B2CA-353B11BD092D}">
      <dgm:prSet/>
      <dgm:spPr/>
      <dgm:t>
        <a:bodyPr/>
        <a:lstStyle/>
        <a:p>
          <a:endParaRPr lang="en-US" sz="1600"/>
        </a:p>
      </dgm:t>
    </dgm:pt>
    <dgm:pt modelId="{B00AAB40-B08F-42A3-98A2-B89DBF8B8D69}" type="sibTrans" cxnId="{383BF0A1-9C1B-4B0E-B2CA-353B11BD092D}">
      <dgm:prSet/>
      <dgm:spPr/>
      <dgm:t>
        <a:bodyPr/>
        <a:lstStyle/>
        <a:p>
          <a:endParaRPr lang="en-US"/>
        </a:p>
      </dgm:t>
    </dgm:pt>
    <dgm:pt modelId="{DFF54D0E-8CB6-4B8C-8544-7CBFA501F602}">
      <dgm:prSet/>
      <dgm:spPr/>
      <dgm:t>
        <a:bodyPr/>
        <a:lstStyle/>
        <a:p>
          <a:r>
            <a:rPr lang="en-US"/>
            <a:t>JDBC_DATABASE_URL: 	If a DATABASE_URL variable is present; this will be populated with the converted form. See            Connecting to Relational Databases on Heroku with Java for more information.</a:t>
          </a:r>
        </a:p>
      </dgm:t>
    </dgm:pt>
    <dgm:pt modelId="{B6A797B1-9979-431E-AA9D-E95A3161AEC4}" type="parTrans" cxnId="{E6E11BFE-13FA-4A17-A33B-E4197673BB19}">
      <dgm:prSet/>
      <dgm:spPr/>
      <dgm:t>
        <a:bodyPr/>
        <a:lstStyle/>
        <a:p>
          <a:endParaRPr lang="en-US" sz="1600"/>
        </a:p>
      </dgm:t>
    </dgm:pt>
    <dgm:pt modelId="{FA59698B-B2D9-44A5-AEA6-0A6CA0115D0A}" type="sibTrans" cxnId="{E6E11BFE-13FA-4A17-A33B-E4197673BB19}">
      <dgm:prSet/>
      <dgm:spPr/>
      <dgm:t>
        <a:bodyPr/>
        <a:lstStyle/>
        <a:p>
          <a:endParaRPr lang="en-US"/>
        </a:p>
      </dgm:t>
    </dgm:pt>
    <dgm:pt modelId="{1CE76BFF-B29F-4468-9A4A-639A6CFC06EC}">
      <dgm:prSet/>
      <dgm:spPr/>
      <dgm:t>
        <a:bodyPr/>
        <a:lstStyle/>
        <a:p>
          <a:r>
            <a:rPr lang="en-US"/>
            <a:t>JAVA_TOOL_OPTIONS: 	Default Java options based on dyno size</a:t>
          </a:r>
        </a:p>
      </dgm:t>
    </dgm:pt>
    <dgm:pt modelId="{152CCF38-A8E2-42DE-AF2A-5D8D6D937BEB}" type="parTrans" cxnId="{44DBE97D-FD80-4D9F-967A-ED4A964AC502}">
      <dgm:prSet/>
      <dgm:spPr/>
      <dgm:t>
        <a:bodyPr/>
        <a:lstStyle/>
        <a:p>
          <a:endParaRPr lang="en-US" sz="1600"/>
        </a:p>
      </dgm:t>
    </dgm:pt>
    <dgm:pt modelId="{68BC20C5-2836-40D3-88A5-31E837DFA2EA}" type="sibTrans" cxnId="{44DBE97D-FD80-4D9F-967A-ED4A964AC502}">
      <dgm:prSet/>
      <dgm:spPr/>
      <dgm:t>
        <a:bodyPr/>
        <a:lstStyle/>
        <a:p>
          <a:endParaRPr lang="en-US"/>
        </a:p>
      </dgm:t>
    </dgm:pt>
    <dgm:pt modelId="{EB3941D0-837E-4C29-9483-6E1704847055}">
      <dgm:prSet/>
      <dgm:spPr/>
      <dgm:t>
        <a:bodyPr/>
        <a:lstStyle/>
        <a:p>
          <a:r>
            <a:rPr lang="en-US"/>
            <a:t>JAVA_OPTS: 		Default Java options based on dyno size</a:t>
          </a:r>
        </a:p>
      </dgm:t>
    </dgm:pt>
    <dgm:pt modelId="{DE71E50C-18D8-4AF2-BE81-D22EAEB85965}" type="parTrans" cxnId="{FAA32404-5581-4090-AC4A-662354516D99}">
      <dgm:prSet/>
      <dgm:spPr/>
      <dgm:t>
        <a:bodyPr/>
        <a:lstStyle/>
        <a:p>
          <a:endParaRPr lang="en-US" sz="1600"/>
        </a:p>
      </dgm:t>
    </dgm:pt>
    <dgm:pt modelId="{01E99D83-AC51-4120-A0E0-211856C28204}" type="sibTrans" cxnId="{FAA32404-5581-4090-AC4A-662354516D99}">
      <dgm:prSet/>
      <dgm:spPr/>
      <dgm:t>
        <a:bodyPr/>
        <a:lstStyle/>
        <a:p>
          <a:endParaRPr lang="en-US"/>
        </a:p>
      </dgm:t>
    </dgm:pt>
    <dgm:pt modelId="{9C2DC079-BF0B-4010-9371-8EBDB94F49F1}" type="pres">
      <dgm:prSet presAssocID="{8F005198-26E8-4DCF-AC0B-797D33B5DFC1}" presName="root" presStyleCnt="0">
        <dgm:presLayoutVars>
          <dgm:dir/>
          <dgm:resizeHandles val="exact"/>
        </dgm:presLayoutVars>
      </dgm:prSet>
      <dgm:spPr/>
    </dgm:pt>
    <dgm:pt modelId="{17EF0118-0F56-44CA-A2B8-8C9D408F5059}" type="pres">
      <dgm:prSet presAssocID="{7F392707-1816-454D-8F6C-DBE1D7EB9975}" presName="compNode" presStyleCnt="0"/>
      <dgm:spPr/>
    </dgm:pt>
    <dgm:pt modelId="{6FDAF5A1-47DE-41EC-B991-270C32A485D6}" type="pres">
      <dgm:prSet presAssocID="{7F392707-1816-454D-8F6C-DBE1D7EB9975}" presName="bgRect" presStyleLbl="bgShp" presStyleIdx="0" presStyleCnt="7"/>
      <dgm:spPr/>
    </dgm:pt>
    <dgm:pt modelId="{610D3514-4E13-4FAA-848D-F3FDBF19862C}" type="pres">
      <dgm:prSet presAssocID="{7F392707-1816-454D-8F6C-DBE1D7EB997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53B4864C-8B8D-41AB-9C1D-5BA3F500904B}" type="pres">
      <dgm:prSet presAssocID="{7F392707-1816-454D-8F6C-DBE1D7EB9975}" presName="spaceRect" presStyleCnt="0"/>
      <dgm:spPr/>
    </dgm:pt>
    <dgm:pt modelId="{1335CA80-A312-4763-84EC-7999602D03A0}" type="pres">
      <dgm:prSet presAssocID="{7F392707-1816-454D-8F6C-DBE1D7EB9975}" presName="parTx" presStyleLbl="revTx" presStyleIdx="0" presStyleCnt="7">
        <dgm:presLayoutVars>
          <dgm:chMax val="0"/>
          <dgm:chPref val="0"/>
        </dgm:presLayoutVars>
      </dgm:prSet>
      <dgm:spPr/>
    </dgm:pt>
    <dgm:pt modelId="{838D9B7E-ADFE-47A2-8AE9-B507218E4FEB}" type="pres">
      <dgm:prSet presAssocID="{3F35D649-210D-40EA-96E6-81D809A607C6}" presName="sibTrans" presStyleCnt="0"/>
      <dgm:spPr/>
    </dgm:pt>
    <dgm:pt modelId="{1BEB7B81-C1C2-4FAC-91C2-963B3D191418}" type="pres">
      <dgm:prSet presAssocID="{5F7524DE-A2C8-4AD0-ADB3-2CE1B2F29A8D}" presName="compNode" presStyleCnt="0"/>
      <dgm:spPr/>
    </dgm:pt>
    <dgm:pt modelId="{59547585-B98D-4057-8096-0048C28FBED3}" type="pres">
      <dgm:prSet presAssocID="{5F7524DE-A2C8-4AD0-ADB3-2CE1B2F29A8D}" presName="bgRect" presStyleLbl="bgShp" presStyleIdx="1" presStyleCnt="7"/>
      <dgm:spPr/>
    </dgm:pt>
    <dgm:pt modelId="{4641E288-89EF-412A-A8A2-C33F946777DD}" type="pres">
      <dgm:prSet presAssocID="{5F7524DE-A2C8-4AD0-ADB3-2CE1B2F29A8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81DA5447-2EE2-4D7F-B931-C5E1AE83271B}" type="pres">
      <dgm:prSet presAssocID="{5F7524DE-A2C8-4AD0-ADB3-2CE1B2F29A8D}" presName="spaceRect" presStyleCnt="0"/>
      <dgm:spPr/>
    </dgm:pt>
    <dgm:pt modelId="{F94DF1ED-34E3-44AD-9423-5F7B445F61E0}" type="pres">
      <dgm:prSet presAssocID="{5F7524DE-A2C8-4AD0-ADB3-2CE1B2F29A8D}" presName="parTx" presStyleLbl="revTx" presStyleIdx="1" presStyleCnt="7">
        <dgm:presLayoutVars>
          <dgm:chMax val="0"/>
          <dgm:chPref val="0"/>
        </dgm:presLayoutVars>
      </dgm:prSet>
      <dgm:spPr/>
    </dgm:pt>
    <dgm:pt modelId="{9B757BBC-0B79-47E8-8C54-0E2DD0F9EB25}" type="pres">
      <dgm:prSet presAssocID="{6C4706B0-99FA-435C-90CE-469311680826}" presName="sibTrans" presStyleCnt="0"/>
      <dgm:spPr/>
    </dgm:pt>
    <dgm:pt modelId="{BC675247-ADF0-497D-994B-E039D32B8DAD}" type="pres">
      <dgm:prSet presAssocID="{BBBC5998-CFA6-46B3-ABC1-7226D6812452}" presName="compNode" presStyleCnt="0"/>
      <dgm:spPr/>
    </dgm:pt>
    <dgm:pt modelId="{44DA73C9-C474-48A9-8D04-1402C3A95154}" type="pres">
      <dgm:prSet presAssocID="{BBBC5998-CFA6-46B3-ABC1-7226D6812452}" presName="bgRect" presStyleLbl="bgShp" presStyleIdx="2" presStyleCnt="7"/>
      <dgm:spPr/>
    </dgm:pt>
    <dgm:pt modelId="{C45EDD6E-BEBF-451F-B2E1-E946B1072166}" type="pres">
      <dgm:prSet presAssocID="{BBBC5998-CFA6-46B3-ABC1-7226D68124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18AD07DF-CCE7-43DA-9C2E-D3444F94E571}" type="pres">
      <dgm:prSet presAssocID="{BBBC5998-CFA6-46B3-ABC1-7226D6812452}" presName="spaceRect" presStyleCnt="0"/>
      <dgm:spPr/>
    </dgm:pt>
    <dgm:pt modelId="{D3AE6B0D-E081-448E-A614-805C3A92C7B4}" type="pres">
      <dgm:prSet presAssocID="{BBBC5998-CFA6-46B3-ABC1-7226D6812452}" presName="parTx" presStyleLbl="revTx" presStyleIdx="2" presStyleCnt="7">
        <dgm:presLayoutVars>
          <dgm:chMax val="0"/>
          <dgm:chPref val="0"/>
        </dgm:presLayoutVars>
      </dgm:prSet>
      <dgm:spPr/>
    </dgm:pt>
    <dgm:pt modelId="{88C38CE3-C355-4103-B869-000117881B0D}" type="pres">
      <dgm:prSet presAssocID="{1EDD5CA0-864A-4D78-A76A-EF75CBFAD3E5}" presName="sibTrans" presStyleCnt="0"/>
      <dgm:spPr/>
    </dgm:pt>
    <dgm:pt modelId="{464DCB34-B71A-4438-A7C0-BB8A1F3A9500}" type="pres">
      <dgm:prSet presAssocID="{AD9B3202-5F06-4970-A0A2-99EC2A182988}" presName="compNode" presStyleCnt="0"/>
      <dgm:spPr/>
    </dgm:pt>
    <dgm:pt modelId="{9EDF78FC-ADFD-478D-885C-EF67D4180675}" type="pres">
      <dgm:prSet presAssocID="{AD9B3202-5F06-4970-A0A2-99EC2A182988}" presName="bgRect" presStyleLbl="bgShp" presStyleIdx="3" presStyleCnt="7"/>
      <dgm:spPr/>
    </dgm:pt>
    <dgm:pt modelId="{4ABD32E8-3005-4907-B145-89113D9C3126}" type="pres">
      <dgm:prSet presAssocID="{AD9B3202-5F06-4970-A0A2-99EC2A18298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8C22E80B-25EC-499B-B30E-4AD83094DF27}" type="pres">
      <dgm:prSet presAssocID="{AD9B3202-5F06-4970-A0A2-99EC2A182988}" presName="spaceRect" presStyleCnt="0"/>
      <dgm:spPr/>
    </dgm:pt>
    <dgm:pt modelId="{0A0E96E6-C089-4C4D-A9A0-71754D682AFD}" type="pres">
      <dgm:prSet presAssocID="{AD9B3202-5F06-4970-A0A2-99EC2A182988}" presName="parTx" presStyleLbl="revTx" presStyleIdx="3" presStyleCnt="7">
        <dgm:presLayoutVars>
          <dgm:chMax val="0"/>
          <dgm:chPref val="0"/>
        </dgm:presLayoutVars>
      </dgm:prSet>
      <dgm:spPr/>
    </dgm:pt>
    <dgm:pt modelId="{670E0B44-D32C-4D7F-B12E-BB3AC25A7CAE}" type="pres">
      <dgm:prSet presAssocID="{B00AAB40-B08F-42A3-98A2-B89DBF8B8D69}" presName="sibTrans" presStyleCnt="0"/>
      <dgm:spPr/>
    </dgm:pt>
    <dgm:pt modelId="{ADA7B010-27FB-4D72-99DE-110319A987BD}" type="pres">
      <dgm:prSet presAssocID="{DFF54D0E-8CB6-4B8C-8544-7CBFA501F602}" presName="compNode" presStyleCnt="0"/>
      <dgm:spPr/>
    </dgm:pt>
    <dgm:pt modelId="{61518871-9251-478C-BAC8-7662D0FB4430}" type="pres">
      <dgm:prSet presAssocID="{DFF54D0E-8CB6-4B8C-8544-7CBFA501F602}" presName="bgRect" presStyleLbl="bgShp" presStyleIdx="4" presStyleCnt="7"/>
      <dgm:spPr/>
    </dgm:pt>
    <dgm:pt modelId="{96B5B90A-4680-4DCD-AB57-BF7459997100}" type="pres">
      <dgm:prSet presAssocID="{DFF54D0E-8CB6-4B8C-8544-7CBFA501F60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C5CDDA2-8638-4D19-B32C-462AD4BCC7F3}" type="pres">
      <dgm:prSet presAssocID="{DFF54D0E-8CB6-4B8C-8544-7CBFA501F602}" presName="spaceRect" presStyleCnt="0"/>
      <dgm:spPr/>
    </dgm:pt>
    <dgm:pt modelId="{227A074C-78EA-41FC-91ED-704DF1C6218C}" type="pres">
      <dgm:prSet presAssocID="{DFF54D0E-8CB6-4B8C-8544-7CBFA501F602}" presName="parTx" presStyleLbl="revTx" presStyleIdx="4" presStyleCnt="7">
        <dgm:presLayoutVars>
          <dgm:chMax val="0"/>
          <dgm:chPref val="0"/>
        </dgm:presLayoutVars>
      </dgm:prSet>
      <dgm:spPr/>
    </dgm:pt>
    <dgm:pt modelId="{F936356C-B67D-4B99-B62E-4F830D14FE29}" type="pres">
      <dgm:prSet presAssocID="{FA59698B-B2D9-44A5-AEA6-0A6CA0115D0A}" presName="sibTrans" presStyleCnt="0"/>
      <dgm:spPr/>
    </dgm:pt>
    <dgm:pt modelId="{1727D5EF-2768-45E4-A2D7-523BA5B6FCF0}" type="pres">
      <dgm:prSet presAssocID="{1CE76BFF-B29F-4468-9A4A-639A6CFC06EC}" presName="compNode" presStyleCnt="0"/>
      <dgm:spPr/>
    </dgm:pt>
    <dgm:pt modelId="{3822B3AB-7BB3-440B-993A-D414D476CEF8}" type="pres">
      <dgm:prSet presAssocID="{1CE76BFF-B29F-4468-9A4A-639A6CFC06EC}" presName="bgRect" presStyleLbl="bgShp" presStyleIdx="5" presStyleCnt="7"/>
      <dgm:spPr/>
    </dgm:pt>
    <dgm:pt modelId="{D5851898-13EB-4B55-9FEE-B1D49899E213}" type="pres">
      <dgm:prSet presAssocID="{1CE76BFF-B29F-4468-9A4A-639A6CFC06E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ingle gear"/>
        </a:ext>
      </dgm:extLst>
    </dgm:pt>
    <dgm:pt modelId="{83E2168E-0DFF-4B79-A2D9-DB2ACF547BCC}" type="pres">
      <dgm:prSet presAssocID="{1CE76BFF-B29F-4468-9A4A-639A6CFC06EC}" presName="spaceRect" presStyleCnt="0"/>
      <dgm:spPr/>
    </dgm:pt>
    <dgm:pt modelId="{B1F14EB1-7F90-4682-A055-68A115E10CDF}" type="pres">
      <dgm:prSet presAssocID="{1CE76BFF-B29F-4468-9A4A-639A6CFC06EC}" presName="parTx" presStyleLbl="revTx" presStyleIdx="5" presStyleCnt="7">
        <dgm:presLayoutVars>
          <dgm:chMax val="0"/>
          <dgm:chPref val="0"/>
        </dgm:presLayoutVars>
      </dgm:prSet>
      <dgm:spPr/>
    </dgm:pt>
    <dgm:pt modelId="{817D1DDA-D7EF-493C-B386-3F02CCCB1CD4}" type="pres">
      <dgm:prSet presAssocID="{68BC20C5-2836-40D3-88A5-31E837DFA2EA}" presName="sibTrans" presStyleCnt="0"/>
      <dgm:spPr/>
    </dgm:pt>
    <dgm:pt modelId="{A5311968-8FA3-4070-8B8A-78BD5505C8D0}" type="pres">
      <dgm:prSet presAssocID="{EB3941D0-837E-4C29-9483-6E1704847055}" presName="compNode" presStyleCnt="0"/>
      <dgm:spPr/>
    </dgm:pt>
    <dgm:pt modelId="{22244D71-A551-4BE5-9994-C2014BB0E22A}" type="pres">
      <dgm:prSet presAssocID="{EB3941D0-837E-4C29-9483-6E1704847055}" presName="bgRect" presStyleLbl="bgShp" presStyleIdx="6" presStyleCnt="7"/>
      <dgm:spPr/>
    </dgm:pt>
    <dgm:pt modelId="{9B5FFE2C-4EBC-4880-AAA5-D80151B96B5C}" type="pres">
      <dgm:prSet presAssocID="{EB3941D0-837E-4C29-9483-6E170484705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7E4F22F-A0F3-4140-BD28-A8E016487B56}" type="pres">
      <dgm:prSet presAssocID="{EB3941D0-837E-4C29-9483-6E1704847055}" presName="spaceRect" presStyleCnt="0"/>
      <dgm:spPr/>
    </dgm:pt>
    <dgm:pt modelId="{81B5E8CC-EEE3-4805-8E17-C6C25A48453D}" type="pres">
      <dgm:prSet presAssocID="{EB3941D0-837E-4C29-9483-6E1704847055}" presName="parTx" presStyleLbl="revTx" presStyleIdx="6" presStyleCnt="7">
        <dgm:presLayoutVars>
          <dgm:chMax val="0"/>
          <dgm:chPref val="0"/>
        </dgm:presLayoutVars>
      </dgm:prSet>
      <dgm:spPr/>
    </dgm:pt>
  </dgm:ptLst>
  <dgm:cxnLst>
    <dgm:cxn modelId="{FAA32404-5581-4090-AC4A-662354516D99}" srcId="{8F005198-26E8-4DCF-AC0B-797D33B5DFC1}" destId="{EB3941D0-837E-4C29-9483-6E1704847055}" srcOrd="6" destOrd="0" parTransId="{DE71E50C-18D8-4AF2-BE81-D22EAEB85965}" sibTransId="{01E99D83-AC51-4120-A0E0-211856C28204}"/>
    <dgm:cxn modelId="{1B632A0A-E537-4931-9945-3D52CE87D713}" srcId="{8F005198-26E8-4DCF-AC0B-797D33B5DFC1}" destId="{5F7524DE-A2C8-4AD0-ADB3-2CE1B2F29A8D}" srcOrd="1" destOrd="0" parTransId="{0370A6BF-3580-4BFD-B757-B1F5B14EBE3B}" sibTransId="{6C4706B0-99FA-435C-90CE-469311680826}"/>
    <dgm:cxn modelId="{DD025E2C-1595-42FA-9EBD-EEA19E90B403}" srcId="{8F005198-26E8-4DCF-AC0B-797D33B5DFC1}" destId="{BBBC5998-CFA6-46B3-ABC1-7226D6812452}" srcOrd="2" destOrd="0" parTransId="{6F5BBB44-0B74-4353-B118-E5D819FED7E4}" sibTransId="{1EDD5CA0-864A-4D78-A76A-EF75CBFAD3E5}"/>
    <dgm:cxn modelId="{ED1A912C-9A57-4ACC-B8D1-12956842DE74}" type="presOf" srcId="{BBBC5998-CFA6-46B3-ABC1-7226D6812452}" destId="{D3AE6B0D-E081-448E-A614-805C3A92C7B4}" srcOrd="0" destOrd="0" presId="urn:microsoft.com/office/officeart/2018/2/layout/IconVerticalSolidList"/>
    <dgm:cxn modelId="{57832644-700A-4DF1-9816-7B3B27BF8B38}" srcId="{8F005198-26E8-4DCF-AC0B-797D33B5DFC1}" destId="{7F392707-1816-454D-8F6C-DBE1D7EB9975}" srcOrd="0" destOrd="0" parTransId="{D58F89D8-52FD-418B-A844-395E3DB703FD}" sibTransId="{3F35D649-210D-40EA-96E6-81D809A607C6}"/>
    <dgm:cxn modelId="{786D854F-EE16-4A19-B552-5830AFD27082}" type="presOf" srcId="{AD9B3202-5F06-4970-A0A2-99EC2A182988}" destId="{0A0E96E6-C089-4C4D-A9A0-71754D682AFD}" srcOrd="0" destOrd="0" presId="urn:microsoft.com/office/officeart/2018/2/layout/IconVerticalSolidList"/>
    <dgm:cxn modelId="{5DBE0454-9D4F-40E5-926B-506FF046C771}" type="presOf" srcId="{EB3941D0-837E-4C29-9483-6E1704847055}" destId="{81B5E8CC-EEE3-4805-8E17-C6C25A48453D}" srcOrd="0" destOrd="0" presId="urn:microsoft.com/office/officeart/2018/2/layout/IconVerticalSolidList"/>
    <dgm:cxn modelId="{44DBE97D-FD80-4D9F-967A-ED4A964AC502}" srcId="{8F005198-26E8-4DCF-AC0B-797D33B5DFC1}" destId="{1CE76BFF-B29F-4468-9A4A-639A6CFC06EC}" srcOrd="5" destOrd="0" parTransId="{152CCF38-A8E2-42DE-AF2A-5D8D6D937BEB}" sibTransId="{68BC20C5-2836-40D3-88A5-31E837DFA2EA}"/>
    <dgm:cxn modelId="{627B2393-3705-4512-B082-D490DC15F742}" type="presOf" srcId="{7F392707-1816-454D-8F6C-DBE1D7EB9975}" destId="{1335CA80-A312-4763-84EC-7999602D03A0}" srcOrd="0" destOrd="0" presId="urn:microsoft.com/office/officeart/2018/2/layout/IconVerticalSolidList"/>
    <dgm:cxn modelId="{383BF0A1-9C1B-4B0E-B2CA-353B11BD092D}" srcId="{8F005198-26E8-4DCF-AC0B-797D33B5DFC1}" destId="{AD9B3202-5F06-4970-A0A2-99EC2A182988}" srcOrd="3" destOrd="0" parTransId="{88DA5827-1BF5-4A49-8085-F20BDB9DC341}" sibTransId="{B00AAB40-B08F-42A3-98A2-B89DBF8B8D69}"/>
    <dgm:cxn modelId="{9FD4E4C6-FD70-445A-AD5E-FFFC7EA5BB98}" type="presOf" srcId="{8F005198-26E8-4DCF-AC0B-797D33B5DFC1}" destId="{9C2DC079-BF0B-4010-9371-8EBDB94F49F1}" srcOrd="0" destOrd="0" presId="urn:microsoft.com/office/officeart/2018/2/layout/IconVerticalSolidList"/>
    <dgm:cxn modelId="{A6D0B2DB-9687-4B6A-B538-E3A380CAE533}" type="presOf" srcId="{1CE76BFF-B29F-4468-9A4A-639A6CFC06EC}" destId="{B1F14EB1-7F90-4682-A055-68A115E10CDF}" srcOrd="0" destOrd="0" presId="urn:microsoft.com/office/officeart/2018/2/layout/IconVerticalSolidList"/>
    <dgm:cxn modelId="{727331E1-C21F-4B1A-83B3-BB5ED94AEEFE}" type="presOf" srcId="{DFF54D0E-8CB6-4B8C-8544-7CBFA501F602}" destId="{227A074C-78EA-41FC-91ED-704DF1C6218C}" srcOrd="0" destOrd="0" presId="urn:microsoft.com/office/officeart/2018/2/layout/IconVerticalSolidList"/>
    <dgm:cxn modelId="{F983C0EA-34B2-41C8-8B04-9721F9702D7B}" type="presOf" srcId="{5F7524DE-A2C8-4AD0-ADB3-2CE1B2F29A8D}" destId="{F94DF1ED-34E3-44AD-9423-5F7B445F61E0}" srcOrd="0" destOrd="0" presId="urn:microsoft.com/office/officeart/2018/2/layout/IconVerticalSolidList"/>
    <dgm:cxn modelId="{E6E11BFE-13FA-4A17-A33B-E4197673BB19}" srcId="{8F005198-26E8-4DCF-AC0B-797D33B5DFC1}" destId="{DFF54D0E-8CB6-4B8C-8544-7CBFA501F602}" srcOrd="4" destOrd="0" parTransId="{B6A797B1-9979-431E-AA9D-E95A3161AEC4}" sibTransId="{FA59698B-B2D9-44A5-AEA6-0A6CA0115D0A}"/>
    <dgm:cxn modelId="{32988CF6-3FC9-4C89-A690-6906BA2AB3E2}" type="presParOf" srcId="{9C2DC079-BF0B-4010-9371-8EBDB94F49F1}" destId="{17EF0118-0F56-44CA-A2B8-8C9D408F5059}" srcOrd="0" destOrd="0" presId="urn:microsoft.com/office/officeart/2018/2/layout/IconVerticalSolidList"/>
    <dgm:cxn modelId="{82CD3906-51DA-43F3-9982-4F9DB53C6BB9}" type="presParOf" srcId="{17EF0118-0F56-44CA-A2B8-8C9D408F5059}" destId="{6FDAF5A1-47DE-41EC-B991-270C32A485D6}" srcOrd="0" destOrd="0" presId="urn:microsoft.com/office/officeart/2018/2/layout/IconVerticalSolidList"/>
    <dgm:cxn modelId="{2EB24A42-7E69-4D0C-86E4-9F1551498485}" type="presParOf" srcId="{17EF0118-0F56-44CA-A2B8-8C9D408F5059}" destId="{610D3514-4E13-4FAA-848D-F3FDBF19862C}" srcOrd="1" destOrd="0" presId="urn:microsoft.com/office/officeart/2018/2/layout/IconVerticalSolidList"/>
    <dgm:cxn modelId="{54D50BFD-BB95-4A1A-AAF5-9D59D8E1E317}" type="presParOf" srcId="{17EF0118-0F56-44CA-A2B8-8C9D408F5059}" destId="{53B4864C-8B8D-41AB-9C1D-5BA3F500904B}" srcOrd="2" destOrd="0" presId="urn:microsoft.com/office/officeart/2018/2/layout/IconVerticalSolidList"/>
    <dgm:cxn modelId="{955F0371-609A-4F9E-B1A0-13929438AC26}" type="presParOf" srcId="{17EF0118-0F56-44CA-A2B8-8C9D408F5059}" destId="{1335CA80-A312-4763-84EC-7999602D03A0}" srcOrd="3" destOrd="0" presId="urn:microsoft.com/office/officeart/2018/2/layout/IconVerticalSolidList"/>
    <dgm:cxn modelId="{6292AF05-88B6-44DA-B14A-57C0521CB66A}" type="presParOf" srcId="{9C2DC079-BF0B-4010-9371-8EBDB94F49F1}" destId="{838D9B7E-ADFE-47A2-8AE9-B507218E4FEB}" srcOrd="1" destOrd="0" presId="urn:microsoft.com/office/officeart/2018/2/layout/IconVerticalSolidList"/>
    <dgm:cxn modelId="{1ABE45AC-D6F2-40FE-945B-FBE1A7C887A1}" type="presParOf" srcId="{9C2DC079-BF0B-4010-9371-8EBDB94F49F1}" destId="{1BEB7B81-C1C2-4FAC-91C2-963B3D191418}" srcOrd="2" destOrd="0" presId="urn:microsoft.com/office/officeart/2018/2/layout/IconVerticalSolidList"/>
    <dgm:cxn modelId="{1D9AE89E-20D4-4F6C-8A81-3AA7CB80FB75}" type="presParOf" srcId="{1BEB7B81-C1C2-4FAC-91C2-963B3D191418}" destId="{59547585-B98D-4057-8096-0048C28FBED3}" srcOrd="0" destOrd="0" presId="urn:microsoft.com/office/officeart/2018/2/layout/IconVerticalSolidList"/>
    <dgm:cxn modelId="{6E1A0F70-A823-41CA-9B6B-887BE6AB1DE8}" type="presParOf" srcId="{1BEB7B81-C1C2-4FAC-91C2-963B3D191418}" destId="{4641E288-89EF-412A-A8A2-C33F946777DD}" srcOrd="1" destOrd="0" presId="urn:microsoft.com/office/officeart/2018/2/layout/IconVerticalSolidList"/>
    <dgm:cxn modelId="{C68EDCAC-789C-4D53-B08A-344AC36B3922}" type="presParOf" srcId="{1BEB7B81-C1C2-4FAC-91C2-963B3D191418}" destId="{81DA5447-2EE2-4D7F-B931-C5E1AE83271B}" srcOrd="2" destOrd="0" presId="urn:microsoft.com/office/officeart/2018/2/layout/IconVerticalSolidList"/>
    <dgm:cxn modelId="{51AE2F99-AB54-414A-9FE1-5D81E64209D1}" type="presParOf" srcId="{1BEB7B81-C1C2-4FAC-91C2-963B3D191418}" destId="{F94DF1ED-34E3-44AD-9423-5F7B445F61E0}" srcOrd="3" destOrd="0" presId="urn:microsoft.com/office/officeart/2018/2/layout/IconVerticalSolidList"/>
    <dgm:cxn modelId="{21827E09-CD6C-46CB-AA52-F9BF293DD95A}" type="presParOf" srcId="{9C2DC079-BF0B-4010-9371-8EBDB94F49F1}" destId="{9B757BBC-0B79-47E8-8C54-0E2DD0F9EB25}" srcOrd="3" destOrd="0" presId="urn:microsoft.com/office/officeart/2018/2/layout/IconVerticalSolidList"/>
    <dgm:cxn modelId="{684491F7-7189-4473-A35E-3709073CE66F}" type="presParOf" srcId="{9C2DC079-BF0B-4010-9371-8EBDB94F49F1}" destId="{BC675247-ADF0-497D-994B-E039D32B8DAD}" srcOrd="4" destOrd="0" presId="urn:microsoft.com/office/officeart/2018/2/layout/IconVerticalSolidList"/>
    <dgm:cxn modelId="{22FC68D5-FAEB-47DC-B92F-EAE379C558D4}" type="presParOf" srcId="{BC675247-ADF0-497D-994B-E039D32B8DAD}" destId="{44DA73C9-C474-48A9-8D04-1402C3A95154}" srcOrd="0" destOrd="0" presId="urn:microsoft.com/office/officeart/2018/2/layout/IconVerticalSolidList"/>
    <dgm:cxn modelId="{2BE5F2B2-139F-481E-94C4-409CF26F67B7}" type="presParOf" srcId="{BC675247-ADF0-497D-994B-E039D32B8DAD}" destId="{C45EDD6E-BEBF-451F-B2E1-E946B1072166}" srcOrd="1" destOrd="0" presId="urn:microsoft.com/office/officeart/2018/2/layout/IconVerticalSolidList"/>
    <dgm:cxn modelId="{CA7A19F0-88A6-4698-AD25-A7741BC3B620}" type="presParOf" srcId="{BC675247-ADF0-497D-994B-E039D32B8DAD}" destId="{18AD07DF-CCE7-43DA-9C2E-D3444F94E571}" srcOrd="2" destOrd="0" presId="urn:microsoft.com/office/officeart/2018/2/layout/IconVerticalSolidList"/>
    <dgm:cxn modelId="{A0CB616A-35D1-4C72-A269-30D2404D3144}" type="presParOf" srcId="{BC675247-ADF0-497D-994B-E039D32B8DAD}" destId="{D3AE6B0D-E081-448E-A614-805C3A92C7B4}" srcOrd="3" destOrd="0" presId="urn:microsoft.com/office/officeart/2018/2/layout/IconVerticalSolidList"/>
    <dgm:cxn modelId="{F66673C2-9405-4646-97DE-70473924BFCE}" type="presParOf" srcId="{9C2DC079-BF0B-4010-9371-8EBDB94F49F1}" destId="{88C38CE3-C355-4103-B869-000117881B0D}" srcOrd="5" destOrd="0" presId="urn:microsoft.com/office/officeart/2018/2/layout/IconVerticalSolidList"/>
    <dgm:cxn modelId="{9EB54AE7-E274-4ADD-B14D-6F0AF61102A6}" type="presParOf" srcId="{9C2DC079-BF0B-4010-9371-8EBDB94F49F1}" destId="{464DCB34-B71A-4438-A7C0-BB8A1F3A9500}" srcOrd="6" destOrd="0" presId="urn:microsoft.com/office/officeart/2018/2/layout/IconVerticalSolidList"/>
    <dgm:cxn modelId="{B14C37F3-2B26-4895-8F9E-345DED71D873}" type="presParOf" srcId="{464DCB34-B71A-4438-A7C0-BB8A1F3A9500}" destId="{9EDF78FC-ADFD-478D-885C-EF67D4180675}" srcOrd="0" destOrd="0" presId="urn:microsoft.com/office/officeart/2018/2/layout/IconVerticalSolidList"/>
    <dgm:cxn modelId="{C82DAAC8-D255-4DB8-BA3A-5A313BFB247C}" type="presParOf" srcId="{464DCB34-B71A-4438-A7C0-BB8A1F3A9500}" destId="{4ABD32E8-3005-4907-B145-89113D9C3126}" srcOrd="1" destOrd="0" presId="urn:microsoft.com/office/officeart/2018/2/layout/IconVerticalSolidList"/>
    <dgm:cxn modelId="{3CDCD1D5-9EF5-40DD-9EC4-0C2BE6C4E804}" type="presParOf" srcId="{464DCB34-B71A-4438-A7C0-BB8A1F3A9500}" destId="{8C22E80B-25EC-499B-B30E-4AD83094DF27}" srcOrd="2" destOrd="0" presId="urn:microsoft.com/office/officeart/2018/2/layout/IconVerticalSolidList"/>
    <dgm:cxn modelId="{E4AD366A-0FAE-4521-9963-AAF5C5A1188E}" type="presParOf" srcId="{464DCB34-B71A-4438-A7C0-BB8A1F3A9500}" destId="{0A0E96E6-C089-4C4D-A9A0-71754D682AFD}" srcOrd="3" destOrd="0" presId="urn:microsoft.com/office/officeart/2018/2/layout/IconVerticalSolidList"/>
    <dgm:cxn modelId="{14E5ACB6-4838-4099-B77C-6FD28649583C}" type="presParOf" srcId="{9C2DC079-BF0B-4010-9371-8EBDB94F49F1}" destId="{670E0B44-D32C-4D7F-B12E-BB3AC25A7CAE}" srcOrd="7" destOrd="0" presId="urn:microsoft.com/office/officeart/2018/2/layout/IconVerticalSolidList"/>
    <dgm:cxn modelId="{876A933C-6201-4D8A-880B-306EF375C3F0}" type="presParOf" srcId="{9C2DC079-BF0B-4010-9371-8EBDB94F49F1}" destId="{ADA7B010-27FB-4D72-99DE-110319A987BD}" srcOrd="8" destOrd="0" presId="urn:microsoft.com/office/officeart/2018/2/layout/IconVerticalSolidList"/>
    <dgm:cxn modelId="{1E1A3C08-1D8E-4CFE-A843-E5F0BC810EA8}" type="presParOf" srcId="{ADA7B010-27FB-4D72-99DE-110319A987BD}" destId="{61518871-9251-478C-BAC8-7662D0FB4430}" srcOrd="0" destOrd="0" presId="urn:microsoft.com/office/officeart/2018/2/layout/IconVerticalSolidList"/>
    <dgm:cxn modelId="{64689E4E-B721-4FB7-AB06-155A0DD75D84}" type="presParOf" srcId="{ADA7B010-27FB-4D72-99DE-110319A987BD}" destId="{96B5B90A-4680-4DCD-AB57-BF7459997100}" srcOrd="1" destOrd="0" presId="urn:microsoft.com/office/officeart/2018/2/layout/IconVerticalSolidList"/>
    <dgm:cxn modelId="{E7FF7984-8065-4E12-B094-3AB44979F7F5}" type="presParOf" srcId="{ADA7B010-27FB-4D72-99DE-110319A987BD}" destId="{1C5CDDA2-8638-4D19-B32C-462AD4BCC7F3}" srcOrd="2" destOrd="0" presId="urn:microsoft.com/office/officeart/2018/2/layout/IconVerticalSolidList"/>
    <dgm:cxn modelId="{76E7F289-08A1-420D-92EA-A5303F08D603}" type="presParOf" srcId="{ADA7B010-27FB-4D72-99DE-110319A987BD}" destId="{227A074C-78EA-41FC-91ED-704DF1C6218C}" srcOrd="3" destOrd="0" presId="urn:microsoft.com/office/officeart/2018/2/layout/IconVerticalSolidList"/>
    <dgm:cxn modelId="{FE6FFBDB-2B52-4D15-B2DD-2874F23D9E94}" type="presParOf" srcId="{9C2DC079-BF0B-4010-9371-8EBDB94F49F1}" destId="{F936356C-B67D-4B99-B62E-4F830D14FE29}" srcOrd="9" destOrd="0" presId="urn:microsoft.com/office/officeart/2018/2/layout/IconVerticalSolidList"/>
    <dgm:cxn modelId="{761BFF54-3D23-47CB-B54C-A7045DB5BA0D}" type="presParOf" srcId="{9C2DC079-BF0B-4010-9371-8EBDB94F49F1}" destId="{1727D5EF-2768-45E4-A2D7-523BA5B6FCF0}" srcOrd="10" destOrd="0" presId="urn:microsoft.com/office/officeart/2018/2/layout/IconVerticalSolidList"/>
    <dgm:cxn modelId="{81E41AD7-4FFE-47F8-B2F9-5B4A85F8049C}" type="presParOf" srcId="{1727D5EF-2768-45E4-A2D7-523BA5B6FCF0}" destId="{3822B3AB-7BB3-440B-993A-D414D476CEF8}" srcOrd="0" destOrd="0" presId="urn:microsoft.com/office/officeart/2018/2/layout/IconVerticalSolidList"/>
    <dgm:cxn modelId="{CE147B53-2C82-4824-9C87-FB29D16DEE9C}" type="presParOf" srcId="{1727D5EF-2768-45E4-A2D7-523BA5B6FCF0}" destId="{D5851898-13EB-4B55-9FEE-B1D49899E213}" srcOrd="1" destOrd="0" presId="urn:microsoft.com/office/officeart/2018/2/layout/IconVerticalSolidList"/>
    <dgm:cxn modelId="{9C63C02B-CE8E-4B37-BBDA-9F911927B4E5}" type="presParOf" srcId="{1727D5EF-2768-45E4-A2D7-523BA5B6FCF0}" destId="{83E2168E-0DFF-4B79-A2D9-DB2ACF547BCC}" srcOrd="2" destOrd="0" presId="urn:microsoft.com/office/officeart/2018/2/layout/IconVerticalSolidList"/>
    <dgm:cxn modelId="{FB7D707E-C2D9-406C-9EC9-DAF2C7D22A17}" type="presParOf" srcId="{1727D5EF-2768-45E4-A2D7-523BA5B6FCF0}" destId="{B1F14EB1-7F90-4682-A055-68A115E10CDF}" srcOrd="3" destOrd="0" presId="urn:microsoft.com/office/officeart/2018/2/layout/IconVerticalSolidList"/>
    <dgm:cxn modelId="{603AF14F-4176-4D98-8646-80113D961DD3}" type="presParOf" srcId="{9C2DC079-BF0B-4010-9371-8EBDB94F49F1}" destId="{817D1DDA-D7EF-493C-B386-3F02CCCB1CD4}" srcOrd="11" destOrd="0" presId="urn:microsoft.com/office/officeart/2018/2/layout/IconVerticalSolidList"/>
    <dgm:cxn modelId="{5425F94A-464B-457E-AA18-663C9E8E832E}" type="presParOf" srcId="{9C2DC079-BF0B-4010-9371-8EBDB94F49F1}" destId="{A5311968-8FA3-4070-8B8A-78BD5505C8D0}" srcOrd="12" destOrd="0" presId="urn:microsoft.com/office/officeart/2018/2/layout/IconVerticalSolidList"/>
    <dgm:cxn modelId="{CD588387-01C6-4D37-B4AE-E379EDCAAC16}" type="presParOf" srcId="{A5311968-8FA3-4070-8B8A-78BD5505C8D0}" destId="{22244D71-A551-4BE5-9994-C2014BB0E22A}" srcOrd="0" destOrd="0" presId="urn:microsoft.com/office/officeart/2018/2/layout/IconVerticalSolidList"/>
    <dgm:cxn modelId="{5E993A00-E5F7-4B78-B248-FB0CB048EDF0}" type="presParOf" srcId="{A5311968-8FA3-4070-8B8A-78BD5505C8D0}" destId="{9B5FFE2C-4EBC-4880-AAA5-D80151B96B5C}" srcOrd="1" destOrd="0" presId="urn:microsoft.com/office/officeart/2018/2/layout/IconVerticalSolidList"/>
    <dgm:cxn modelId="{B3EDBD73-0BA3-4AF5-B5EE-4DCEC8454334}" type="presParOf" srcId="{A5311968-8FA3-4070-8B8A-78BD5505C8D0}" destId="{A7E4F22F-A0F3-4140-BD28-A8E016487B56}" srcOrd="2" destOrd="0" presId="urn:microsoft.com/office/officeart/2018/2/layout/IconVerticalSolidList"/>
    <dgm:cxn modelId="{9B3D7B16-05B7-4311-A90E-763429FC0B5C}" type="presParOf" srcId="{A5311968-8FA3-4070-8B8A-78BD5505C8D0}" destId="{81B5E8CC-EEE3-4805-8E17-C6C25A4845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25F00FF1-4C52-427C-8265-056406D278B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44755EA-FDB0-4436-86EB-EE5792AAE8E8}">
      <dgm:prSet custT="1"/>
      <dgm:spPr/>
      <dgm:t>
        <a:bodyPr/>
        <a:lstStyle/>
        <a:p>
          <a:r>
            <a:rPr lang="en-US" sz="2000"/>
            <a:t>heroku plugins:install heroku-cli-java</a:t>
          </a:r>
        </a:p>
      </dgm:t>
    </dgm:pt>
    <dgm:pt modelId="{F2F0CEA8-0A56-41F5-90A6-70E34925205E}" type="parTrans" cxnId="{9F276C0D-A0BD-4025-B567-578F8D9BEA3F}">
      <dgm:prSet/>
      <dgm:spPr/>
      <dgm:t>
        <a:bodyPr/>
        <a:lstStyle/>
        <a:p>
          <a:endParaRPr lang="en-US" sz="2000"/>
        </a:p>
      </dgm:t>
    </dgm:pt>
    <dgm:pt modelId="{2F84B647-BAC5-4272-828D-B552A665E7E2}" type="sibTrans" cxnId="{9F276C0D-A0BD-4025-B567-578F8D9BEA3F}">
      <dgm:prSet/>
      <dgm:spPr/>
      <dgm:t>
        <a:bodyPr/>
        <a:lstStyle/>
        <a:p>
          <a:endParaRPr lang="en-US" sz="2000"/>
        </a:p>
      </dgm:t>
    </dgm:pt>
    <dgm:pt modelId="{9CAFF107-F72F-4CC4-9A4D-24F03CB88C75}">
      <dgm:prSet custT="1"/>
      <dgm:spPr/>
      <dgm:t>
        <a:bodyPr/>
        <a:lstStyle/>
        <a:p>
          <a:r>
            <a:rPr lang="en-US" sz="2000" b="1"/>
            <a:t>Heroku Exec </a:t>
          </a:r>
          <a:r>
            <a:rPr lang="en-US" sz="2000"/>
            <a:t>- to attach many Java profiling and debugging tools to a running JVM process in a web dyno. Once the feature is enabled, you can capture thread dumps and heap dumps or attach common GUI based tools like JConsole or VisualVM. heroku ps:exec</a:t>
          </a:r>
        </a:p>
      </dgm:t>
    </dgm:pt>
    <dgm:pt modelId="{3837F0F5-4808-44FD-B08E-18320B2070AC}" type="parTrans" cxnId="{69DB1410-1257-427D-9A3C-25D833C9C9B5}">
      <dgm:prSet/>
      <dgm:spPr/>
      <dgm:t>
        <a:bodyPr/>
        <a:lstStyle/>
        <a:p>
          <a:endParaRPr lang="en-US" sz="2000"/>
        </a:p>
      </dgm:t>
    </dgm:pt>
    <dgm:pt modelId="{E9F0A7C3-645F-43DB-BD3A-800A8AB96CF3}" type="sibTrans" cxnId="{69DB1410-1257-427D-9A3C-25D833C9C9B5}">
      <dgm:prSet/>
      <dgm:spPr/>
      <dgm:t>
        <a:bodyPr/>
        <a:lstStyle/>
        <a:p>
          <a:endParaRPr lang="en-US" sz="2000"/>
        </a:p>
      </dgm:t>
    </dgm:pt>
    <dgm:pt modelId="{91830561-3CA9-4B4B-B8A1-A20830A98F3E}">
      <dgm:prSet custT="1"/>
      <dgm:spPr/>
      <dgm:t>
        <a:bodyPr/>
        <a:lstStyle/>
        <a:p>
          <a:r>
            <a:rPr lang="pl-PL" sz="2000"/>
            <a:t>heroku ps:exec --dyno=web.2</a:t>
          </a:r>
          <a:endParaRPr lang="en-US" sz="2000"/>
        </a:p>
      </dgm:t>
    </dgm:pt>
    <dgm:pt modelId="{A2EB770F-F499-4516-B909-4A6B16BD3E9D}" type="parTrans" cxnId="{66BA7304-169B-4715-A5DC-93DF85EE4365}">
      <dgm:prSet/>
      <dgm:spPr/>
      <dgm:t>
        <a:bodyPr/>
        <a:lstStyle/>
        <a:p>
          <a:endParaRPr lang="en-US" sz="2000"/>
        </a:p>
      </dgm:t>
    </dgm:pt>
    <dgm:pt modelId="{ABC2B5F1-A5F2-44E7-8F27-D2BE138790B9}" type="sibTrans" cxnId="{66BA7304-169B-4715-A5DC-93DF85EE4365}">
      <dgm:prSet/>
      <dgm:spPr/>
      <dgm:t>
        <a:bodyPr/>
        <a:lstStyle/>
        <a:p>
          <a:endParaRPr lang="en-US" sz="2000"/>
        </a:p>
      </dgm:t>
    </dgm:pt>
    <dgm:pt modelId="{FCF635AD-511F-4676-8EDC-A42B33658566}">
      <dgm:prSet custT="1"/>
      <dgm:spPr/>
      <dgm:t>
        <a:bodyPr/>
        <a:lstStyle/>
        <a:p>
          <a:r>
            <a:rPr lang="en-US" sz="2000"/>
            <a:t>heroku ps:exec --status</a:t>
          </a:r>
        </a:p>
      </dgm:t>
    </dgm:pt>
    <dgm:pt modelId="{C5D9FB77-EC70-49C2-9C36-E26D11948532}" type="parTrans" cxnId="{DAED2D84-2382-4813-B2A6-EA37B3B33DF4}">
      <dgm:prSet/>
      <dgm:spPr/>
      <dgm:t>
        <a:bodyPr/>
        <a:lstStyle/>
        <a:p>
          <a:endParaRPr lang="en-US" sz="2000"/>
        </a:p>
      </dgm:t>
    </dgm:pt>
    <dgm:pt modelId="{7893990C-1074-40A9-8335-0CD1A2A24A50}" type="sibTrans" cxnId="{DAED2D84-2382-4813-B2A6-EA37B3B33DF4}">
      <dgm:prSet/>
      <dgm:spPr/>
      <dgm:t>
        <a:bodyPr/>
        <a:lstStyle/>
        <a:p>
          <a:endParaRPr lang="en-US" sz="2000"/>
        </a:p>
      </dgm:t>
    </dgm:pt>
    <dgm:pt modelId="{941700F8-6D20-4705-9E60-C0F8204F7726}" type="pres">
      <dgm:prSet presAssocID="{25F00FF1-4C52-427C-8265-056406D278BA}" presName="linear" presStyleCnt="0">
        <dgm:presLayoutVars>
          <dgm:animLvl val="lvl"/>
          <dgm:resizeHandles val="exact"/>
        </dgm:presLayoutVars>
      </dgm:prSet>
      <dgm:spPr/>
    </dgm:pt>
    <dgm:pt modelId="{10430CB9-5CB7-4CDF-BF78-81D52B4E2C38}" type="pres">
      <dgm:prSet presAssocID="{A44755EA-FDB0-4436-86EB-EE5792AAE8E8}" presName="parentText" presStyleLbl="node1" presStyleIdx="0" presStyleCnt="4">
        <dgm:presLayoutVars>
          <dgm:chMax val="0"/>
          <dgm:bulletEnabled val="1"/>
        </dgm:presLayoutVars>
      </dgm:prSet>
      <dgm:spPr/>
    </dgm:pt>
    <dgm:pt modelId="{0FDB10D9-6A42-4800-8CF9-8F328F365A2C}" type="pres">
      <dgm:prSet presAssocID="{2F84B647-BAC5-4272-828D-B552A665E7E2}" presName="spacer" presStyleCnt="0"/>
      <dgm:spPr/>
    </dgm:pt>
    <dgm:pt modelId="{C2C73491-DDFB-48A6-B42A-D2C416E1ED4F}" type="pres">
      <dgm:prSet presAssocID="{9CAFF107-F72F-4CC4-9A4D-24F03CB88C75}" presName="parentText" presStyleLbl="node1" presStyleIdx="1" presStyleCnt="4">
        <dgm:presLayoutVars>
          <dgm:chMax val="0"/>
          <dgm:bulletEnabled val="1"/>
        </dgm:presLayoutVars>
      </dgm:prSet>
      <dgm:spPr/>
    </dgm:pt>
    <dgm:pt modelId="{3EB979CF-A1B7-4AD7-873B-0E7845FDC4CB}" type="pres">
      <dgm:prSet presAssocID="{E9F0A7C3-645F-43DB-BD3A-800A8AB96CF3}" presName="spacer" presStyleCnt="0"/>
      <dgm:spPr/>
    </dgm:pt>
    <dgm:pt modelId="{7EC7471B-1005-4966-AE94-81C4544C7AED}" type="pres">
      <dgm:prSet presAssocID="{91830561-3CA9-4B4B-B8A1-A20830A98F3E}" presName="parentText" presStyleLbl="node1" presStyleIdx="2" presStyleCnt="4">
        <dgm:presLayoutVars>
          <dgm:chMax val="0"/>
          <dgm:bulletEnabled val="1"/>
        </dgm:presLayoutVars>
      </dgm:prSet>
      <dgm:spPr/>
    </dgm:pt>
    <dgm:pt modelId="{117A13BA-6A67-4865-AD3A-B1A7C93A1743}" type="pres">
      <dgm:prSet presAssocID="{ABC2B5F1-A5F2-44E7-8F27-D2BE138790B9}" presName="spacer" presStyleCnt="0"/>
      <dgm:spPr/>
    </dgm:pt>
    <dgm:pt modelId="{E86C061A-73A4-4C5B-BF55-6E6BAE1C26D4}" type="pres">
      <dgm:prSet presAssocID="{FCF635AD-511F-4676-8EDC-A42B33658566}" presName="parentText" presStyleLbl="node1" presStyleIdx="3" presStyleCnt="4">
        <dgm:presLayoutVars>
          <dgm:chMax val="0"/>
          <dgm:bulletEnabled val="1"/>
        </dgm:presLayoutVars>
      </dgm:prSet>
      <dgm:spPr/>
    </dgm:pt>
  </dgm:ptLst>
  <dgm:cxnLst>
    <dgm:cxn modelId="{66BA7304-169B-4715-A5DC-93DF85EE4365}" srcId="{25F00FF1-4C52-427C-8265-056406D278BA}" destId="{91830561-3CA9-4B4B-B8A1-A20830A98F3E}" srcOrd="2" destOrd="0" parTransId="{A2EB770F-F499-4516-B909-4A6B16BD3E9D}" sibTransId="{ABC2B5F1-A5F2-44E7-8F27-D2BE138790B9}"/>
    <dgm:cxn modelId="{668CF204-5F38-4115-AD96-2E47116B1077}" type="presOf" srcId="{FCF635AD-511F-4676-8EDC-A42B33658566}" destId="{E86C061A-73A4-4C5B-BF55-6E6BAE1C26D4}" srcOrd="0" destOrd="0" presId="urn:microsoft.com/office/officeart/2005/8/layout/vList2"/>
    <dgm:cxn modelId="{9F276C0D-A0BD-4025-B567-578F8D9BEA3F}" srcId="{25F00FF1-4C52-427C-8265-056406D278BA}" destId="{A44755EA-FDB0-4436-86EB-EE5792AAE8E8}" srcOrd="0" destOrd="0" parTransId="{F2F0CEA8-0A56-41F5-90A6-70E34925205E}" sibTransId="{2F84B647-BAC5-4272-828D-B552A665E7E2}"/>
    <dgm:cxn modelId="{69DB1410-1257-427D-9A3C-25D833C9C9B5}" srcId="{25F00FF1-4C52-427C-8265-056406D278BA}" destId="{9CAFF107-F72F-4CC4-9A4D-24F03CB88C75}" srcOrd="1" destOrd="0" parTransId="{3837F0F5-4808-44FD-B08E-18320B2070AC}" sibTransId="{E9F0A7C3-645F-43DB-BD3A-800A8AB96CF3}"/>
    <dgm:cxn modelId="{364C323C-8102-413C-B1F0-F8711D49F0F9}" type="presOf" srcId="{91830561-3CA9-4B4B-B8A1-A20830A98F3E}" destId="{7EC7471B-1005-4966-AE94-81C4544C7AED}" srcOrd="0" destOrd="0" presId="urn:microsoft.com/office/officeart/2005/8/layout/vList2"/>
    <dgm:cxn modelId="{A2E0AE7D-09C8-4C78-8452-E009C8BFE420}" type="presOf" srcId="{9CAFF107-F72F-4CC4-9A4D-24F03CB88C75}" destId="{C2C73491-DDFB-48A6-B42A-D2C416E1ED4F}" srcOrd="0" destOrd="0" presId="urn:microsoft.com/office/officeart/2005/8/layout/vList2"/>
    <dgm:cxn modelId="{DAED2D84-2382-4813-B2A6-EA37B3B33DF4}" srcId="{25F00FF1-4C52-427C-8265-056406D278BA}" destId="{FCF635AD-511F-4676-8EDC-A42B33658566}" srcOrd="3" destOrd="0" parTransId="{C5D9FB77-EC70-49C2-9C36-E26D11948532}" sibTransId="{7893990C-1074-40A9-8335-0CD1A2A24A50}"/>
    <dgm:cxn modelId="{C8C02AE1-620D-422E-8DAD-726EBFF71FEA}" type="presOf" srcId="{25F00FF1-4C52-427C-8265-056406D278BA}" destId="{941700F8-6D20-4705-9E60-C0F8204F7726}" srcOrd="0" destOrd="0" presId="urn:microsoft.com/office/officeart/2005/8/layout/vList2"/>
    <dgm:cxn modelId="{DB42BCF3-7C35-4A84-AC7F-7C130002F44B}" type="presOf" srcId="{A44755EA-FDB0-4436-86EB-EE5792AAE8E8}" destId="{10430CB9-5CB7-4CDF-BF78-81D52B4E2C38}" srcOrd="0" destOrd="0" presId="urn:microsoft.com/office/officeart/2005/8/layout/vList2"/>
    <dgm:cxn modelId="{4DF8B2D8-A87B-4E38-9EDA-1BA7C5ABA38B}" type="presParOf" srcId="{941700F8-6D20-4705-9E60-C0F8204F7726}" destId="{10430CB9-5CB7-4CDF-BF78-81D52B4E2C38}" srcOrd="0" destOrd="0" presId="urn:microsoft.com/office/officeart/2005/8/layout/vList2"/>
    <dgm:cxn modelId="{DD84B2E0-996C-4DB5-8E95-D491DD413AC9}" type="presParOf" srcId="{941700F8-6D20-4705-9E60-C0F8204F7726}" destId="{0FDB10D9-6A42-4800-8CF9-8F328F365A2C}" srcOrd="1" destOrd="0" presId="urn:microsoft.com/office/officeart/2005/8/layout/vList2"/>
    <dgm:cxn modelId="{442FD656-9790-4B3D-80F1-46DD673B3F49}" type="presParOf" srcId="{941700F8-6D20-4705-9E60-C0F8204F7726}" destId="{C2C73491-DDFB-48A6-B42A-D2C416E1ED4F}" srcOrd="2" destOrd="0" presId="urn:microsoft.com/office/officeart/2005/8/layout/vList2"/>
    <dgm:cxn modelId="{A852078A-83D0-4159-8BE5-99571A8E282B}" type="presParOf" srcId="{941700F8-6D20-4705-9E60-C0F8204F7726}" destId="{3EB979CF-A1B7-4AD7-873B-0E7845FDC4CB}" srcOrd="3" destOrd="0" presId="urn:microsoft.com/office/officeart/2005/8/layout/vList2"/>
    <dgm:cxn modelId="{E1067C20-B4F3-402D-BAF6-ABA9C77B05A2}" type="presParOf" srcId="{941700F8-6D20-4705-9E60-C0F8204F7726}" destId="{7EC7471B-1005-4966-AE94-81C4544C7AED}" srcOrd="4" destOrd="0" presId="urn:microsoft.com/office/officeart/2005/8/layout/vList2"/>
    <dgm:cxn modelId="{237044B0-87C8-4FB2-BD66-2F688F4DFC4F}" type="presParOf" srcId="{941700F8-6D20-4705-9E60-C0F8204F7726}" destId="{117A13BA-6A67-4865-AD3A-B1A7C93A1743}" srcOrd="5" destOrd="0" presId="urn:microsoft.com/office/officeart/2005/8/layout/vList2"/>
    <dgm:cxn modelId="{1C271E39-7FC8-4E82-8B87-F4CE930A2565}" type="presParOf" srcId="{941700F8-6D20-4705-9E60-C0F8204F7726}" destId="{E86C061A-73A4-4C5B-BF55-6E6BAE1C26D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AB34D5FA-7D18-40C2-AA4C-B59E5629354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CF3A358-7DDF-4894-A3C1-C8895AC4DA39}">
      <dgm:prSet custT="1"/>
      <dgm:spPr/>
      <dgm:t>
        <a:bodyPr/>
        <a:lstStyle/>
        <a:p>
          <a:r>
            <a:rPr lang="en-US" sz="2000"/>
            <a:t>With Heroku Exec enabled, you can generate a thread dump for an application process running in a dyno with the command:</a:t>
          </a:r>
        </a:p>
      </dgm:t>
    </dgm:pt>
    <dgm:pt modelId="{F2990CF5-4560-4AE0-A29D-B89687F338C7}" type="parTrans" cxnId="{FAEA5508-47C4-44DF-9062-9795B712D7E2}">
      <dgm:prSet/>
      <dgm:spPr/>
      <dgm:t>
        <a:bodyPr/>
        <a:lstStyle/>
        <a:p>
          <a:endParaRPr lang="en-US" sz="2000"/>
        </a:p>
      </dgm:t>
    </dgm:pt>
    <dgm:pt modelId="{B9066F1B-7FFE-4C37-8BC5-4F5A5AECFF46}" type="sibTrans" cxnId="{FAEA5508-47C4-44DF-9062-9795B712D7E2}">
      <dgm:prSet/>
      <dgm:spPr/>
      <dgm:t>
        <a:bodyPr/>
        <a:lstStyle/>
        <a:p>
          <a:endParaRPr lang="en-US" sz="2000"/>
        </a:p>
      </dgm:t>
    </dgm:pt>
    <dgm:pt modelId="{3F8FC76A-91DE-49BA-889B-7B1B150B8651}">
      <dgm:prSet custT="1"/>
      <dgm:spPr/>
      <dgm:t>
        <a:bodyPr/>
        <a:lstStyle/>
        <a:p>
          <a:r>
            <a:rPr lang="en-US" sz="2000" dirty="0" err="1"/>
            <a:t>heroku</a:t>
          </a:r>
          <a:r>
            <a:rPr lang="en-US" sz="2000" dirty="0"/>
            <a:t> </a:t>
          </a:r>
          <a:r>
            <a:rPr lang="en-US" sz="2000" dirty="0" err="1"/>
            <a:t>java:jstack</a:t>
          </a:r>
          <a:endParaRPr lang="en-US" sz="2000" dirty="0"/>
        </a:p>
      </dgm:t>
    </dgm:pt>
    <dgm:pt modelId="{0B34B127-B880-4964-8F58-0A4B43A45762}" type="parTrans" cxnId="{0A480B51-841E-4F82-A774-F152DF93EA50}">
      <dgm:prSet/>
      <dgm:spPr/>
      <dgm:t>
        <a:bodyPr/>
        <a:lstStyle/>
        <a:p>
          <a:endParaRPr lang="en-US" sz="2000"/>
        </a:p>
      </dgm:t>
    </dgm:pt>
    <dgm:pt modelId="{5A57E4D3-0F9B-41FD-90D4-4465CC29ED66}" type="sibTrans" cxnId="{0A480B51-841E-4F82-A774-F152DF93EA50}">
      <dgm:prSet/>
      <dgm:spPr/>
      <dgm:t>
        <a:bodyPr/>
        <a:lstStyle/>
        <a:p>
          <a:endParaRPr lang="en-US" sz="2000"/>
        </a:p>
      </dgm:t>
    </dgm:pt>
    <dgm:pt modelId="{95F0E821-CC03-4B2E-9BBE-5B98EC4B2E88}">
      <dgm:prSet custT="1"/>
      <dgm:spPr/>
      <dgm:t>
        <a:bodyPr/>
        <a:lstStyle/>
        <a:p>
          <a:r>
            <a:rPr lang="en-US" sz="2000"/>
            <a:t>This prints a thread dump from the web.1 dyno to your console. Optionally, you can provide the --dyno flag with the name of the dyno you want to receive a dump from.</a:t>
          </a:r>
        </a:p>
      </dgm:t>
    </dgm:pt>
    <dgm:pt modelId="{C80837CE-C7A8-4A31-AD61-B9E1C757E9F3}" type="parTrans" cxnId="{96546A37-2BD2-465D-9856-4851D1AFE5B6}">
      <dgm:prSet/>
      <dgm:spPr/>
      <dgm:t>
        <a:bodyPr/>
        <a:lstStyle/>
        <a:p>
          <a:endParaRPr lang="en-US" sz="2000"/>
        </a:p>
      </dgm:t>
    </dgm:pt>
    <dgm:pt modelId="{442F7A6A-CF1A-4B6F-B1DD-4A8AFBA9FAFF}" type="sibTrans" cxnId="{96546A37-2BD2-465D-9856-4851D1AFE5B6}">
      <dgm:prSet/>
      <dgm:spPr/>
      <dgm:t>
        <a:bodyPr/>
        <a:lstStyle/>
        <a:p>
          <a:endParaRPr lang="en-US" sz="2000"/>
        </a:p>
      </dgm:t>
    </dgm:pt>
    <dgm:pt modelId="{4EB8D5C0-1C03-43BF-936A-2C12013C384D}" type="pres">
      <dgm:prSet presAssocID="{AB34D5FA-7D18-40C2-AA4C-B59E56293545}" presName="root" presStyleCnt="0">
        <dgm:presLayoutVars>
          <dgm:dir/>
          <dgm:resizeHandles val="exact"/>
        </dgm:presLayoutVars>
      </dgm:prSet>
      <dgm:spPr/>
    </dgm:pt>
    <dgm:pt modelId="{8052A43D-D6A0-4DFD-9EEE-A87FA4B037C1}" type="pres">
      <dgm:prSet presAssocID="{1CF3A358-7DDF-4894-A3C1-C8895AC4DA39}" presName="compNode" presStyleCnt="0"/>
      <dgm:spPr/>
    </dgm:pt>
    <dgm:pt modelId="{23C2E32E-E665-4E85-A5CE-30EA5DBF7481}" type="pres">
      <dgm:prSet presAssocID="{1CF3A358-7DDF-4894-A3C1-C8895AC4DA39}" presName="bgRect" presStyleLbl="bgShp" presStyleIdx="0" presStyleCnt="3"/>
      <dgm:spPr/>
    </dgm:pt>
    <dgm:pt modelId="{FB2357A1-64D8-4E59-8866-1907F2424AE5}" type="pres">
      <dgm:prSet presAssocID="{1CF3A358-7DDF-4894-A3C1-C8895AC4DA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75F7635E-269E-4B1E-8D0F-F4EEE4D3D30A}" type="pres">
      <dgm:prSet presAssocID="{1CF3A358-7DDF-4894-A3C1-C8895AC4DA39}" presName="spaceRect" presStyleCnt="0"/>
      <dgm:spPr/>
    </dgm:pt>
    <dgm:pt modelId="{AFD38B41-3192-4A16-9949-A8962DEE3169}" type="pres">
      <dgm:prSet presAssocID="{1CF3A358-7DDF-4894-A3C1-C8895AC4DA39}" presName="parTx" presStyleLbl="revTx" presStyleIdx="0" presStyleCnt="3">
        <dgm:presLayoutVars>
          <dgm:chMax val="0"/>
          <dgm:chPref val="0"/>
        </dgm:presLayoutVars>
      </dgm:prSet>
      <dgm:spPr/>
    </dgm:pt>
    <dgm:pt modelId="{3B955F21-D45F-4873-8804-2A76E953A351}" type="pres">
      <dgm:prSet presAssocID="{B9066F1B-7FFE-4C37-8BC5-4F5A5AECFF46}" presName="sibTrans" presStyleCnt="0"/>
      <dgm:spPr/>
    </dgm:pt>
    <dgm:pt modelId="{190749DA-B2CE-4C20-B245-2A619020FD0D}" type="pres">
      <dgm:prSet presAssocID="{3F8FC76A-91DE-49BA-889B-7B1B150B8651}" presName="compNode" presStyleCnt="0"/>
      <dgm:spPr/>
    </dgm:pt>
    <dgm:pt modelId="{C0E80B97-4782-4C8F-8FA6-6359661EE187}" type="pres">
      <dgm:prSet presAssocID="{3F8FC76A-91DE-49BA-889B-7B1B150B8651}" presName="bgRect" presStyleLbl="bgShp" presStyleIdx="1" presStyleCnt="3"/>
      <dgm:spPr/>
    </dgm:pt>
    <dgm:pt modelId="{55DE5461-DA52-4C9F-89F9-985BBE4F6548}" type="pres">
      <dgm:prSet presAssocID="{3F8FC76A-91DE-49BA-889B-7B1B150B86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ue"/>
        </a:ext>
      </dgm:extLst>
    </dgm:pt>
    <dgm:pt modelId="{41CB9754-6FF9-47C1-99B2-1DB93C9A0AB0}" type="pres">
      <dgm:prSet presAssocID="{3F8FC76A-91DE-49BA-889B-7B1B150B8651}" presName="spaceRect" presStyleCnt="0"/>
      <dgm:spPr/>
    </dgm:pt>
    <dgm:pt modelId="{D5F2FF44-25AF-4711-B39C-C84CB6F2F01C}" type="pres">
      <dgm:prSet presAssocID="{3F8FC76A-91DE-49BA-889B-7B1B150B8651}" presName="parTx" presStyleLbl="revTx" presStyleIdx="1" presStyleCnt="3">
        <dgm:presLayoutVars>
          <dgm:chMax val="0"/>
          <dgm:chPref val="0"/>
        </dgm:presLayoutVars>
      </dgm:prSet>
      <dgm:spPr/>
    </dgm:pt>
    <dgm:pt modelId="{99C47102-2F8D-4BE2-8529-8A5BC22FB0F8}" type="pres">
      <dgm:prSet presAssocID="{5A57E4D3-0F9B-41FD-90D4-4465CC29ED66}" presName="sibTrans" presStyleCnt="0"/>
      <dgm:spPr/>
    </dgm:pt>
    <dgm:pt modelId="{52D265D2-7E7F-4FC5-B70B-D4EC8675F210}" type="pres">
      <dgm:prSet presAssocID="{95F0E821-CC03-4B2E-9BBE-5B98EC4B2E88}" presName="compNode" presStyleCnt="0"/>
      <dgm:spPr/>
    </dgm:pt>
    <dgm:pt modelId="{0E07D746-7C9A-4418-996E-0B19B93ACD4B}" type="pres">
      <dgm:prSet presAssocID="{95F0E821-CC03-4B2E-9BBE-5B98EC4B2E88}" presName="bgRect" presStyleLbl="bgShp" presStyleIdx="2" presStyleCnt="3"/>
      <dgm:spPr/>
    </dgm:pt>
    <dgm:pt modelId="{41546D16-A9D8-49DB-B093-F286CF420B8F}" type="pres">
      <dgm:prSet presAssocID="{95F0E821-CC03-4B2E-9BBE-5B98EC4B2E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erpillar"/>
        </a:ext>
      </dgm:extLst>
    </dgm:pt>
    <dgm:pt modelId="{98B4F873-873B-48B0-8B1B-C2EFAEAA7967}" type="pres">
      <dgm:prSet presAssocID="{95F0E821-CC03-4B2E-9BBE-5B98EC4B2E88}" presName="spaceRect" presStyleCnt="0"/>
      <dgm:spPr/>
    </dgm:pt>
    <dgm:pt modelId="{5B8CDF54-D37D-4FF0-8F5E-47B647BB71D9}" type="pres">
      <dgm:prSet presAssocID="{95F0E821-CC03-4B2E-9BBE-5B98EC4B2E88}" presName="parTx" presStyleLbl="revTx" presStyleIdx="2" presStyleCnt="3">
        <dgm:presLayoutVars>
          <dgm:chMax val="0"/>
          <dgm:chPref val="0"/>
        </dgm:presLayoutVars>
      </dgm:prSet>
      <dgm:spPr/>
    </dgm:pt>
  </dgm:ptLst>
  <dgm:cxnLst>
    <dgm:cxn modelId="{FAEA5508-47C4-44DF-9062-9795B712D7E2}" srcId="{AB34D5FA-7D18-40C2-AA4C-B59E56293545}" destId="{1CF3A358-7DDF-4894-A3C1-C8895AC4DA39}" srcOrd="0" destOrd="0" parTransId="{F2990CF5-4560-4AE0-A29D-B89687F338C7}" sibTransId="{B9066F1B-7FFE-4C37-8BC5-4F5A5AECFF46}"/>
    <dgm:cxn modelId="{96850F26-80B9-4AB6-94C8-6407B2ABFEAE}" type="presOf" srcId="{1CF3A358-7DDF-4894-A3C1-C8895AC4DA39}" destId="{AFD38B41-3192-4A16-9949-A8962DEE3169}" srcOrd="0" destOrd="0" presId="urn:microsoft.com/office/officeart/2018/2/layout/IconVerticalSolidList"/>
    <dgm:cxn modelId="{F345CD28-3774-4315-853D-B86B2C7044EA}" type="presOf" srcId="{AB34D5FA-7D18-40C2-AA4C-B59E56293545}" destId="{4EB8D5C0-1C03-43BF-936A-2C12013C384D}" srcOrd="0" destOrd="0" presId="urn:microsoft.com/office/officeart/2018/2/layout/IconVerticalSolidList"/>
    <dgm:cxn modelId="{96546A37-2BD2-465D-9856-4851D1AFE5B6}" srcId="{AB34D5FA-7D18-40C2-AA4C-B59E56293545}" destId="{95F0E821-CC03-4B2E-9BBE-5B98EC4B2E88}" srcOrd="2" destOrd="0" parTransId="{C80837CE-C7A8-4A31-AD61-B9E1C757E9F3}" sibTransId="{442F7A6A-CF1A-4B6F-B1DD-4A8AFBA9FAFF}"/>
    <dgm:cxn modelId="{94BAD950-CADE-4634-9C6B-ED343FBCE0A6}" type="presOf" srcId="{95F0E821-CC03-4B2E-9BBE-5B98EC4B2E88}" destId="{5B8CDF54-D37D-4FF0-8F5E-47B647BB71D9}" srcOrd="0" destOrd="0" presId="urn:microsoft.com/office/officeart/2018/2/layout/IconVerticalSolidList"/>
    <dgm:cxn modelId="{0A480B51-841E-4F82-A774-F152DF93EA50}" srcId="{AB34D5FA-7D18-40C2-AA4C-B59E56293545}" destId="{3F8FC76A-91DE-49BA-889B-7B1B150B8651}" srcOrd="1" destOrd="0" parTransId="{0B34B127-B880-4964-8F58-0A4B43A45762}" sibTransId="{5A57E4D3-0F9B-41FD-90D4-4465CC29ED66}"/>
    <dgm:cxn modelId="{0C68F8D4-32F2-4ECF-9187-0B3434C8A323}" type="presOf" srcId="{3F8FC76A-91DE-49BA-889B-7B1B150B8651}" destId="{D5F2FF44-25AF-4711-B39C-C84CB6F2F01C}" srcOrd="0" destOrd="0" presId="urn:microsoft.com/office/officeart/2018/2/layout/IconVerticalSolidList"/>
    <dgm:cxn modelId="{E2E47AE4-8B61-44DB-9B4C-6108CC93067D}" type="presParOf" srcId="{4EB8D5C0-1C03-43BF-936A-2C12013C384D}" destId="{8052A43D-D6A0-4DFD-9EEE-A87FA4B037C1}" srcOrd="0" destOrd="0" presId="urn:microsoft.com/office/officeart/2018/2/layout/IconVerticalSolidList"/>
    <dgm:cxn modelId="{B999FDE5-AF32-46ED-8E05-302509F99EEC}" type="presParOf" srcId="{8052A43D-D6A0-4DFD-9EEE-A87FA4B037C1}" destId="{23C2E32E-E665-4E85-A5CE-30EA5DBF7481}" srcOrd="0" destOrd="0" presId="urn:microsoft.com/office/officeart/2018/2/layout/IconVerticalSolidList"/>
    <dgm:cxn modelId="{17680FDA-20B1-4221-A3EF-51A6F41E5AFA}" type="presParOf" srcId="{8052A43D-D6A0-4DFD-9EEE-A87FA4B037C1}" destId="{FB2357A1-64D8-4E59-8866-1907F2424AE5}" srcOrd="1" destOrd="0" presId="urn:microsoft.com/office/officeart/2018/2/layout/IconVerticalSolidList"/>
    <dgm:cxn modelId="{A57271C6-C8E4-481C-9DAD-75E34D117409}" type="presParOf" srcId="{8052A43D-D6A0-4DFD-9EEE-A87FA4B037C1}" destId="{75F7635E-269E-4B1E-8D0F-F4EEE4D3D30A}" srcOrd="2" destOrd="0" presId="urn:microsoft.com/office/officeart/2018/2/layout/IconVerticalSolidList"/>
    <dgm:cxn modelId="{1B16D360-8D9A-4A1D-862E-0AF40DA497E9}" type="presParOf" srcId="{8052A43D-D6A0-4DFD-9EEE-A87FA4B037C1}" destId="{AFD38B41-3192-4A16-9949-A8962DEE3169}" srcOrd="3" destOrd="0" presId="urn:microsoft.com/office/officeart/2018/2/layout/IconVerticalSolidList"/>
    <dgm:cxn modelId="{5E14F40C-1771-4853-A8B7-CA33EFE54D32}" type="presParOf" srcId="{4EB8D5C0-1C03-43BF-936A-2C12013C384D}" destId="{3B955F21-D45F-4873-8804-2A76E953A351}" srcOrd="1" destOrd="0" presId="urn:microsoft.com/office/officeart/2018/2/layout/IconVerticalSolidList"/>
    <dgm:cxn modelId="{5DAF4E90-5522-47BD-8F20-4C2829B6729C}" type="presParOf" srcId="{4EB8D5C0-1C03-43BF-936A-2C12013C384D}" destId="{190749DA-B2CE-4C20-B245-2A619020FD0D}" srcOrd="2" destOrd="0" presId="urn:microsoft.com/office/officeart/2018/2/layout/IconVerticalSolidList"/>
    <dgm:cxn modelId="{E760CE6F-B50D-47D1-B30D-E1782E149722}" type="presParOf" srcId="{190749DA-B2CE-4C20-B245-2A619020FD0D}" destId="{C0E80B97-4782-4C8F-8FA6-6359661EE187}" srcOrd="0" destOrd="0" presId="urn:microsoft.com/office/officeart/2018/2/layout/IconVerticalSolidList"/>
    <dgm:cxn modelId="{1A4D49BD-4959-41BC-A890-95574C811E15}" type="presParOf" srcId="{190749DA-B2CE-4C20-B245-2A619020FD0D}" destId="{55DE5461-DA52-4C9F-89F9-985BBE4F6548}" srcOrd="1" destOrd="0" presId="urn:microsoft.com/office/officeart/2018/2/layout/IconVerticalSolidList"/>
    <dgm:cxn modelId="{1B0ED513-046F-4A3C-8772-C4D769241F31}" type="presParOf" srcId="{190749DA-B2CE-4C20-B245-2A619020FD0D}" destId="{41CB9754-6FF9-47C1-99B2-1DB93C9A0AB0}" srcOrd="2" destOrd="0" presId="urn:microsoft.com/office/officeart/2018/2/layout/IconVerticalSolidList"/>
    <dgm:cxn modelId="{1C7579C8-C799-4846-9A23-1B1BFECEACDF}" type="presParOf" srcId="{190749DA-B2CE-4C20-B245-2A619020FD0D}" destId="{D5F2FF44-25AF-4711-B39C-C84CB6F2F01C}" srcOrd="3" destOrd="0" presId="urn:microsoft.com/office/officeart/2018/2/layout/IconVerticalSolidList"/>
    <dgm:cxn modelId="{E3264540-8DD1-4D8E-A5C6-37EDFB6DD8DF}" type="presParOf" srcId="{4EB8D5C0-1C03-43BF-936A-2C12013C384D}" destId="{99C47102-2F8D-4BE2-8529-8A5BC22FB0F8}" srcOrd="3" destOrd="0" presId="urn:microsoft.com/office/officeart/2018/2/layout/IconVerticalSolidList"/>
    <dgm:cxn modelId="{766E33BD-A648-4CBE-8172-B4968CAC8381}" type="presParOf" srcId="{4EB8D5C0-1C03-43BF-936A-2C12013C384D}" destId="{52D265D2-7E7F-4FC5-B70B-D4EC8675F210}" srcOrd="4" destOrd="0" presId="urn:microsoft.com/office/officeart/2018/2/layout/IconVerticalSolidList"/>
    <dgm:cxn modelId="{B65BCBE1-B2E2-4615-A31B-32DE9F0642FC}" type="presParOf" srcId="{52D265D2-7E7F-4FC5-B70B-D4EC8675F210}" destId="{0E07D746-7C9A-4418-996E-0B19B93ACD4B}" srcOrd="0" destOrd="0" presId="urn:microsoft.com/office/officeart/2018/2/layout/IconVerticalSolidList"/>
    <dgm:cxn modelId="{F38244A1-42DE-4499-9F7B-D0544218C64B}" type="presParOf" srcId="{52D265D2-7E7F-4FC5-B70B-D4EC8675F210}" destId="{41546D16-A9D8-49DB-B093-F286CF420B8F}" srcOrd="1" destOrd="0" presId="urn:microsoft.com/office/officeart/2018/2/layout/IconVerticalSolidList"/>
    <dgm:cxn modelId="{0A64C2B9-19C2-4095-8291-AFEDFF588E01}" type="presParOf" srcId="{52D265D2-7E7F-4FC5-B70B-D4EC8675F210}" destId="{98B4F873-873B-48B0-8B1B-C2EFAEAA7967}" srcOrd="2" destOrd="0" presId="urn:microsoft.com/office/officeart/2018/2/layout/IconVerticalSolidList"/>
    <dgm:cxn modelId="{20D29AA0-BAC8-428A-9577-212E7391FB8B}" type="presParOf" srcId="{52D265D2-7E7F-4FC5-B70B-D4EC8675F210}" destId="{5B8CDF54-D37D-4FF0-8F5E-47B647BB71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639C571-FC05-4EF4-8D3D-1405DF16C654}"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64EE7BD0-410F-4C93-B15E-A3CAA7661C27}">
      <dgm:prSet/>
      <dgm:spPr/>
      <dgm:t>
        <a:bodyPr/>
        <a:lstStyle/>
        <a:p>
          <a:r>
            <a:rPr lang="en-US"/>
            <a:t>For example, A Java application may fetch binary library dependencies using Maven, compile the source code together with those libraries, and produce a JAR file to execute.</a:t>
          </a:r>
        </a:p>
      </dgm:t>
    </dgm:pt>
    <dgm:pt modelId="{58E0F934-765F-4EBA-9A4A-DFE9D6B2CB64}" type="parTrans" cxnId="{D8814CD6-1D79-4780-8FFA-D08B3ED6128B}">
      <dgm:prSet/>
      <dgm:spPr/>
      <dgm:t>
        <a:bodyPr/>
        <a:lstStyle/>
        <a:p>
          <a:endParaRPr lang="en-US" sz="2000"/>
        </a:p>
      </dgm:t>
    </dgm:pt>
    <dgm:pt modelId="{354C8E20-EEF6-4894-8947-6046E06D2CBC}" type="sibTrans" cxnId="{D8814CD6-1D79-4780-8FFA-D08B3ED6128B}">
      <dgm:prSet/>
      <dgm:spPr/>
      <dgm:t>
        <a:bodyPr/>
        <a:lstStyle/>
        <a:p>
          <a:endParaRPr lang="en-US"/>
        </a:p>
      </dgm:t>
    </dgm:pt>
    <dgm:pt modelId="{6DD1D3B1-42B7-4D85-B89B-03B457145E0C}">
      <dgm:prSet/>
      <dgm:spPr>
        <a:solidFill>
          <a:srgbClr val="92D050"/>
        </a:solidFill>
      </dgm:spPr>
      <dgm:t>
        <a:bodyPr/>
        <a:lstStyle/>
        <a:p>
          <a:r>
            <a:rPr lang="en-US" dirty="0"/>
            <a:t>The source code for your application, together with the fetched dependencies and output of the build phase such as generated assets or compiled code, as well as the language and framework runtime, are assembled into a slug.</a:t>
          </a:r>
        </a:p>
      </dgm:t>
    </dgm:pt>
    <dgm:pt modelId="{B631BAE4-FEAD-4FD9-86C8-DFE9AA7D6AB2}" type="parTrans" cxnId="{1FBDC2A1-EB99-4157-9971-4152BE5B2AEA}">
      <dgm:prSet/>
      <dgm:spPr/>
      <dgm:t>
        <a:bodyPr/>
        <a:lstStyle/>
        <a:p>
          <a:endParaRPr lang="en-US" sz="2000"/>
        </a:p>
      </dgm:t>
    </dgm:pt>
    <dgm:pt modelId="{538CEC40-788D-4264-AA28-2BB9ABD9DE16}" type="sibTrans" cxnId="{1FBDC2A1-EB99-4157-9971-4152BE5B2AEA}">
      <dgm:prSet/>
      <dgm:spPr/>
      <dgm:t>
        <a:bodyPr/>
        <a:lstStyle/>
        <a:p>
          <a:endParaRPr lang="en-US"/>
        </a:p>
      </dgm:t>
    </dgm:pt>
    <dgm:pt modelId="{89A2DF91-AE4B-4597-BE2D-2CE872F1AA29}" type="pres">
      <dgm:prSet presAssocID="{4639C571-FC05-4EF4-8D3D-1405DF16C654}" presName="outerComposite" presStyleCnt="0">
        <dgm:presLayoutVars>
          <dgm:chMax val="5"/>
          <dgm:dir/>
          <dgm:resizeHandles val="exact"/>
        </dgm:presLayoutVars>
      </dgm:prSet>
      <dgm:spPr/>
    </dgm:pt>
    <dgm:pt modelId="{F837FFB0-C541-48EE-AB78-1BFD80A3F84F}" type="pres">
      <dgm:prSet presAssocID="{4639C571-FC05-4EF4-8D3D-1405DF16C654}" presName="dummyMaxCanvas" presStyleCnt="0">
        <dgm:presLayoutVars/>
      </dgm:prSet>
      <dgm:spPr/>
    </dgm:pt>
    <dgm:pt modelId="{B0D4AB37-A608-49B1-B9FF-142FC828ED91}" type="pres">
      <dgm:prSet presAssocID="{4639C571-FC05-4EF4-8D3D-1405DF16C654}" presName="TwoNodes_1" presStyleLbl="node1" presStyleIdx="0" presStyleCnt="2">
        <dgm:presLayoutVars>
          <dgm:bulletEnabled val="1"/>
        </dgm:presLayoutVars>
      </dgm:prSet>
      <dgm:spPr/>
    </dgm:pt>
    <dgm:pt modelId="{2E40825F-BD01-45A1-89F7-0C25E556A6AA}" type="pres">
      <dgm:prSet presAssocID="{4639C571-FC05-4EF4-8D3D-1405DF16C654}" presName="TwoNodes_2" presStyleLbl="node1" presStyleIdx="1" presStyleCnt="2">
        <dgm:presLayoutVars>
          <dgm:bulletEnabled val="1"/>
        </dgm:presLayoutVars>
      </dgm:prSet>
      <dgm:spPr/>
    </dgm:pt>
    <dgm:pt modelId="{AFBEACB7-93B6-4E9A-A341-F2947A5A9D1E}" type="pres">
      <dgm:prSet presAssocID="{4639C571-FC05-4EF4-8D3D-1405DF16C654}" presName="TwoConn_1-2" presStyleLbl="fgAccFollowNode1" presStyleIdx="0" presStyleCnt="1">
        <dgm:presLayoutVars>
          <dgm:bulletEnabled val="1"/>
        </dgm:presLayoutVars>
      </dgm:prSet>
      <dgm:spPr/>
    </dgm:pt>
    <dgm:pt modelId="{2C2D4193-1F08-4365-AE58-0C7A4F39F3A5}" type="pres">
      <dgm:prSet presAssocID="{4639C571-FC05-4EF4-8D3D-1405DF16C654}" presName="TwoNodes_1_text" presStyleLbl="node1" presStyleIdx="1" presStyleCnt="2">
        <dgm:presLayoutVars>
          <dgm:bulletEnabled val="1"/>
        </dgm:presLayoutVars>
      </dgm:prSet>
      <dgm:spPr/>
    </dgm:pt>
    <dgm:pt modelId="{91B7DFAD-4DC6-45BB-BE3C-DF184537FBBC}" type="pres">
      <dgm:prSet presAssocID="{4639C571-FC05-4EF4-8D3D-1405DF16C654}" presName="TwoNodes_2_text" presStyleLbl="node1" presStyleIdx="1" presStyleCnt="2">
        <dgm:presLayoutVars>
          <dgm:bulletEnabled val="1"/>
        </dgm:presLayoutVars>
      </dgm:prSet>
      <dgm:spPr/>
    </dgm:pt>
  </dgm:ptLst>
  <dgm:cxnLst>
    <dgm:cxn modelId="{E54FC401-9D64-47FA-907D-D06984F32D21}" type="presOf" srcId="{6DD1D3B1-42B7-4D85-B89B-03B457145E0C}" destId="{2E40825F-BD01-45A1-89F7-0C25E556A6AA}" srcOrd="0" destOrd="0" presId="urn:microsoft.com/office/officeart/2005/8/layout/vProcess5"/>
    <dgm:cxn modelId="{89B43234-F7B5-45E1-8605-5D67D3BAB622}" type="presOf" srcId="{64EE7BD0-410F-4C93-B15E-A3CAA7661C27}" destId="{2C2D4193-1F08-4365-AE58-0C7A4F39F3A5}" srcOrd="1" destOrd="0" presId="urn:microsoft.com/office/officeart/2005/8/layout/vProcess5"/>
    <dgm:cxn modelId="{47E02771-6A5C-490E-8051-8C37D3718CFC}" type="presOf" srcId="{4639C571-FC05-4EF4-8D3D-1405DF16C654}" destId="{89A2DF91-AE4B-4597-BE2D-2CE872F1AA29}" srcOrd="0" destOrd="0" presId="urn:microsoft.com/office/officeart/2005/8/layout/vProcess5"/>
    <dgm:cxn modelId="{1FBDC2A1-EB99-4157-9971-4152BE5B2AEA}" srcId="{4639C571-FC05-4EF4-8D3D-1405DF16C654}" destId="{6DD1D3B1-42B7-4D85-B89B-03B457145E0C}" srcOrd="1" destOrd="0" parTransId="{B631BAE4-FEAD-4FD9-86C8-DFE9AA7D6AB2}" sibTransId="{538CEC40-788D-4264-AA28-2BB9ABD9DE16}"/>
    <dgm:cxn modelId="{EBD440A3-5E63-40E8-B608-87DA0BD2D326}" type="presOf" srcId="{354C8E20-EEF6-4894-8947-6046E06D2CBC}" destId="{AFBEACB7-93B6-4E9A-A341-F2947A5A9D1E}" srcOrd="0" destOrd="0" presId="urn:microsoft.com/office/officeart/2005/8/layout/vProcess5"/>
    <dgm:cxn modelId="{BC4EA4B9-692B-4580-B592-E17B450D0581}" type="presOf" srcId="{6DD1D3B1-42B7-4D85-B89B-03B457145E0C}" destId="{91B7DFAD-4DC6-45BB-BE3C-DF184537FBBC}" srcOrd="1" destOrd="0" presId="urn:microsoft.com/office/officeart/2005/8/layout/vProcess5"/>
    <dgm:cxn modelId="{D8814CD6-1D79-4780-8FFA-D08B3ED6128B}" srcId="{4639C571-FC05-4EF4-8D3D-1405DF16C654}" destId="{64EE7BD0-410F-4C93-B15E-A3CAA7661C27}" srcOrd="0" destOrd="0" parTransId="{58E0F934-765F-4EBA-9A4A-DFE9D6B2CB64}" sibTransId="{354C8E20-EEF6-4894-8947-6046E06D2CBC}"/>
    <dgm:cxn modelId="{0F62B4E3-A050-4796-B8DA-C9CE94CCA48F}" type="presOf" srcId="{64EE7BD0-410F-4C93-B15E-A3CAA7661C27}" destId="{B0D4AB37-A608-49B1-B9FF-142FC828ED91}" srcOrd="0" destOrd="0" presId="urn:microsoft.com/office/officeart/2005/8/layout/vProcess5"/>
    <dgm:cxn modelId="{8E8C9620-EE6F-4AB4-9456-980DF518F11B}" type="presParOf" srcId="{89A2DF91-AE4B-4597-BE2D-2CE872F1AA29}" destId="{F837FFB0-C541-48EE-AB78-1BFD80A3F84F}" srcOrd="0" destOrd="0" presId="urn:microsoft.com/office/officeart/2005/8/layout/vProcess5"/>
    <dgm:cxn modelId="{52B7D613-9298-4850-859C-10EBEF457615}" type="presParOf" srcId="{89A2DF91-AE4B-4597-BE2D-2CE872F1AA29}" destId="{B0D4AB37-A608-49B1-B9FF-142FC828ED91}" srcOrd="1" destOrd="0" presId="urn:microsoft.com/office/officeart/2005/8/layout/vProcess5"/>
    <dgm:cxn modelId="{99870BDA-5A00-4F79-99CA-12BA840FF78E}" type="presParOf" srcId="{89A2DF91-AE4B-4597-BE2D-2CE872F1AA29}" destId="{2E40825F-BD01-45A1-89F7-0C25E556A6AA}" srcOrd="2" destOrd="0" presId="urn:microsoft.com/office/officeart/2005/8/layout/vProcess5"/>
    <dgm:cxn modelId="{D562E42C-E258-4EBA-BE04-AB6A6A04CC3A}" type="presParOf" srcId="{89A2DF91-AE4B-4597-BE2D-2CE872F1AA29}" destId="{AFBEACB7-93B6-4E9A-A341-F2947A5A9D1E}" srcOrd="3" destOrd="0" presId="urn:microsoft.com/office/officeart/2005/8/layout/vProcess5"/>
    <dgm:cxn modelId="{A0A908F3-1DB8-4F2D-B04D-181D8520C8C7}" type="presParOf" srcId="{89A2DF91-AE4B-4597-BE2D-2CE872F1AA29}" destId="{2C2D4193-1F08-4365-AE58-0C7A4F39F3A5}" srcOrd="4" destOrd="0" presId="urn:microsoft.com/office/officeart/2005/8/layout/vProcess5"/>
    <dgm:cxn modelId="{08389463-9CEC-44E2-8007-1ABC570DC08B}" type="presParOf" srcId="{89A2DF91-AE4B-4597-BE2D-2CE872F1AA29}" destId="{91B7DFAD-4DC6-45BB-BE3C-DF184537FBBC}"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A18A08B0-A64D-437A-B755-C5AB7C61C96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B1F8EA1-17D8-42E2-8E6A-492791D13830}">
      <dgm:prSet/>
      <dgm:spPr/>
      <dgm:t>
        <a:bodyPr/>
        <a:lstStyle/>
        <a:p>
          <a:r>
            <a:rPr lang="en-US"/>
            <a:t>With Heroku Exec enabled, you can generate a heap dump for an application process running in a dyno with the command:</a:t>
          </a:r>
        </a:p>
      </dgm:t>
    </dgm:pt>
    <dgm:pt modelId="{277A1439-20D5-4C35-9C60-75D4939A1C95}" type="parTrans" cxnId="{375AB343-6E5E-468E-B127-DCAD87E7D4CF}">
      <dgm:prSet/>
      <dgm:spPr/>
      <dgm:t>
        <a:bodyPr/>
        <a:lstStyle/>
        <a:p>
          <a:endParaRPr lang="en-US"/>
        </a:p>
      </dgm:t>
    </dgm:pt>
    <dgm:pt modelId="{ACE8A6A6-89B2-4354-BB89-B247E5046BB7}" type="sibTrans" cxnId="{375AB343-6E5E-468E-B127-DCAD87E7D4CF}">
      <dgm:prSet/>
      <dgm:spPr/>
      <dgm:t>
        <a:bodyPr/>
        <a:lstStyle/>
        <a:p>
          <a:endParaRPr lang="en-US"/>
        </a:p>
      </dgm:t>
    </dgm:pt>
    <dgm:pt modelId="{8C1B018A-9EC6-4D67-97C9-2C7F6BC560A0}">
      <dgm:prSet/>
      <dgm:spPr/>
      <dgm:t>
        <a:bodyPr/>
        <a:lstStyle/>
        <a:p>
          <a:r>
            <a:rPr lang="en-US" b="1"/>
            <a:t>heroku java:jmap</a:t>
          </a:r>
          <a:endParaRPr lang="en-US"/>
        </a:p>
      </dgm:t>
    </dgm:pt>
    <dgm:pt modelId="{EB2984E7-C7B2-4B4B-940B-DD161791859A}" type="parTrans" cxnId="{1C5E567A-642D-4F67-B547-37D420CEB316}">
      <dgm:prSet/>
      <dgm:spPr/>
      <dgm:t>
        <a:bodyPr/>
        <a:lstStyle/>
        <a:p>
          <a:endParaRPr lang="en-US"/>
        </a:p>
      </dgm:t>
    </dgm:pt>
    <dgm:pt modelId="{9D8A25C5-CE67-48BF-9C2B-66F45D0DE8F4}" type="sibTrans" cxnId="{1C5E567A-642D-4F67-B547-37D420CEB316}">
      <dgm:prSet/>
      <dgm:spPr/>
      <dgm:t>
        <a:bodyPr/>
        <a:lstStyle/>
        <a:p>
          <a:endParaRPr lang="en-US"/>
        </a:p>
      </dgm:t>
    </dgm:pt>
    <dgm:pt modelId="{908F8E90-0AFE-40BC-B56C-4AF320D50D79}">
      <dgm:prSet/>
      <dgm:spPr>
        <a:solidFill>
          <a:schemeClr val="accent6">
            <a:lumMod val="50000"/>
          </a:schemeClr>
        </a:solidFill>
      </dgm:spPr>
      <dgm:t>
        <a:bodyPr/>
        <a:lstStyle/>
        <a:p>
          <a:r>
            <a:rPr lang="en-US"/>
            <a:t>This prints a histogram of the heap from the web.1 dyno to your console. Optionally, you can provide the --dyno flag ,with the name of the dyno you want to receive a dump from.</a:t>
          </a:r>
        </a:p>
      </dgm:t>
    </dgm:pt>
    <dgm:pt modelId="{3DBEA6F6-7F3B-428E-8109-F6D519451762}" type="parTrans" cxnId="{B044CA1D-9988-4E36-A53D-ED21CD87F80C}">
      <dgm:prSet/>
      <dgm:spPr/>
      <dgm:t>
        <a:bodyPr/>
        <a:lstStyle/>
        <a:p>
          <a:endParaRPr lang="en-US"/>
        </a:p>
      </dgm:t>
    </dgm:pt>
    <dgm:pt modelId="{3DE0A43C-0D4D-4775-9421-A15D44EE6030}" type="sibTrans" cxnId="{B044CA1D-9988-4E36-A53D-ED21CD87F80C}">
      <dgm:prSet/>
      <dgm:spPr/>
      <dgm:t>
        <a:bodyPr/>
        <a:lstStyle/>
        <a:p>
          <a:endParaRPr lang="en-US"/>
        </a:p>
      </dgm:t>
    </dgm:pt>
    <dgm:pt modelId="{71D16D02-700B-4AB7-BAE3-68D55E1D016E}" type="pres">
      <dgm:prSet presAssocID="{A18A08B0-A64D-437A-B755-C5AB7C61C962}" presName="linear" presStyleCnt="0">
        <dgm:presLayoutVars>
          <dgm:animLvl val="lvl"/>
          <dgm:resizeHandles val="exact"/>
        </dgm:presLayoutVars>
      </dgm:prSet>
      <dgm:spPr/>
    </dgm:pt>
    <dgm:pt modelId="{2A4CF8D8-0CE7-4FAD-87D5-6ED90E54CF4C}" type="pres">
      <dgm:prSet presAssocID="{3B1F8EA1-17D8-42E2-8E6A-492791D13830}" presName="parentText" presStyleLbl="node1" presStyleIdx="0" presStyleCnt="3">
        <dgm:presLayoutVars>
          <dgm:chMax val="0"/>
          <dgm:bulletEnabled val="1"/>
        </dgm:presLayoutVars>
      </dgm:prSet>
      <dgm:spPr/>
    </dgm:pt>
    <dgm:pt modelId="{06C51FDA-7E5E-4B73-891A-2BEFF2D8A690}" type="pres">
      <dgm:prSet presAssocID="{ACE8A6A6-89B2-4354-BB89-B247E5046BB7}" presName="spacer" presStyleCnt="0"/>
      <dgm:spPr/>
    </dgm:pt>
    <dgm:pt modelId="{E79E697A-BD6F-45DD-997F-B6C35067EA9E}" type="pres">
      <dgm:prSet presAssocID="{8C1B018A-9EC6-4D67-97C9-2C7F6BC560A0}" presName="parentText" presStyleLbl="node1" presStyleIdx="1" presStyleCnt="3">
        <dgm:presLayoutVars>
          <dgm:chMax val="0"/>
          <dgm:bulletEnabled val="1"/>
        </dgm:presLayoutVars>
      </dgm:prSet>
      <dgm:spPr/>
    </dgm:pt>
    <dgm:pt modelId="{8A547B00-996B-4DDB-990F-760300A1059C}" type="pres">
      <dgm:prSet presAssocID="{9D8A25C5-CE67-48BF-9C2B-66F45D0DE8F4}" presName="spacer" presStyleCnt="0"/>
      <dgm:spPr/>
    </dgm:pt>
    <dgm:pt modelId="{A8A99D92-DB7B-4DBE-BBB7-78FE049B2D61}" type="pres">
      <dgm:prSet presAssocID="{908F8E90-0AFE-40BC-B56C-4AF320D50D79}" presName="parentText" presStyleLbl="node1" presStyleIdx="2" presStyleCnt="3">
        <dgm:presLayoutVars>
          <dgm:chMax val="0"/>
          <dgm:bulletEnabled val="1"/>
        </dgm:presLayoutVars>
      </dgm:prSet>
      <dgm:spPr/>
    </dgm:pt>
  </dgm:ptLst>
  <dgm:cxnLst>
    <dgm:cxn modelId="{B044CA1D-9988-4E36-A53D-ED21CD87F80C}" srcId="{A18A08B0-A64D-437A-B755-C5AB7C61C962}" destId="{908F8E90-0AFE-40BC-B56C-4AF320D50D79}" srcOrd="2" destOrd="0" parTransId="{3DBEA6F6-7F3B-428E-8109-F6D519451762}" sibTransId="{3DE0A43C-0D4D-4775-9421-A15D44EE6030}"/>
    <dgm:cxn modelId="{BECD0F2E-3439-484E-96F0-D35545219ABC}" type="presOf" srcId="{3B1F8EA1-17D8-42E2-8E6A-492791D13830}" destId="{2A4CF8D8-0CE7-4FAD-87D5-6ED90E54CF4C}" srcOrd="0" destOrd="0" presId="urn:microsoft.com/office/officeart/2005/8/layout/vList2"/>
    <dgm:cxn modelId="{375AB343-6E5E-468E-B127-DCAD87E7D4CF}" srcId="{A18A08B0-A64D-437A-B755-C5AB7C61C962}" destId="{3B1F8EA1-17D8-42E2-8E6A-492791D13830}" srcOrd="0" destOrd="0" parTransId="{277A1439-20D5-4C35-9C60-75D4939A1C95}" sibTransId="{ACE8A6A6-89B2-4354-BB89-B247E5046BB7}"/>
    <dgm:cxn modelId="{1C5E567A-642D-4F67-B547-37D420CEB316}" srcId="{A18A08B0-A64D-437A-B755-C5AB7C61C962}" destId="{8C1B018A-9EC6-4D67-97C9-2C7F6BC560A0}" srcOrd="1" destOrd="0" parTransId="{EB2984E7-C7B2-4B4B-940B-DD161791859A}" sibTransId="{9D8A25C5-CE67-48BF-9C2B-66F45D0DE8F4}"/>
    <dgm:cxn modelId="{337F8CB1-A6E8-487A-A7B0-AE2BBE475C46}" type="presOf" srcId="{8C1B018A-9EC6-4D67-97C9-2C7F6BC560A0}" destId="{E79E697A-BD6F-45DD-997F-B6C35067EA9E}" srcOrd="0" destOrd="0" presId="urn:microsoft.com/office/officeart/2005/8/layout/vList2"/>
    <dgm:cxn modelId="{E831BFB8-1012-41B0-B7DF-7DDB6BCD2088}" type="presOf" srcId="{908F8E90-0AFE-40BC-B56C-4AF320D50D79}" destId="{A8A99D92-DB7B-4DBE-BBB7-78FE049B2D61}" srcOrd="0" destOrd="0" presId="urn:microsoft.com/office/officeart/2005/8/layout/vList2"/>
    <dgm:cxn modelId="{E49DF2B9-DEA8-4D2A-8F1B-F2B205A855FF}" type="presOf" srcId="{A18A08B0-A64D-437A-B755-C5AB7C61C962}" destId="{71D16D02-700B-4AB7-BAE3-68D55E1D016E}" srcOrd="0" destOrd="0" presId="urn:microsoft.com/office/officeart/2005/8/layout/vList2"/>
    <dgm:cxn modelId="{6D292912-A2F9-44E1-830A-B956B1F14940}" type="presParOf" srcId="{71D16D02-700B-4AB7-BAE3-68D55E1D016E}" destId="{2A4CF8D8-0CE7-4FAD-87D5-6ED90E54CF4C}" srcOrd="0" destOrd="0" presId="urn:microsoft.com/office/officeart/2005/8/layout/vList2"/>
    <dgm:cxn modelId="{C853CEA6-80A2-4A74-8BE9-1CAA4BF4301C}" type="presParOf" srcId="{71D16D02-700B-4AB7-BAE3-68D55E1D016E}" destId="{06C51FDA-7E5E-4B73-891A-2BEFF2D8A690}" srcOrd="1" destOrd="0" presId="urn:microsoft.com/office/officeart/2005/8/layout/vList2"/>
    <dgm:cxn modelId="{BD3571A8-0ADD-4D3F-81B1-5A8C3F2F5411}" type="presParOf" srcId="{71D16D02-700B-4AB7-BAE3-68D55E1D016E}" destId="{E79E697A-BD6F-45DD-997F-B6C35067EA9E}" srcOrd="2" destOrd="0" presId="urn:microsoft.com/office/officeart/2005/8/layout/vList2"/>
    <dgm:cxn modelId="{66DA6E9E-A0EB-4F3F-9442-90A44119FBB9}" type="presParOf" srcId="{71D16D02-700B-4AB7-BAE3-68D55E1D016E}" destId="{8A547B00-996B-4DDB-990F-760300A1059C}" srcOrd="3" destOrd="0" presId="urn:microsoft.com/office/officeart/2005/8/layout/vList2"/>
    <dgm:cxn modelId="{D4E2D62E-0AE0-43B7-B33A-D2A010A107A3}" type="presParOf" srcId="{71D16D02-700B-4AB7-BAE3-68D55E1D016E}" destId="{A8A99D92-DB7B-4DBE-BBB7-78FE049B2D6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AB95FB-E5CC-4B90-B188-1919A9B60CF4}">
      <dsp:nvSpPr>
        <dsp:cNvPr id="0" name=""/>
        <dsp:cNvSpPr/>
      </dsp:nvSpPr>
      <dsp:spPr>
        <a:xfrm>
          <a:off x="396904" y="3256"/>
          <a:ext cx="1661198" cy="996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Introduction : Architecture and design</a:t>
          </a:r>
          <a:endParaRPr lang="en-US" sz="1500" kern="1200" dirty="0"/>
        </a:p>
      </dsp:txBody>
      <dsp:txXfrm>
        <a:off x="396904" y="3256"/>
        <a:ext cx="1661198" cy="996718"/>
      </dsp:txXfrm>
    </dsp:sp>
    <dsp:sp modelId="{9DC3D212-3254-449B-9B1D-1282AA1CFA97}">
      <dsp:nvSpPr>
        <dsp:cNvPr id="0" name=""/>
        <dsp:cNvSpPr/>
      </dsp:nvSpPr>
      <dsp:spPr>
        <a:xfrm>
          <a:off x="2224222" y="3256"/>
          <a:ext cx="1661198" cy="996718"/>
        </a:xfrm>
        <a:prstGeom prst="rect">
          <a:avLst/>
        </a:prstGeom>
        <a:solidFill>
          <a:schemeClr val="accent5">
            <a:hueOff val="-281606"/>
            <a:satOff val="-726"/>
            <a:lumOff val="-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Understanding Application Deployment</a:t>
          </a:r>
          <a:endParaRPr lang="en-US" sz="1500" kern="1200" dirty="0"/>
        </a:p>
      </dsp:txBody>
      <dsp:txXfrm>
        <a:off x="2224222" y="3256"/>
        <a:ext cx="1661198" cy="996718"/>
      </dsp:txXfrm>
    </dsp:sp>
    <dsp:sp modelId="{A740A595-8A14-4DE7-8BF8-5D3A517B031B}">
      <dsp:nvSpPr>
        <dsp:cNvPr id="0" name=""/>
        <dsp:cNvSpPr/>
      </dsp:nvSpPr>
      <dsp:spPr>
        <a:xfrm>
          <a:off x="4051540" y="3256"/>
          <a:ext cx="1661198" cy="996718"/>
        </a:xfrm>
        <a:prstGeom prst="rect">
          <a:avLst/>
        </a:prstGeom>
        <a:solidFill>
          <a:schemeClr val="accent5">
            <a:hueOff val="-563212"/>
            <a:satOff val="-1452"/>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Build Application</a:t>
          </a:r>
          <a:endParaRPr lang="en-US" sz="1500" kern="1200" dirty="0"/>
        </a:p>
      </dsp:txBody>
      <dsp:txXfrm>
        <a:off x="4051540" y="3256"/>
        <a:ext cx="1661198" cy="996718"/>
      </dsp:txXfrm>
    </dsp:sp>
    <dsp:sp modelId="{49147CF9-57EF-4BD5-9BAA-DF58397663A1}">
      <dsp:nvSpPr>
        <dsp:cNvPr id="0" name=""/>
        <dsp:cNvSpPr/>
      </dsp:nvSpPr>
      <dsp:spPr>
        <a:xfrm>
          <a:off x="5878858" y="3256"/>
          <a:ext cx="1661198" cy="996718"/>
        </a:xfrm>
        <a:prstGeom prst="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Heroku run Application</a:t>
          </a:r>
        </a:p>
      </dsp:txBody>
      <dsp:txXfrm>
        <a:off x="5878858" y="3256"/>
        <a:ext cx="1661198" cy="996718"/>
      </dsp:txXfrm>
    </dsp:sp>
    <dsp:sp modelId="{2483F83C-F62B-4180-934D-B664114C047B}">
      <dsp:nvSpPr>
        <dsp:cNvPr id="0" name=""/>
        <dsp:cNvSpPr/>
      </dsp:nvSpPr>
      <dsp:spPr>
        <a:xfrm>
          <a:off x="7706176" y="3256"/>
          <a:ext cx="1661198" cy="996718"/>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a:t>
          </a:r>
          <a:r>
            <a:rPr lang="en-US" sz="1500" kern="1200" dirty="0" err="1">
              <a:hlinkClick xmlns:r="http://schemas.openxmlformats.org/officeDocument/2006/relationships" r:id="" action="ppaction://hlinksldjump"/>
            </a:rPr>
            <a:t>BuildPack</a:t>
          </a:r>
          <a:endParaRPr lang="en-US" sz="1500" kern="1200" dirty="0"/>
        </a:p>
      </dsp:txBody>
      <dsp:txXfrm>
        <a:off x="7706176" y="3256"/>
        <a:ext cx="1661198" cy="996718"/>
      </dsp:txXfrm>
    </dsp:sp>
    <dsp:sp modelId="{1FA302CB-D0D6-4CF9-8FF7-D622A3DFB336}">
      <dsp:nvSpPr>
        <dsp:cNvPr id="0" name=""/>
        <dsp:cNvSpPr/>
      </dsp:nvSpPr>
      <dsp:spPr>
        <a:xfrm>
          <a:off x="9533494" y="3256"/>
          <a:ext cx="1661198" cy="996718"/>
        </a:xfrm>
        <a:prstGeom prst="rect">
          <a:avLst/>
        </a:prstGeom>
        <a:solidFill>
          <a:schemeClr val="accent5">
            <a:hueOff val="-1408030"/>
            <a:satOff val="-3629"/>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Slug</a:t>
          </a:r>
          <a:endParaRPr lang="en-US" sz="1500" kern="1200" dirty="0"/>
        </a:p>
      </dsp:txBody>
      <dsp:txXfrm>
        <a:off x="9533494" y="3256"/>
        <a:ext cx="1661198" cy="996718"/>
      </dsp:txXfrm>
    </dsp:sp>
    <dsp:sp modelId="{58024DD5-0948-4FED-A3D1-4D5A437E3B45}">
      <dsp:nvSpPr>
        <dsp:cNvPr id="0" name=""/>
        <dsp:cNvSpPr/>
      </dsp:nvSpPr>
      <dsp:spPr>
        <a:xfrm>
          <a:off x="396904" y="1166094"/>
          <a:ext cx="1661198" cy="996718"/>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Dyno</a:t>
          </a:r>
          <a:endParaRPr lang="en-US" sz="1500" kern="1200" dirty="0"/>
        </a:p>
      </dsp:txBody>
      <dsp:txXfrm>
        <a:off x="396904" y="1166094"/>
        <a:ext cx="1661198" cy="996718"/>
      </dsp:txXfrm>
    </dsp:sp>
    <dsp:sp modelId="{0BF6B129-8510-402F-A0E6-811C6A305BB5}">
      <dsp:nvSpPr>
        <dsp:cNvPr id="0" name=""/>
        <dsp:cNvSpPr/>
      </dsp:nvSpPr>
      <dsp:spPr>
        <a:xfrm>
          <a:off x="2224222" y="1166094"/>
          <a:ext cx="1661198" cy="996718"/>
        </a:xfrm>
        <a:prstGeom prst="rect">
          <a:avLst/>
        </a:prstGeom>
        <a:solidFill>
          <a:schemeClr val="accent5">
            <a:hueOff val="-1971242"/>
            <a:satOff val="-5081"/>
            <a:lumOff val="-3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Release</a:t>
          </a:r>
          <a:endParaRPr lang="en-US" sz="1500" kern="1200" dirty="0"/>
        </a:p>
      </dsp:txBody>
      <dsp:txXfrm>
        <a:off x="2224222" y="1166094"/>
        <a:ext cx="1661198" cy="996718"/>
      </dsp:txXfrm>
    </dsp:sp>
    <dsp:sp modelId="{D52A34D9-E5F0-43AA-9166-0E708262DD3C}">
      <dsp:nvSpPr>
        <dsp:cNvPr id="0" name=""/>
        <dsp:cNvSpPr/>
      </dsp:nvSpPr>
      <dsp:spPr>
        <a:xfrm>
          <a:off x="4051540" y="1166094"/>
          <a:ext cx="1661198" cy="996718"/>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Ci-CD</a:t>
          </a:r>
          <a:endParaRPr lang="en-US" sz="1500" kern="1200" dirty="0"/>
        </a:p>
      </dsp:txBody>
      <dsp:txXfrm>
        <a:off x="4051540" y="1166094"/>
        <a:ext cx="1661198" cy="996718"/>
      </dsp:txXfrm>
    </dsp:sp>
    <dsp:sp modelId="{ACC57C00-ECE1-4ECE-8461-8CB47CB6AE83}">
      <dsp:nvSpPr>
        <dsp:cNvPr id="0" name=""/>
        <dsp:cNvSpPr/>
      </dsp:nvSpPr>
      <dsp:spPr>
        <a:xfrm>
          <a:off x="5878858" y="1166094"/>
          <a:ext cx="1661198" cy="996718"/>
        </a:xfrm>
        <a:prstGeom prst="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Redis</a:t>
          </a:r>
          <a:endParaRPr lang="en-US" sz="1500" kern="1200" dirty="0"/>
        </a:p>
      </dsp:txBody>
      <dsp:txXfrm>
        <a:off x="5878858" y="1166094"/>
        <a:ext cx="1661198" cy="996718"/>
      </dsp:txXfrm>
    </dsp:sp>
    <dsp:sp modelId="{F9FB0748-DCA6-4058-A0D0-8C5D318A27DB}">
      <dsp:nvSpPr>
        <dsp:cNvPr id="0" name=""/>
        <dsp:cNvSpPr/>
      </dsp:nvSpPr>
      <dsp:spPr>
        <a:xfrm>
          <a:off x="7706176" y="1166094"/>
          <a:ext cx="1661198" cy="996718"/>
        </a:xfrm>
        <a:prstGeom prst="rect">
          <a:avLst/>
        </a:prstGeom>
        <a:solidFill>
          <a:schemeClr val="accent5">
            <a:hueOff val="-2816059"/>
            <a:satOff val="-7258"/>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Security</a:t>
          </a:r>
          <a:endParaRPr lang="en-US" sz="1500" kern="1200" dirty="0"/>
        </a:p>
      </dsp:txBody>
      <dsp:txXfrm>
        <a:off x="7706176" y="1166094"/>
        <a:ext cx="1661198" cy="996718"/>
      </dsp:txXfrm>
    </dsp:sp>
    <dsp:sp modelId="{D3032944-754F-4D7A-8429-FCFAA6E5CD67}">
      <dsp:nvSpPr>
        <dsp:cNvPr id="0" name=""/>
        <dsp:cNvSpPr/>
      </dsp:nvSpPr>
      <dsp:spPr>
        <a:xfrm>
          <a:off x="9533494" y="1166094"/>
          <a:ext cx="1661198" cy="996718"/>
        </a:xfrm>
        <a:prstGeom prst="rect">
          <a:avLst/>
        </a:prstGeom>
        <a:solidFill>
          <a:schemeClr val="accent5">
            <a:hueOff val="-3097665"/>
            <a:satOff val="-7984"/>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Salesforce Integration</a:t>
          </a:r>
          <a:endParaRPr lang="en-US" sz="1500" kern="1200" dirty="0"/>
        </a:p>
      </dsp:txBody>
      <dsp:txXfrm>
        <a:off x="9533494" y="1166094"/>
        <a:ext cx="1661198" cy="996718"/>
      </dsp:txXfrm>
    </dsp:sp>
    <dsp:sp modelId="{9E54BDD4-84EB-4758-A8BB-10F9E429A585}">
      <dsp:nvSpPr>
        <dsp:cNvPr id="0" name=""/>
        <dsp:cNvSpPr/>
      </dsp:nvSpPr>
      <dsp:spPr>
        <a:xfrm>
          <a:off x="396904" y="2328933"/>
          <a:ext cx="1661198" cy="99671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Kafka Integration</a:t>
          </a:r>
          <a:endParaRPr lang="en-US" sz="1500" kern="1200" dirty="0"/>
        </a:p>
      </dsp:txBody>
      <dsp:txXfrm>
        <a:off x="396904" y="2328933"/>
        <a:ext cx="1661198" cy="996718"/>
      </dsp:txXfrm>
    </dsp:sp>
    <dsp:sp modelId="{5D043CBB-86D2-43FD-987B-C7E328066206}">
      <dsp:nvSpPr>
        <dsp:cNvPr id="0" name=""/>
        <dsp:cNvSpPr/>
      </dsp:nvSpPr>
      <dsp:spPr>
        <a:xfrm>
          <a:off x="2224222" y="2328933"/>
          <a:ext cx="1661198" cy="996718"/>
        </a:xfrm>
        <a:prstGeom prst="rect">
          <a:avLst/>
        </a:prstGeom>
        <a:solidFill>
          <a:schemeClr val="accent5">
            <a:hueOff val="-3660878"/>
            <a:satOff val="-9435"/>
            <a:lumOff val="-6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Troubleshooting and support</a:t>
          </a:r>
          <a:endParaRPr lang="en-US" sz="1500" kern="1200" dirty="0"/>
        </a:p>
      </dsp:txBody>
      <dsp:txXfrm>
        <a:off x="2224222" y="2328933"/>
        <a:ext cx="1661198" cy="996718"/>
      </dsp:txXfrm>
    </dsp:sp>
    <dsp:sp modelId="{2664E87F-8570-4752-93B1-383E91B427C3}">
      <dsp:nvSpPr>
        <dsp:cNvPr id="0" name=""/>
        <dsp:cNvSpPr/>
      </dsp:nvSpPr>
      <dsp:spPr>
        <a:xfrm>
          <a:off x="4051540" y="2328933"/>
          <a:ext cx="1661198" cy="996718"/>
        </a:xfrm>
        <a:prstGeom prst="rect">
          <a:avLst/>
        </a:prstGeom>
        <a:solidFill>
          <a:schemeClr val="accent5">
            <a:hueOff val="-3942483"/>
            <a:satOff val="-10161"/>
            <a:lumOff val="-6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monitoring and metric</a:t>
          </a:r>
          <a:endParaRPr lang="en-US" sz="1500" kern="1200" dirty="0"/>
        </a:p>
      </dsp:txBody>
      <dsp:txXfrm>
        <a:off x="4051540" y="2328933"/>
        <a:ext cx="1661198" cy="996718"/>
      </dsp:txXfrm>
    </dsp:sp>
    <dsp:sp modelId="{618FE813-902D-4360-B152-8D44B4B67708}">
      <dsp:nvSpPr>
        <dsp:cNvPr id="0" name=""/>
        <dsp:cNvSpPr/>
      </dsp:nvSpPr>
      <dsp:spPr>
        <a:xfrm>
          <a:off x="5878858" y="2328933"/>
          <a:ext cx="1661198" cy="996718"/>
        </a:xfrm>
        <a:prstGeom prst="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Logging</a:t>
          </a:r>
          <a:endParaRPr lang="en-US" sz="1500" kern="1200" dirty="0"/>
        </a:p>
      </dsp:txBody>
      <dsp:txXfrm>
        <a:off x="5878858" y="2328933"/>
        <a:ext cx="1661198" cy="996718"/>
      </dsp:txXfrm>
    </dsp:sp>
    <dsp:sp modelId="{2D3C7762-CC08-4CEC-A190-8384AA5083D3}">
      <dsp:nvSpPr>
        <dsp:cNvPr id="0" name=""/>
        <dsp:cNvSpPr/>
      </dsp:nvSpPr>
      <dsp:spPr>
        <a:xfrm>
          <a:off x="7706176" y="2328933"/>
          <a:ext cx="1661198" cy="996718"/>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Set up</a:t>
          </a:r>
          <a:endParaRPr lang="en-US" sz="1500" kern="1200" dirty="0"/>
        </a:p>
      </dsp:txBody>
      <dsp:txXfrm>
        <a:off x="7706176" y="2328933"/>
        <a:ext cx="1661198" cy="996718"/>
      </dsp:txXfrm>
    </dsp:sp>
    <dsp:sp modelId="{DB996D60-99B2-40AD-A4B7-1E2B4D475767}">
      <dsp:nvSpPr>
        <dsp:cNvPr id="0" name=""/>
        <dsp:cNvSpPr/>
      </dsp:nvSpPr>
      <dsp:spPr>
        <a:xfrm>
          <a:off x="9533494" y="2328933"/>
          <a:ext cx="1661198" cy="996718"/>
        </a:xfrm>
        <a:prstGeom prst="rect">
          <a:avLst/>
        </a:prstGeom>
        <a:solidFill>
          <a:schemeClr val="accent5">
            <a:hueOff val="-4787301"/>
            <a:satOff val="-12338"/>
            <a:lumOff val="-83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a:t>
          </a:r>
          <a:r>
            <a:rPr lang="en-US" sz="1500" kern="1200" dirty="0" err="1">
              <a:hlinkClick xmlns:r="http://schemas.openxmlformats.org/officeDocument/2006/relationships" r:id="" action="ppaction://hlinksldjump"/>
            </a:rPr>
            <a:t>app.json</a:t>
          </a:r>
          <a:endParaRPr lang="en-US" sz="1500" kern="1200" dirty="0"/>
        </a:p>
      </dsp:txBody>
      <dsp:txXfrm>
        <a:off x="9533494" y="2328933"/>
        <a:ext cx="1661198" cy="996718"/>
      </dsp:txXfrm>
    </dsp:sp>
    <dsp:sp modelId="{B9A1C1C9-F02D-45CE-9F6F-7B068EB054D4}">
      <dsp:nvSpPr>
        <dsp:cNvPr id="0" name=""/>
        <dsp:cNvSpPr/>
      </dsp:nvSpPr>
      <dsp:spPr>
        <a:xfrm>
          <a:off x="396904" y="3491772"/>
          <a:ext cx="1661198" cy="996718"/>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App Performance</a:t>
          </a:r>
          <a:endParaRPr lang="en-US" sz="1500" kern="1200" dirty="0"/>
        </a:p>
      </dsp:txBody>
      <dsp:txXfrm>
        <a:off x="396904" y="3491772"/>
        <a:ext cx="1661198" cy="996718"/>
      </dsp:txXfrm>
    </dsp:sp>
    <dsp:sp modelId="{5F408701-252A-4FAE-868D-24E931FAAB87}">
      <dsp:nvSpPr>
        <dsp:cNvPr id="0" name=""/>
        <dsp:cNvSpPr/>
      </dsp:nvSpPr>
      <dsp:spPr>
        <a:xfrm>
          <a:off x="2224222" y="3491772"/>
          <a:ext cx="1661198" cy="996718"/>
        </a:xfrm>
        <a:prstGeom prst="rect">
          <a:avLst/>
        </a:prstGeom>
        <a:solidFill>
          <a:schemeClr val="accent5">
            <a:hueOff val="-5350513"/>
            <a:satOff val="-1379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ction="ppaction://hlinksldjump"/>
            </a:rPr>
            <a:t>Heroku Java</a:t>
          </a:r>
          <a:endParaRPr lang="en-US" sz="1500" kern="1200" dirty="0"/>
        </a:p>
      </dsp:txBody>
      <dsp:txXfrm>
        <a:off x="2224222" y="3491772"/>
        <a:ext cx="1661198" cy="996718"/>
      </dsp:txXfrm>
    </dsp:sp>
    <dsp:sp modelId="{939E6452-CF2A-46DC-8636-8E88CC13A958}">
      <dsp:nvSpPr>
        <dsp:cNvPr id="0" name=""/>
        <dsp:cNvSpPr/>
      </dsp:nvSpPr>
      <dsp:spPr>
        <a:xfrm>
          <a:off x="4051540" y="3491772"/>
          <a:ext cx="1661198" cy="996718"/>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rPr>
            <a:t>Heroku Eclipse Integration</a:t>
          </a:r>
          <a:endParaRPr lang="en-US" sz="1500" kern="1200" dirty="0"/>
        </a:p>
      </dsp:txBody>
      <dsp:txXfrm>
        <a:off x="4051540" y="3491772"/>
        <a:ext cx="1661198" cy="996718"/>
      </dsp:txXfrm>
    </dsp:sp>
    <dsp:sp modelId="{F9CA7D90-2E80-41AE-8EB1-EC10AF3CA088}">
      <dsp:nvSpPr>
        <dsp:cNvPr id="0" name=""/>
        <dsp:cNvSpPr/>
      </dsp:nvSpPr>
      <dsp:spPr>
        <a:xfrm>
          <a:off x="5878858" y="3491772"/>
          <a:ext cx="1661198" cy="996718"/>
        </a:xfrm>
        <a:prstGeom prst="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rPr>
            <a:t>Heroku App-setup deployment</a:t>
          </a:r>
          <a:endParaRPr lang="en-US" sz="1500" kern="1200" dirty="0"/>
        </a:p>
      </dsp:txBody>
      <dsp:txXfrm>
        <a:off x="5878858" y="3491772"/>
        <a:ext cx="1661198" cy="996718"/>
      </dsp:txXfrm>
    </dsp:sp>
    <dsp:sp modelId="{908D596A-255D-4AFC-BCCD-F528AE7AD023}">
      <dsp:nvSpPr>
        <dsp:cNvPr id="0" name=""/>
        <dsp:cNvSpPr/>
      </dsp:nvSpPr>
      <dsp:spPr>
        <a:xfrm>
          <a:off x="7718519" y="3460445"/>
          <a:ext cx="1661198" cy="996718"/>
        </a:xfrm>
        <a:prstGeom prst="rect">
          <a:avLst/>
        </a:prstGeom>
        <a:solidFill>
          <a:schemeClr val="accent5">
            <a:hueOff val="-6195331"/>
            <a:satOff val="-15967"/>
            <a:lumOff val="-10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rPr>
            <a:t>Heroku Shield</a:t>
          </a:r>
          <a:endParaRPr lang="en-US" sz="1500" kern="1200" dirty="0"/>
        </a:p>
      </dsp:txBody>
      <dsp:txXfrm>
        <a:off x="7718519" y="3460445"/>
        <a:ext cx="1661198" cy="996718"/>
      </dsp:txXfrm>
    </dsp:sp>
    <dsp:sp modelId="{83A1158A-E0D2-4D1F-BCFD-C8C3F3B5CDDF}">
      <dsp:nvSpPr>
        <dsp:cNvPr id="0" name=""/>
        <dsp:cNvSpPr/>
      </dsp:nvSpPr>
      <dsp:spPr>
        <a:xfrm>
          <a:off x="9545836" y="3460445"/>
          <a:ext cx="1661198" cy="996718"/>
        </a:xfrm>
        <a:prstGeom prst="rect">
          <a:avLst/>
        </a:prstGeom>
        <a:solidFill>
          <a:schemeClr val="accent5">
            <a:hueOff val="-6476937"/>
            <a:satOff val="-16693"/>
            <a:lumOff val="-11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rPr>
            <a:t>12 factor App</a:t>
          </a:r>
          <a:endParaRPr lang="en-US" sz="1500" kern="1200" dirty="0"/>
        </a:p>
      </dsp:txBody>
      <dsp:txXfrm>
        <a:off x="9545836" y="3460445"/>
        <a:ext cx="1661198" cy="996718"/>
      </dsp:txXfrm>
    </dsp:sp>
    <dsp:sp modelId="{8B98DCD8-BF94-4016-BB6E-4F466CE4A62F}">
      <dsp:nvSpPr>
        <dsp:cNvPr id="0" name=""/>
        <dsp:cNvSpPr/>
      </dsp:nvSpPr>
      <dsp:spPr>
        <a:xfrm>
          <a:off x="4977542" y="4623284"/>
          <a:ext cx="1661198" cy="99671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hlinkClick xmlns:r="http://schemas.openxmlformats.org/officeDocument/2006/relationships" r:id=""/>
            </a:rPr>
            <a:t>Heroku Eternal Object</a:t>
          </a:r>
          <a:endParaRPr lang="en-US" sz="1500" kern="1200" dirty="0"/>
        </a:p>
      </dsp:txBody>
      <dsp:txXfrm>
        <a:off x="4977542" y="4623284"/>
        <a:ext cx="1661198" cy="9967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DC74B-248A-4BF3-BC3A-99ACB1C39564}">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FE6A24-EAC0-49B8-BC44-ECE3CE67FE13}">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288CB1-F8E9-4BF6-9F92-E69F749EF531}">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Buildpacks are responsible for transforming deployed code into a slug, which can then be executed on a dyno. </a:t>
          </a:r>
        </a:p>
      </dsp:txBody>
      <dsp:txXfrm>
        <a:off x="1435590" y="531"/>
        <a:ext cx="9080009" cy="1242935"/>
      </dsp:txXfrm>
    </dsp:sp>
    <dsp:sp modelId="{3DC17786-AE43-4333-90E5-4D41C14941AA}">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A11B7B-77A1-4943-BA77-B167D9E4BD6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9ECD4D-3AAF-44BC-896C-8C826137F26F}">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Buildpacks are composed of a set of scripts, and depending on the programming language, the scripts will retrieve dependencies, output generated assets or compiled code, and more. </a:t>
          </a:r>
        </a:p>
      </dsp:txBody>
      <dsp:txXfrm>
        <a:off x="1435590" y="1554201"/>
        <a:ext cx="9080009" cy="1242935"/>
      </dsp:txXfrm>
    </dsp:sp>
    <dsp:sp modelId="{9DADAD0A-0E12-4540-8F50-6F804D827BCB}">
      <dsp:nvSpPr>
        <dsp:cNvPr id="0" name=""/>
        <dsp:cNvSpPr/>
      </dsp:nvSpPr>
      <dsp:spPr>
        <a:xfrm>
          <a:off x="0" y="3107870"/>
          <a:ext cx="10515600" cy="1242935"/>
        </a:xfrm>
        <a:prstGeom prst="roundRect">
          <a:avLst>
            <a:gd name="adj" fmla="val 1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17C0CC6B-987D-4399-850E-4E8AC99D507D}">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4658E2-AA7E-40C1-8831-EC130A4D2D61}">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This output is assembled into a slug by the slug compiler.</a:t>
          </a:r>
        </a:p>
      </dsp:txBody>
      <dsp:txXfrm>
        <a:off x="1435590" y="3107870"/>
        <a:ext cx="9080009" cy="12429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134DF-B86E-44DC-B252-8ADA315674AC}">
      <dsp:nvSpPr>
        <dsp:cNvPr id="0" name=""/>
        <dsp:cNvSpPr/>
      </dsp:nvSpPr>
      <dsp:spPr>
        <a:xfrm>
          <a:off x="0" y="568554"/>
          <a:ext cx="7531055" cy="13167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4494" tIns="791464" rIns="584494" bIns="170688" numCol="1" spcCol="1270" anchor="t" anchorCtr="0">
          <a:noAutofit/>
        </a:bodyPr>
        <a:lstStyle/>
        <a:p>
          <a:pPr marL="228600" lvl="1" indent="-228600" algn="l" defTabSz="1066800">
            <a:lnSpc>
              <a:spcPct val="90000"/>
            </a:lnSpc>
            <a:spcBef>
              <a:spcPct val="0"/>
            </a:spcBef>
            <a:spcAft>
              <a:spcPct val="15000"/>
            </a:spcAft>
            <a:buNone/>
          </a:pPr>
          <a:r>
            <a:rPr lang="en-US" sz="2400" kern="1200" dirty="0"/>
            <a:t>$ </a:t>
          </a:r>
          <a:r>
            <a:rPr lang="en-US" sz="2400" kern="1200" dirty="0" err="1"/>
            <a:t>heroku</a:t>
          </a:r>
          <a:r>
            <a:rPr lang="en-US" sz="2400" kern="1200" dirty="0"/>
            <a:t> </a:t>
          </a:r>
          <a:r>
            <a:rPr lang="en-US" sz="2400" kern="1200" dirty="0" err="1"/>
            <a:t>buildpacks:remove</a:t>
          </a:r>
          <a:r>
            <a:rPr lang="en-US" sz="2400" kern="1200" dirty="0"/>
            <a:t> </a:t>
          </a:r>
          <a:r>
            <a:rPr lang="en-US" sz="2400" kern="1200" dirty="0" err="1"/>
            <a:t>heroku</a:t>
          </a:r>
          <a:r>
            <a:rPr lang="en-US" sz="2400" kern="1200" dirty="0"/>
            <a:t>/java</a:t>
          </a:r>
        </a:p>
      </dsp:txBody>
      <dsp:txXfrm>
        <a:off x="0" y="568554"/>
        <a:ext cx="7531055" cy="1316700"/>
      </dsp:txXfrm>
    </dsp:sp>
    <dsp:sp modelId="{D9B933D6-341F-4130-961E-719E9DB97750}">
      <dsp:nvSpPr>
        <dsp:cNvPr id="0" name=""/>
        <dsp:cNvSpPr/>
      </dsp:nvSpPr>
      <dsp:spPr>
        <a:xfrm>
          <a:off x="376552" y="7674"/>
          <a:ext cx="5271738" cy="1121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59" tIns="0" rIns="199259" bIns="0" numCol="1" spcCol="1270" anchor="ctr" anchorCtr="0">
          <a:noAutofit/>
        </a:bodyPr>
        <a:lstStyle/>
        <a:p>
          <a:pPr marL="0" lvl="0" indent="0" algn="l" defTabSz="1066800">
            <a:lnSpc>
              <a:spcPct val="90000"/>
            </a:lnSpc>
            <a:spcBef>
              <a:spcPct val="0"/>
            </a:spcBef>
            <a:spcAft>
              <a:spcPct val="35000"/>
            </a:spcAft>
            <a:buNone/>
          </a:pPr>
          <a:r>
            <a:rPr lang="en-US" sz="2400" kern="1200" dirty="0"/>
            <a:t>Removing Buildpacks:</a:t>
          </a:r>
        </a:p>
      </dsp:txBody>
      <dsp:txXfrm>
        <a:off x="431312" y="62434"/>
        <a:ext cx="5162218" cy="1012240"/>
      </dsp:txXfrm>
    </dsp:sp>
    <dsp:sp modelId="{DCFD2735-D217-428C-821A-1C2FE7F769C5}">
      <dsp:nvSpPr>
        <dsp:cNvPr id="0" name=""/>
        <dsp:cNvSpPr/>
      </dsp:nvSpPr>
      <dsp:spPr>
        <a:xfrm>
          <a:off x="0" y="2651335"/>
          <a:ext cx="7531055" cy="36508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4494" tIns="791464" rIns="584494" bIns="170688" numCol="1" spcCol="1270" anchor="t" anchorCtr="0">
          <a:noAutofit/>
        </a:bodyPr>
        <a:lstStyle/>
        <a:p>
          <a:pPr marL="228600" lvl="1" indent="-228600" algn="l" defTabSz="1066800">
            <a:lnSpc>
              <a:spcPct val="90000"/>
            </a:lnSpc>
            <a:spcBef>
              <a:spcPct val="0"/>
            </a:spcBef>
            <a:spcAft>
              <a:spcPct val="15000"/>
            </a:spcAft>
            <a:buNone/>
          </a:pPr>
          <a:r>
            <a:rPr lang="en-US" sz="2400" i="1" kern="1200" dirty="0"/>
            <a:t>{</a:t>
          </a:r>
          <a:endParaRPr lang="en-US" sz="2400" kern="1200" dirty="0"/>
        </a:p>
        <a:p>
          <a:pPr marL="228600" lvl="1" indent="-228600" algn="l" defTabSz="1066800">
            <a:lnSpc>
              <a:spcPct val="90000"/>
            </a:lnSpc>
            <a:spcBef>
              <a:spcPct val="0"/>
            </a:spcBef>
            <a:spcAft>
              <a:spcPct val="15000"/>
            </a:spcAft>
            <a:buNone/>
          </a:pPr>
          <a:r>
            <a:rPr lang="en-US" sz="2400" i="1" kern="1200" dirty="0"/>
            <a:t>"buildpacks": [</a:t>
          </a:r>
          <a:endParaRPr lang="en-US" sz="2400" kern="1200" dirty="0"/>
        </a:p>
        <a:p>
          <a:pPr marL="228600" lvl="1" indent="-228600" algn="l" defTabSz="1066800">
            <a:lnSpc>
              <a:spcPct val="90000"/>
            </a:lnSpc>
            <a:spcBef>
              <a:spcPct val="0"/>
            </a:spcBef>
            <a:spcAft>
              <a:spcPct val="15000"/>
            </a:spcAft>
            <a:buNone/>
          </a:pPr>
          <a:r>
            <a:rPr lang="en-US" sz="2400" i="1" kern="1200"/>
            <a:t>{</a:t>
          </a:r>
          <a:endParaRPr lang="en-US" sz="2400" kern="1200"/>
        </a:p>
        <a:p>
          <a:pPr marL="228600" lvl="1" indent="-228600" algn="l" defTabSz="1066800">
            <a:lnSpc>
              <a:spcPct val="90000"/>
            </a:lnSpc>
            <a:spcBef>
              <a:spcPct val="0"/>
            </a:spcBef>
            <a:spcAft>
              <a:spcPct val="15000"/>
            </a:spcAft>
            <a:buNone/>
          </a:pPr>
          <a:r>
            <a:rPr lang="en-US" sz="2400" i="1" kern="1200" dirty="0"/>
            <a:t>"</a:t>
          </a:r>
          <a:r>
            <a:rPr lang="en-US" sz="2400" i="1" kern="1200" dirty="0" err="1"/>
            <a:t>url</a:t>
          </a:r>
          <a:r>
            <a:rPr lang="en-US" sz="2400" i="1" kern="1200" dirty="0"/>
            <a:t>": "</a:t>
          </a:r>
          <a:r>
            <a:rPr lang="en-US" sz="2400" i="1" kern="1200" dirty="0" err="1"/>
            <a:t>heroku</a:t>
          </a:r>
          <a:r>
            <a:rPr lang="en-US" sz="2400" i="1" kern="1200" dirty="0"/>
            <a:t>/ruby"</a:t>
          </a:r>
          <a:endParaRPr lang="en-US" sz="2400" kern="1200" dirty="0"/>
        </a:p>
        <a:p>
          <a:pPr marL="228600" lvl="1" indent="-228600" algn="l" defTabSz="1066800">
            <a:lnSpc>
              <a:spcPct val="90000"/>
            </a:lnSpc>
            <a:spcBef>
              <a:spcPct val="0"/>
            </a:spcBef>
            <a:spcAft>
              <a:spcPct val="15000"/>
            </a:spcAft>
            <a:buNone/>
          </a:pPr>
          <a:r>
            <a:rPr lang="en-US" sz="2400" i="1" kern="1200"/>
            <a:t>}</a:t>
          </a:r>
          <a:endParaRPr lang="en-US" sz="2400" kern="1200"/>
        </a:p>
        <a:p>
          <a:pPr marL="228600" lvl="1" indent="-228600" algn="l" defTabSz="1066800">
            <a:lnSpc>
              <a:spcPct val="90000"/>
            </a:lnSpc>
            <a:spcBef>
              <a:spcPct val="0"/>
            </a:spcBef>
            <a:spcAft>
              <a:spcPct val="15000"/>
            </a:spcAft>
            <a:buNone/>
          </a:pPr>
          <a:r>
            <a:rPr lang="en-US" sz="2400" i="1" kern="1200" dirty="0"/>
            <a:t>]</a:t>
          </a:r>
          <a:endParaRPr lang="en-US" sz="2400" kern="1200" dirty="0"/>
        </a:p>
        <a:p>
          <a:pPr marL="228600" lvl="1" indent="-228600" algn="l" defTabSz="1066800">
            <a:lnSpc>
              <a:spcPct val="90000"/>
            </a:lnSpc>
            <a:spcBef>
              <a:spcPct val="0"/>
            </a:spcBef>
            <a:spcAft>
              <a:spcPct val="15000"/>
            </a:spcAft>
            <a:buNone/>
          </a:pPr>
          <a:r>
            <a:rPr lang="en-US" sz="2400" i="1" kern="1200" dirty="0"/>
            <a:t>}</a:t>
          </a:r>
          <a:endParaRPr lang="en-US" sz="2400" kern="1200" dirty="0"/>
        </a:p>
      </dsp:txBody>
      <dsp:txXfrm>
        <a:off x="0" y="2651335"/>
        <a:ext cx="7531055" cy="3650850"/>
      </dsp:txXfrm>
    </dsp:sp>
    <dsp:sp modelId="{410DE734-DA9D-46F3-9801-7C6DCAB592DC}">
      <dsp:nvSpPr>
        <dsp:cNvPr id="0" name=""/>
        <dsp:cNvSpPr/>
      </dsp:nvSpPr>
      <dsp:spPr>
        <a:xfrm>
          <a:off x="376552" y="2090455"/>
          <a:ext cx="5271738" cy="1121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59" tIns="0" rIns="199259" bIns="0" numCol="1" spcCol="1270" anchor="ctr" anchorCtr="0">
          <a:noAutofit/>
        </a:bodyPr>
        <a:lstStyle/>
        <a:p>
          <a:pPr marL="0" lvl="0" indent="0" algn="l" defTabSz="1066800">
            <a:lnSpc>
              <a:spcPct val="90000"/>
            </a:lnSpc>
            <a:spcBef>
              <a:spcPct val="0"/>
            </a:spcBef>
            <a:spcAft>
              <a:spcPct val="35000"/>
            </a:spcAft>
            <a:buNone/>
          </a:pPr>
          <a:r>
            <a:rPr lang="en-US" sz="2400" kern="1200"/>
            <a:t>BuildPack Info can be set into App.json</a:t>
          </a:r>
        </a:p>
      </dsp:txBody>
      <dsp:txXfrm>
        <a:off x="431312" y="2145215"/>
        <a:ext cx="5162218" cy="10122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E5BE0-82B3-43D1-8C38-A29BE3663B3A}">
      <dsp:nvSpPr>
        <dsp:cNvPr id="0" name=""/>
        <dsp:cNvSpPr/>
      </dsp:nvSpPr>
      <dsp:spPr>
        <a:xfrm>
          <a:off x="0" y="641"/>
          <a:ext cx="11407486" cy="1500343"/>
        </a:xfrm>
        <a:prstGeom prst="roundRect">
          <a:avLst>
            <a:gd name="adj" fmla="val 10000"/>
          </a:avLst>
        </a:prstGeom>
        <a:solidFill>
          <a:schemeClr val="accent5"/>
        </a:solidFill>
        <a:ln>
          <a:noFill/>
        </a:ln>
        <a:effectLst/>
      </dsp:spPr>
      <dsp:style>
        <a:lnRef idx="0">
          <a:scrgbClr r="0" g="0" b="0"/>
        </a:lnRef>
        <a:fillRef idx="1">
          <a:scrgbClr r="0" g="0" b="0"/>
        </a:fillRef>
        <a:effectRef idx="0">
          <a:scrgbClr r="0" g="0" b="0"/>
        </a:effectRef>
        <a:fontRef idx="minor"/>
      </dsp:style>
    </dsp:sp>
    <dsp:sp modelId="{B8E7D0D4-F847-49EF-A2D0-69240E7127C6}">
      <dsp:nvSpPr>
        <dsp:cNvPr id="0" name=""/>
        <dsp:cNvSpPr/>
      </dsp:nvSpPr>
      <dsp:spPr>
        <a:xfrm>
          <a:off x="453853" y="338218"/>
          <a:ext cx="825188" cy="8251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B4170C-5F87-4BCA-BF85-59E0D6CC8158}">
      <dsp:nvSpPr>
        <dsp:cNvPr id="0" name=""/>
        <dsp:cNvSpPr/>
      </dsp:nvSpPr>
      <dsp:spPr>
        <a:xfrm>
          <a:off x="1732896" y="641"/>
          <a:ext cx="9674589" cy="1500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86" tIns="158786" rIns="158786" bIns="158786" numCol="1" spcCol="1270" anchor="ctr" anchorCtr="0">
          <a:noAutofit/>
        </a:bodyPr>
        <a:lstStyle/>
        <a:p>
          <a:pPr marL="0" lvl="0" indent="0" algn="l" defTabSz="1244600">
            <a:lnSpc>
              <a:spcPct val="90000"/>
            </a:lnSpc>
            <a:spcBef>
              <a:spcPct val="0"/>
            </a:spcBef>
            <a:spcAft>
              <a:spcPct val="35000"/>
            </a:spcAft>
            <a:buNone/>
          </a:pPr>
          <a:r>
            <a:rPr lang="en-US" sz="2800" kern="1200"/>
            <a:t>Slugs are compressed and pre-packaged copies of your application optimized for distribution to the dyno manager. </a:t>
          </a:r>
        </a:p>
      </dsp:txBody>
      <dsp:txXfrm>
        <a:off x="1732896" y="641"/>
        <a:ext cx="9674589" cy="1500343"/>
      </dsp:txXfrm>
    </dsp:sp>
    <dsp:sp modelId="{16244381-6C80-44EF-B54C-D0882C76D09D}">
      <dsp:nvSpPr>
        <dsp:cNvPr id="0" name=""/>
        <dsp:cNvSpPr/>
      </dsp:nvSpPr>
      <dsp:spPr>
        <a:xfrm>
          <a:off x="0" y="1876069"/>
          <a:ext cx="11407486" cy="1500343"/>
        </a:xfrm>
        <a:prstGeom prst="roundRect">
          <a:avLst>
            <a:gd name="adj" fmla="val 10000"/>
          </a:avLst>
        </a:prstGeom>
        <a:solidFill>
          <a:schemeClr val="accent4"/>
        </a:solidFill>
        <a:ln>
          <a:noFill/>
        </a:ln>
        <a:effectLst/>
      </dsp:spPr>
      <dsp:style>
        <a:lnRef idx="0">
          <a:scrgbClr r="0" g="0" b="0"/>
        </a:lnRef>
        <a:fillRef idx="1">
          <a:scrgbClr r="0" g="0" b="0"/>
        </a:fillRef>
        <a:effectRef idx="0">
          <a:scrgbClr r="0" g="0" b="0"/>
        </a:effectRef>
        <a:fontRef idx="minor"/>
      </dsp:style>
    </dsp:sp>
    <dsp:sp modelId="{EFE89221-DB1F-4884-8123-D10062F804B8}">
      <dsp:nvSpPr>
        <dsp:cNvPr id="0" name=""/>
        <dsp:cNvSpPr/>
      </dsp:nvSpPr>
      <dsp:spPr>
        <a:xfrm>
          <a:off x="453853" y="2213647"/>
          <a:ext cx="825188" cy="8251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D7099-53D0-4F83-BA55-93B8105EE2ED}">
      <dsp:nvSpPr>
        <dsp:cNvPr id="0" name=""/>
        <dsp:cNvSpPr/>
      </dsp:nvSpPr>
      <dsp:spPr>
        <a:xfrm>
          <a:off x="1732896" y="1876069"/>
          <a:ext cx="9674589" cy="1500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86" tIns="158786" rIns="158786" bIns="158786" numCol="1" spcCol="1270" anchor="ctr" anchorCtr="0">
          <a:noAutofit/>
        </a:bodyPr>
        <a:lstStyle/>
        <a:p>
          <a:pPr marL="0" lvl="0" indent="0" algn="l" defTabSz="1244600">
            <a:lnSpc>
              <a:spcPct val="90000"/>
            </a:lnSpc>
            <a:spcBef>
              <a:spcPct val="0"/>
            </a:spcBef>
            <a:spcAft>
              <a:spcPct val="35000"/>
            </a:spcAft>
            <a:buNone/>
          </a:pPr>
          <a:r>
            <a:rPr lang="en-US" sz="2800" kern="1200" dirty="0"/>
            <a:t>When we git push to Heroku, code is received by the slug compiler which transforms your repository into a slug. </a:t>
          </a:r>
        </a:p>
      </dsp:txBody>
      <dsp:txXfrm>
        <a:off x="1732896" y="1876069"/>
        <a:ext cx="9674589" cy="1500343"/>
      </dsp:txXfrm>
    </dsp:sp>
    <dsp:sp modelId="{4E365A82-B5DF-44AB-A19D-6D08E5EE56CE}">
      <dsp:nvSpPr>
        <dsp:cNvPr id="0" name=""/>
        <dsp:cNvSpPr/>
      </dsp:nvSpPr>
      <dsp:spPr>
        <a:xfrm>
          <a:off x="0" y="3751498"/>
          <a:ext cx="11407486" cy="1500343"/>
        </a:xfrm>
        <a:prstGeom prst="roundRect">
          <a:avLst>
            <a:gd name="adj" fmla="val 1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F18C684C-4574-4404-BDB8-64A4A671DE8E}">
      <dsp:nvSpPr>
        <dsp:cNvPr id="0" name=""/>
        <dsp:cNvSpPr/>
      </dsp:nvSpPr>
      <dsp:spPr>
        <a:xfrm>
          <a:off x="453853" y="4089075"/>
          <a:ext cx="825188" cy="8251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38791D-7AF0-4D4C-898A-E47C60203D3C}">
      <dsp:nvSpPr>
        <dsp:cNvPr id="0" name=""/>
        <dsp:cNvSpPr/>
      </dsp:nvSpPr>
      <dsp:spPr>
        <a:xfrm>
          <a:off x="1732896" y="3751498"/>
          <a:ext cx="9674589" cy="1500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86" tIns="158786" rIns="158786" bIns="158786" numCol="1" spcCol="1270" anchor="ctr" anchorCtr="0">
          <a:noAutofit/>
        </a:bodyPr>
        <a:lstStyle/>
        <a:p>
          <a:pPr marL="0" lvl="0" indent="0" algn="l" defTabSz="1244600">
            <a:lnSpc>
              <a:spcPct val="90000"/>
            </a:lnSpc>
            <a:spcBef>
              <a:spcPct val="0"/>
            </a:spcBef>
            <a:spcAft>
              <a:spcPct val="35000"/>
            </a:spcAft>
            <a:buNone/>
          </a:pPr>
          <a:r>
            <a:rPr lang="en-US" sz="2800" kern="1200" dirty="0"/>
            <a:t>Scaling an application, then downloads and expands the slug to a dyno for execution.</a:t>
          </a:r>
        </a:p>
      </dsp:txBody>
      <dsp:txXfrm>
        <a:off x="1732896" y="3751498"/>
        <a:ext cx="9674589" cy="150034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B5615A-A364-4973-A9C8-2BB93519491A}">
      <dsp:nvSpPr>
        <dsp:cNvPr id="0" name=""/>
        <dsp:cNvSpPr/>
      </dsp:nvSpPr>
      <dsp:spPr>
        <a:xfrm>
          <a:off x="3437652" y="1390847"/>
          <a:ext cx="758378" cy="91440"/>
        </a:xfrm>
        <a:custGeom>
          <a:avLst/>
          <a:gdLst/>
          <a:ahLst/>
          <a:cxnLst/>
          <a:rect l="0" t="0" r="0" b="0"/>
          <a:pathLst>
            <a:path>
              <a:moveTo>
                <a:pt x="0" y="45720"/>
              </a:moveTo>
              <a:lnTo>
                <a:pt x="75837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797116" y="1432622"/>
        <a:ext cx="39448" cy="7889"/>
      </dsp:txXfrm>
    </dsp:sp>
    <dsp:sp modelId="{7C45CE59-0762-4FDB-93D8-D0270773184E}">
      <dsp:nvSpPr>
        <dsp:cNvPr id="0" name=""/>
        <dsp:cNvSpPr/>
      </dsp:nvSpPr>
      <dsp:spPr>
        <a:xfrm>
          <a:off x="9112" y="407465"/>
          <a:ext cx="3430339" cy="20582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89" tIns="176440" rIns="168089" bIns="176440" numCol="1" spcCol="1270" anchor="t" anchorCtr="0">
          <a:noAutofit/>
        </a:bodyPr>
        <a:lstStyle/>
        <a:p>
          <a:pPr marL="0" lvl="0" indent="0" algn="l" defTabSz="1066800">
            <a:lnSpc>
              <a:spcPct val="90000"/>
            </a:lnSpc>
            <a:spcBef>
              <a:spcPct val="0"/>
            </a:spcBef>
            <a:spcAft>
              <a:spcPct val="35000"/>
            </a:spcAft>
            <a:buNone/>
          </a:pPr>
          <a:r>
            <a:rPr lang="en-US" sz="2400" b="1" kern="1200" dirty="0"/>
            <a:t>Compilation</a:t>
          </a:r>
        </a:p>
        <a:p>
          <a:pPr marL="228600" lvl="1" indent="-228600" algn="l" defTabSz="889000">
            <a:lnSpc>
              <a:spcPct val="90000"/>
            </a:lnSpc>
            <a:spcBef>
              <a:spcPct val="0"/>
            </a:spcBef>
            <a:spcAft>
              <a:spcPct val="15000"/>
            </a:spcAft>
            <a:buChar char="•"/>
          </a:pPr>
          <a:r>
            <a:rPr lang="en-US" sz="2000" kern="1200" dirty="0"/>
            <a:t>The slug compiler is invoked by a git pre-receive hook, which follows these steps:</a:t>
          </a:r>
        </a:p>
      </dsp:txBody>
      <dsp:txXfrm>
        <a:off x="9112" y="407465"/>
        <a:ext cx="3430339" cy="2058203"/>
      </dsp:txXfrm>
    </dsp:sp>
    <dsp:sp modelId="{CDCF72C1-8A15-466D-83D8-7C9A97907DD9}">
      <dsp:nvSpPr>
        <dsp:cNvPr id="0" name=""/>
        <dsp:cNvSpPr/>
      </dsp:nvSpPr>
      <dsp:spPr>
        <a:xfrm>
          <a:off x="7656969" y="1390847"/>
          <a:ext cx="758378" cy="91440"/>
        </a:xfrm>
        <a:custGeom>
          <a:avLst/>
          <a:gdLst/>
          <a:ahLst/>
          <a:cxnLst/>
          <a:rect l="0" t="0" r="0" b="0"/>
          <a:pathLst>
            <a:path>
              <a:moveTo>
                <a:pt x="0" y="45720"/>
              </a:moveTo>
              <a:lnTo>
                <a:pt x="758378" y="45720"/>
              </a:lnTo>
            </a:path>
          </a:pathLst>
        </a:custGeom>
        <a:noFill/>
        <a:ln w="6350" cap="flat" cmpd="sng" algn="ctr">
          <a:solidFill>
            <a:schemeClr val="accent5">
              <a:hueOff val="-2252848"/>
              <a:satOff val="-5806"/>
              <a:lumOff val="-3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016434" y="1432622"/>
        <a:ext cx="39448" cy="7889"/>
      </dsp:txXfrm>
    </dsp:sp>
    <dsp:sp modelId="{17CC39C6-2E9D-4109-975B-FCD95E515476}">
      <dsp:nvSpPr>
        <dsp:cNvPr id="0" name=""/>
        <dsp:cNvSpPr/>
      </dsp:nvSpPr>
      <dsp:spPr>
        <a:xfrm>
          <a:off x="4228430" y="407465"/>
          <a:ext cx="3430339" cy="2058203"/>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89" tIns="176440" rIns="168089" bIns="176440" numCol="1" spcCol="1270" anchor="ctr" anchorCtr="0">
          <a:noAutofit/>
        </a:bodyPr>
        <a:lstStyle/>
        <a:p>
          <a:pPr marL="0" lvl="0" indent="0" algn="ctr" defTabSz="889000">
            <a:lnSpc>
              <a:spcPct val="90000"/>
            </a:lnSpc>
            <a:spcBef>
              <a:spcPct val="0"/>
            </a:spcBef>
            <a:spcAft>
              <a:spcPct val="35000"/>
            </a:spcAft>
            <a:buNone/>
          </a:pPr>
          <a:r>
            <a:rPr lang="en-US" sz="2000" kern="1200"/>
            <a:t>Create a fresh checkout of HEAD from the master branch.</a:t>
          </a:r>
        </a:p>
      </dsp:txBody>
      <dsp:txXfrm>
        <a:off x="4228430" y="407465"/>
        <a:ext cx="3430339" cy="2058203"/>
      </dsp:txXfrm>
    </dsp:sp>
    <dsp:sp modelId="{2F2EFAAC-324C-4C59-85E0-03A85EE4538C}">
      <dsp:nvSpPr>
        <dsp:cNvPr id="0" name=""/>
        <dsp:cNvSpPr/>
      </dsp:nvSpPr>
      <dsp:spPr>
        <a:xfrm>
          <a:off x="1724282" y="2463868"/>
          <a:ext cx="8438635" cy="758378"/>
        </a:xfrm>
        <a:custGeom>
          <a:avLst/>
          <a:gdLst/>
          <a:ahLst/>
          <a:cxnLst/>
          <a:rect l="0" t="0" r="0" b="0"/>
          <a:pathLst>
            <a:path>
              <a:moveTo>
                <a:pt x="8438635" y="0"/>
              </a:moveTo>
              <a:lnTo>
                <a:pt x="8438635" y="396289"/>
              </a:lnTo>
              <a:lnTo>
                <a:pt x="0" y="396289"/>
              </a:lnTo>
              <a:lnTo>
                <a:pt x="0" y="758378"/>
              </a:lnTo>
            </a:path>
          </a:pathLst>
        </a:custGeom>
        <a:noFill/>
        <a:ln w="6350" cap="flat" cmpd="sng" algn="ctr">
          <a:solidFill>
            <a:schemeClr val="accent5">
              <a:hueOff val="-4505695"/>
              <a:satOff val="-11613"/>
              <a:lumOff val="-784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731714" y="2839113"/>
        <a:ext cx="423771" cy="7889"/>
      </dsp:txXfrm>
    </dsp:sp>
    <dsp:sp modelId="{CA138AEF-E0A5-4084-A2EC-98AF5D2BB277}">
      <dsp:nvSpPr>
        <dsp:cNvPr id="0" name=""/>
        <dsp:cNvSpPr/>
      </dsp:nvSpPr>
      <dsp:spPr>
        <a:xfrm>
          <a:off x="8447747" y="407465"/>
          <a:ext cx="3430339" cy="205820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89" tIns="176440" rIns="168089" bIns="176440" numCol="1" spcCol="1270" anchor="ctr" anchorCtr="0">
          <a:noAutofit/>
        </a:bodyPr>
        <a:lstStyle/>
        <a:p>
          <a:pPr marL="0" lvl="0" indent="0" algn="ctr" defTabSz="889000">
            <a:lnSpc>
              <a:spcPct val="90000"/>
            </a:lnSpc>
            <a:spcBef>
              <a:spcPct val="0"/>
            </a:spcBef>
            <a:spcAft>
              <a:spcPct val="35000"/>
            </a:spcAft>
            <a:buNone/>
          </a:pPr>
          <a:r>
            <a:rPr lang="en-US" sz="2000" kern="1200"/>
            <a:t>Remove anything specified in a top-level .slugignore file.</a:t>
          </a:r>
        </a:p>
      </dsp:txBody>
      <dsp:txXfrm>
        <a:off x="8447747" y="407465"/>
        <a:ext cx="3430339" cy="2058203"/>
      </dsp:txXfrm>
    </dsp:sp>
    <dsp:sp modelId="{B906B51B-AA11-4B4F-84D8-44B81CD67243}">
      <dsp:nvSpPr>
        <dsp:cNvPr id="0" name=""/>
        <dsp:cNvSpPr/>
      </dsp:nvSpPr>
      <dsp:spPr>
        <a:xfrm>
          <a:off x="3437652" y="4238028"/>
          <a:ext cx="758378" cy="91440"/>
        </a:xfrm>
        <a:custGeom>
          <a:avLst/>
          <a:gdLst/>
          <a:ahLst/>
          <a:cxnLst/>
          <a:rect l="0" t="0" r="0" b="0"/>
          <a:pathLst>
            <a:path>
              <a:moveTo>
                <a:pt x="0" y="45720"/>
              </a:moveTo>
              <a:lnTo>
                <a:pt x="758378"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797116" y="4279803"/>
        <a:ext cx="39448" cy="7889"/>
      </dsp:txXfrm>
    </dsp:sp>
    <dsp:sp modelId="{3B98AA17-7986-4DE6-9BAD-8551801C18AA}">
      <dsp:nvSpPr>
        <dsp:cNvPr id="0" name=""/>
        <dsp:cNvSpPr/>
      </dsp:nvSpPr>
      <dsp:spPr>
        <a:xfrm>
          <a:off x="9112" y="3254647"/>
          <a:ext cx="3430339" cy="205820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89" tIns="176440" rIns="168089" bIns="176440" numCol="1" spcCol="1270" anchor="ctr" anchorCtr="0">
          <a:noAutofit/>
        </a:bodyPr>
        <a:lstStyle/>
        <a:p>
          <a:pPr marL="0" lvl="0" indent="0" algn="ctr" defTabSz="889000">
            <a:lnSpc>
              <a:spcPct val="90000"/>
            </a:lnSpc>
            <a:spcBef>
              <a:spcPct val="0"/>
            </a:spcBef>
            <a:spcAft>
              <a:spcPct val="35000"/>
            </a:spcAft>
            <a:buNone/>
          </a:pPr>
          <a:r>
            <a:rPr lang="en-US" sz="2000" kern="1200" dirty="0"/>
            <a:t>Download, build, and install local dependencies as specified in your build file( pom.xml, etc.) with the dependency management tool (Maven).</a:t>
          </a:r>
        </a:p>
      </dsp:txBody>
      <dsp:txXfrm>
        <a:off x="9112" y="3254647"/>
        <a:ext cx="3430339" cy="2058203"/>
      </dsp:txXfrm>
    </dsp:sp>
    <dsp:sp modelId="{971ED231-DC4B-48BD-9AD7-14CDF3BDCFDA}">
      <dsp:nvSpPr>
        <dsp:cNvPr id="0" name=""/>
        <dsp:cNvSpPr/>
      </dsp:nvSpPr>
      <dsp:spPr>
        <a:xfrm>
          <a:off x="4228430" y="3254647"/>
          <a:ext cx="3430339" cy="205820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89" tIns="176440" rIns="168089" bIns="176440" numCol="1" spcCol="1270" anchor="ctr" anchorCtr="0">
          <a:noAutofit/>
        </a:bodyPr>
        <a:lstStyle/>
        <a:p>
          <a:pPr marL="0" lvl="0" indent="0" algn="ctr" defTabSz="889000">
            <a:lnSpc>
              <a:spcPct val="90000"/>
            </a:lnSpc>
            <a:spcBef>
              <a:spcPct val="0"/>
            </a:spcBef>
            <a:spcAft>
              <a:spcPct val="35000"/>
            </a:spcAft>
            <a:buNone/>
          </a:pPr>
          <a:r>
            <a:rPr lang="en-US" sz="2000" kern="1200"/>
            <a:t>Package the final slug archive.</a:t>
          </a:r>
        </a:p>
      </dsp:txBody>
      <dsp:txXfrm>
        <a:off x="4228430" y="3254647"/>
        <a:ext cx="3430339" cy="20582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A26BB-F882-4170-944E-B900E3C3192E}">
      <dsp:nvSpPr>
        <dsp:cNvPr id="0" name=""/>
        <dsp:cNvSpPr/>
      </dsp:nvSpPr>
      <dsp:spPr>
        <a:xfrm>
          <a:off x="0" y="4427"/>
          <a:ext cx="11770242" cy="94304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64457-BBFF-46BD-9F36-E4D12E31C724}">
      <dsp:nvSpPr>
        <dsp:cNvPr id="0" name=""/>
        <dsp:cNvSpPr/>
      </dsp:nvSpPr>
      <dsp:spPr>
        <a:xfrm>
          <a:off x="285272" y="216613"/>
          <a:ext cx="518677" cy="518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94FA3-F199-422E-BB12-5E19D017A3C9}">
      <dsp:nvSpPr>
        <dsp:cNvPr id="0" name=""/>
        <dsp:cNvSpPr/>
      </dsp:nvSpPr>
      <dsp:spPr>
        <a:xfrm>
          <a:off x="1089222" y="4427"/>
          <a:ext cx="10681019" cy="943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06" tIns="99806" rIns="99806" bIns="99806" numCol="1" spcCol="1270" anchor="ctr" anchorCtr="0">
          <a:noAutofit/>
        </a:bodyPr>
        <a:lstStyle/>
        <a:p>
          <a:pPr marL="0" lvl="0" indent="0" algn="l" defTabSz="1955800">
            <a:lnSpc>
              <a:spcPct val="90000"/>
            </a:lnSpc>
            <a:spcBef>
              <a:spcPct val="0"/>
            </a:spcBef>
            <a:spcAft>
              <a:spcPct val="35000"/>
            </a:spcAft>
            <a:buNone/>
          </a:pPr>
          <a:r>
            <a:rPr lang="en-US" sz="4400" b="1" kern="1200" dirty="0"/>
            <a:t>Time limit</a:t>
          </a:r>
          <a:endParaRPr lang="en-US" sz="4400" kern="1200" dirty="0"/>
        </a:p>
      </dsp:txBody>
      <dsp:txXfrm>
        <a:off x="1089222" y="4427"/>
        <a:ext cx="10681019" cy="943049"/>
      </dsp:txXfrm>
    </dsp:sp>
    <dsp:sp modelId="{7529DE9E-65BC-4CF0-8450-70E16A8CCAF3}">
      <dsp:nvSpPr>
        <dsp:cNvPr id="0" name=""/>
        <dsp:cNvSpPr/>
      </dsp:nvSpPr>
      <dsp:spPr>
        <a:xfrm>
          <a:off x="0" y="1183239"/>
          <a:ext cx="11770242" cy="943049"/>
        </a:xfrm>
        <a:prstGeom prst="roundRect">
          <a:avLst>
            <a:gd name="adj" fmla="val 10000"/>
          </a:avLst>
        </a:prstGeom>
        <a:solidFill>
          <a:schemeClr val="accent2">
            <a:hueOff val="-363841"/>
            <a:satOff val="-20982"/>
            <a:lumOff val="2157"/>
            <a:alphaOff val="0"/>
          </a:schemeClr>
        </a:solidFill>
        <a:ln>
          <a:noFill/>
        </a:ln>
        <a:effectLst/>
      </dsp:spPr>
      <dsp:style>
        <a:lnRef idx="0">
          <a:scrgbClr r="0" g="0" b="0"/>
        </a:lnRef>
        <a:fillRef idx="1">
          <a:scrgbClr r="0" g="0" b="0"/>
        </a:fillRef>
        <a:effectRef idx="0">
          <a:scrgbClr r="0" g="0" b="0"/>
        </a:effectRef>
        <a:fontRef idx="minor"/>
      </dsp:style>
    </dsp:sp>
    <dsp:sp modelId="{D9D042D1-FE74-47C0-BDEA-EDE18688396E}">
      <dsp:nvSpPr>
        <dsp:cNvPr id="0" name=""/>
        <dsp:cNvSpPr/>
      </dsp:nvSpPr>
      <dsp:spPr>
        <a:xfrm>
          <a:off x="285272" y="1395425"/>
          <a:ext cx="518677" cy="518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93D02C-521F-434A-9C1C-C4656EA0A898}">
      <dsp:nvSpPr>
        <dsp:cNvPr id="0" name=""/>
        <dsp:cNvSpPr/>
      </dsp:nvSpPr>
      <dsp:spPr>
        <a:xfrm>
          <a:off x="1089222" y="1183239"/>
          <a:ext cx="10681019" cy="943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06" tIns="99806" rIns="99806" bIns="99806" numCol="1" spcCol="1270" anchor="ctr" anchorCtr="0">
          <a:noAutofit/>
        </a:bodyPr>
        <a:lstStyle/>
        <a:p>
          <a:pPr marL="0" lvl="0" indent="0" algn="l" defTabSz="1066800">
            <a:lnSpc>
              <a:spcPct val="90000"/>
            </a:lnSpc>
            <a:spcBef>
              <a:spcPct val="0"/>
            </a:spcBef>
            <a:spcAft>
              <a:spcPct val="35000"/>
            </a:spcAft>
            <a:buNone/>
          </a:pPr>
          <a:r>
            <a:rPr lang="en-US" sz="2400" kern="1200" dirty="0"/>
            <a:t>Slug compilation is currently limited to 15 minutes.</a:t>
          </a:r>
        </a:p>
      </dsp:txBody>
      <dsp:txXfrm>
        <a:off x="1089222" y="1183239"/>
        <a:ext cx="10681019" cy="943049"/>
      </dsp:txXfrm>
    </dsp:sp>
    <dsp:sp modelId="{142E21A1-D620-43AB-89CA-E96BDA6DC7F7}">
      <dsp:nvSpPr>
        <dsp:cNvPr id="0" name=""/>
        <dsp:cNvSpPr/>
      </dsp:nvSpPr>
      <dsp:spPr>
        <a:xfrm>
          <a:off x="0" y="2362051"/>
          <a:ext cx="11770242" cy="943049"/>
        </a:xfrm>
        <a:prstGeom prst="roundRect">
          <a:avLst>
            <a:gd name="adj" fmla="val 1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503D074C-3318-414D-B1E1-C7D095E33260}">
      <dsp:nvSpPr>
        <dsp:cNvPr id="0" name=""/>
        <dsp:cNvSpPr/>
      </dsp:nvSpPr>
      <dsp:spPr>
        <a:xfrm>
          <a:off x="285272" y="2574237"/>
          <a:ext cx="518677" cy="518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B2EF53-DC8A-444B-A017-7473E116864D}">
      <dsp:nvSpPr>
        <dsp:cNvPr id="0" name=""/>
        <dsp:cNvSpPr/>
      </dsp:nvSpPr>
      <dsp:spPr>
        <a:xfrm>
          <a:off x="1089222" y="2362051"/>
          <a:ext cx="10681019" cy="943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06" tIns="99806" rIns="99806" bIns="99806" numCol="1" spcCol="1270" anchor="ctr" anchorCtr="0">
          <a:noAutofit/>
        </a:bodyPr>
        <a:lstStyle/>
        <a:p>
          <a:pPr marL="0" lvl="0" indent="0" algn="l" defTabSz="1066800">
            <a:lnSpc>
              <a:spcPct val="90000"/>
            </a:lnSpc>
            <a:spcBef>
              <a:spcPct val="0"/>
            </a:spcBef>
            <a:spcAft>
              <a:spcPct val="35000"/>
            </a:spcAft>
            <a:buNone/>
          </a:pPr>
          <a:r>
            <a:rPr lang="en-US" sz="2400" kern="1200" dirty="0"/>
            <a:t>If deploys start timing out during compilation there are various strategies to speed things up, but these will vary based upon the build tool used. </a:t>
          </a:r>
        </a:p>
      </dsp:txBody>
      <dsp:txXfrm>
        <a:off x="1089222" y="2362051"/>
        <a:ext cx="10681019" cy="943049"/>
      </dsp:txXfrm>
    </dsp:sp>
    <dsp:sp modelId="{37838C4A-AA43-44E8-B8CD-B4B8B89D7521}">
      <dsp:nvSpPr>
        <dsp:cNvPr id="0" name=""/>
        <dsp:cNvSpPr/>
      </dsp:nvSpPr>
      <dsp:spPr>
        <a:xfrm>
          <a:off x="0" y="3540863"/>
          <a:ext cx="11770242" cy="943049"/>
        </a:xfrm>
        <a:prstGeom prst="roundRect">
          <a:avLst>
            <a:gd name="adj" fmla="val 10000"/>
          </a:avLst>
        </a:prstGeom>
        <a:solidFill>
          <a:schemeClr val="accent2">
            <a:hueOff val="-1091522"/>
            <a:satOff val="-62946"/>
            <a:lumOff val="6471"/>
            <a:alphaOff val="0"/>
          </a:schemeClr>
        </a:solidFill>
        <a:ln>
          <a:noFill/>
        </a:ln>
        <a:effectLst/>
      </dsp:spPr>
      <dsp:style>
        <a:lnRef idx="0">
          <a:scrgbClr r="0" g="0" b="0"/>
        </a:lnRef>
        <a:fillRef idx="1">
          <a:scrgbClr r="0" g="0" b="0"/>
        </a:fillRef>
        <a:effectRef idx="0">
          <a:scrgbClr r="0" g="0" b="0"/>
        </a:effectRef>
        <a:fontRef idx="minor"/>
      </dsp:style>
    </dsp:sp>
    <dsp:sp modelId="{CA93CBEE-ED38-4CA0-87A9-634B47B7A1C0}">
      <dsp:nvSpPr>
        <dsp:cNvPr id="0" name=""/>
        <dsp:cNvSpPr/>
      </dsp:nvSpPr>
      <dsp:spPr>
        <a:xfrm>
          <a:off x="285272" y="3753049"/>
          <a:ext cx="518677" cy="518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7B0256-F31F-487E-8B75-6A107D17FD34}">
      <dsp:nvSpPr>
        <dsp:cNvPr id="0" name=""/>
        <dsp:cNvSpPr/>
      </dsp:nvSpPr>
      <dsp:spPr>
        <a:xfrm>
          <a:off x="1089222" y="3540863"/>
          <a:ext cx="10681019" cy="943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06" tIns="99806" rIns="99806" bIns="99806" numCol="1" spcCol="1270" anchor="ctr" anchorCtr="0">
          <a:noAutofit/>
        </a:bodyPr>
        <a:lstStyle/>
        <a:p>
          <a:pPr marL="0" lvl="0" indent="0" algn="l" defTabSz="1066800">
            <a:lnSpc>
              <a:spcPct val="90000"/>
            </a:lnSpc>
            <a:spcBef>
              <a:spcPct val="0"/>
            </a:spcBef>
            <a:spcAft>
              <a:spcPct val="35000"/>
            </a:spcAft>
            <a:buNone/>
          </a:pPr>
          <a:r>
            <a:rPr lang="en-US" sz="2400" kern="1200" dirty="0"/>
            <a:t>Very large applications which time out should usually have independent components spun off into separate libraries. </a:t>
          </a:r>
        </a:p>
      </dsp:txBody>
      <dsp:txXfrm>
        <a:off x="1089222" y="3540863"/>
        <a:ext cx="10681019" cy="943049"/>
      </dsp:txXfrm>
    </dsp:sp>
    <dsp:sp modelId="{F29E224C-A966-4531-9632-8F78B10DAE77}">
      <dsp:nvSpPr>
        <dsp:cNvPr id="0" name=""/>
        <dsp:cNvSpPr/>
      </dsp:nvSpPr>
      <dsp:spPr>
        <a:xfrm>
          <a:off x="0" y="4719675"/>
          <a:ext cx="11770242" cy="943049"/>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7448FF70-1336-4FC5-B7C2-2758BA6FA6B1}">
      <dsp:nvSpPr>
        <dsp:cNvPr id="0" name=""/>
        <dsp:cNvSpPr/>
      </dsp:nvSpPr>
      <dsp:spPr>
        <a:xfrm>
          <a:off x="285272" y="4931862"/>
          <a:ext cx="518677" cy="518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94BB3B-8A67-470D-A6C1-293B3B883657}">
      <dsp:nvSpPr>
        <dsp:cNvPr id="0" name=""/>
        <dsp:cNvSpPr/>
      </dsp:nvSpPr>
      <dsp:spPr>
        <a:xfrm>
          <a:off x="1089222" y="4719675"/>
          <a:ext cx="10681019" cy="943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06" tIns="99806" rIns="99806" bIns="99806" numCol="1" spcCol="1270" anchor="ctr" anchorCtr="0">
          <a:noAutofit/>
        </a:bodyPr>
        <a:lstStyle/>
        <a:p>
          <a:pPr marL="0" lvl="0" indent="0" algn="l" defTabSz="889000">
            <a:lnSpc>
              <a:spcPct val="90000"/>
            </a:lnSpc>
            <a:spcBef>
              <a:spcPct val="0"/>
            </a:spcBef>
            <a:spcAft>
              <a:spcPct val="35000"/>
            </a:spcAft>
            <a:buNone/>
          </a:pPr>
          <a:r>
            <a:rPr lang="en-US" sz="2000" kern="1200" dirty="0"/>
            <a:t>Keep in mind that disk IO performance on dynos can vary widely, so in some cases compilations that finish in 10 minutes on a local SSD could take over 15 during deployment.</a:t>
          </a:r>
        </a:p>
      </dsp:txBody>
      <dsp:txXfrm>
        <a:off x="1089222" y="4719675"/>
        <a:ext cx="10681019" cy="94304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07117-4FB8-402E-98D1-6FC8511E43AF}">
      <dsp:nvSpPr>
        <dsp:cNvPr id="0" name=""/>
        <dsp:cNvSpPr/>
      </dsp:nvSpPr>
      <dsp:spPr>
        <a:xfrm>
          <a:off x="0" y="1771"/>
          <a:ext cx="11876567" cy="7547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43011-48BB-4E52-B4BA-1D807C8F83F7}">
      <dsp:nvSpPr>
        <dsp:cNvPr id="0" name=""/>
        <dsp:cNvSpPr/>
      </dsp:nvSpPr>
      <dsp:spPr>
        <a:xfrm>
          <a:off x="228323" y="171598"/>
          <a:ext cx="415134" cy="4151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7FF985-FBE1-4E37-B72A-2D02E3588514}">
      <dsp:nvSpPr>
        <dsp:cNvPr id="0" name=""/>
        <dsp:cNvSpPr/>
      </dsp:nvSpPr>
      <dsp:spPr>
        <a:xfrm>
          <a:off x="871781" y="1771"/>
          <a:ext cx="11004785" cy="75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844550">
            <a:lnSpc>
              <a:spcPct val="90000"/>
            </a:lnSpc>
            <a:spcBef>
              <a:spcPct val="0"/>
            </a:spcBef>
            <a:spcAft>
              <a:spcPct val="35000"/>
            </a:spcAft>
            <a:buNone/>
          </a:pPr>
          <a:r>
            <a:rPr lang="en-US" sz="1900" kern="1200" dirty="0"/>
            <a:t>Slug size varies greatly depending on what language and framework you are using, how many dependencies you have added and other factors specific to your app. </a:t>
          </a:r>
        </a:p>
      </dsp:txBody>
      <dsp:txXfrm>
        <a:off x="871781" y="1771"/>
        <a:ext cx="11004785" cy="754789"/>
      </dsp:txXfrm>
    </dsp:sp>
    <dsp:sp modelId="{0960066E-12B3-4C78-B855-EE8B3B0A5D5C}">
      <dsp:nvSpPr>
        <dsp:cNvPr id="0" name=""/>
        <dsp:cNvSpPr/>
      </dsp:nvSpPr>
      <dsp:spPr>
        <a:xfrm>
          <a:off x="0" y="945258"/>
          <a:ext cx="11876567" cy="7547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EBB16B-3B2A-413A-8F86-CBA8AE35DF1B}">
      <dsp:nvSpPr>
        <dsp:cNvPr id="0" name=""/>
        <dsp:cNvSpPr/>
      </dsp:nvSpPr>
      <dsp:spPr>
        <a:xfrm>
          <a:off x="228323" y="1115085"/>
          <a:ext cx="415134" cy="4151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3D936F-46A0-44C9-8564-EEE5E7291CB1}">
      <dsp:nvSpPr>
        <dsp:cNvPr id="0" name=""/>
        <dsp:cNvSpPr/>
      </dsp:nvSpPr>
      <dsp:spPr>
        <a:xfrm>
          <a:off x="871781" y="945258"/>
          <a:ext cx="11004785" cy="754789"/>
        </a:xfrm>
        <a:prstGeom prst="rect">
          <a:avLst/>
        </a:prstGeom>
        <a:solidFill>
          <a:schemeClr val="accent4">
            <a:lumMod val="5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844550">
            <a:lnSpc>
              <a:spcPct val="90000"/>
            </a:lnSpc>
            <a:spcBef>
              <a:spcPct val="0"/>
            </a:spcBef>
            <a:spcAft>
              <a:spcPct val="35000"/>
            </a:spcAft>
            <a:buNone/>
          </a:pPr>
          <a:r>
            <a:rPr lang="en-US" sz="1900" kern="1200" dirty="0"/>
            <a:t>Smaller slugs can be transferred to the dyno manager more quickly, allowing for more immediate scaling. Try to keep your slugs as small and nimble as possible.</a:t>
          </a:r>
        </a:p>
      </dsp:txBody>
      <dsp:txXfrm>
        <a:off x="871781" y="945258"/>
        <a:ext cx="11004785" cy="754789"/>
      </dsp:txXfrm>
    </dsp:sp>
    <dsp:sp modelId="{8C5DE0B9-840C-45EE-9642-689A8FEC9747}">
      <dsp:nvSpPr>
        <dsp:cNvPr id="0" name=""/>
        <dsp:cNvSpPr/>
      </dsp:nvSpPr>
      <dsp:spPr>
        <a:xfrm>
          <a:off x="0" y="1888745"/>
          <a:ext cx="11876567" cy="754789"/>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BAF4F174-B2F0-4174-91E2-C56F39FA9997}">
      <dsp:nvSpPr>
        <dsp:cNvPr id="0" name=""/>
        <dsp:cNvSpPr/>
      </dsp:nvSpPr>
      <dsp:spPr>
        <a:xfrm>
          <a:off x="228323" y="2058572"/>
          <a:ext cx="415134" cy="4151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017425-CC75-4EEE-9FE4-1C7E67E1CF3B}">
      <dsp:nvSpPr>
        <dsp:cNvPr id="0" name=""/>
        <dsp:cNvSpPr/>
      </dsp:nvSpPr>
      <dsp:spPr>
        <a:xfrm>
          <a:off x="871781" y="1888745"/>
          <a:ext cx="11004785" cy="75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844550">
            <a:lnSpc>
              <a:spcPct val="90000"/>
            </a:lnSpc>
            <a:spcBef>
              <a:spcPct val="0"/>
            </a:spcBef>
            <a:spcAft>
              <a:spcPct val="35000"/>
            </a:spcAft>
            <a:buNone/>
          </a:pPr>
          <a:r>
            <a:rPr lang="en-US" sz="1900" kern="1200"/>
            <a:t>Here are some techniques for reducing slug size:</a:t>
          </a:r>
        </a:p>
      </dsp:txBody>
      <dsp:txXfrm>
        <a:off x="871781" y="1888745"/>
        <a:ext cx="11004785" cy="754789"/>
      </dsp:txXfrm>
    </dsp:sp>
    <dsp:sp modelId="{446D1709-737C-4102-97D3-5FE86376F894}">
      <dsp:nvSpPr>
        <dsp:cNvPr id="0" name=""/>
        <dsp:cNvSpPr/>
      </dsp:nvSpPr>
      <dsp:spPr>
        <a:xfrm>
          <a:off x="0" y="2832232"/>
          <a:ext cx="11876567" cy="7547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91E84A-5F89-4BD8-AD18-C7018E478923}">
      <dsp:nvSpPr>
        <dsp:cNvPr id="0" name=""/>
        <dsp:cNvSpPr/>
      </dsp:nvSpPr>
      <dsp:spPr>
        <a:xfrm>
          <a:off x="228323" y="3002059"/>
          <a:ext cx="415134" cy="4151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770DDA-3C7D-481C-9221-C626D616AAD1}">
      <dsp:nvSpPr>
        <dsp:cNvPr id="0" name=""/>
        <dsp:cNvSpPr/>
      </dsp:nvSpPr>
      <dsp:spPr>
        <a:xfrm>
          <a:off x="871781" y="2832232"/>
          <a:ext cx="11004785" cy="75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844550">
            <a:lnSpc>
              <a:spcPct val="90000"/>
            </a:lnSpc>
            <a:spcBef>
              <a:spcPct val="0"/>
            </a:spcBef>
            <a:spcAft>
              <a:spcPct val="35000"/>
            </a:spcAft>
            <a:buNone/>
          </a:pPr>
          <a:r>
            <a:rPr lang="en-US" sz="1900" kern="1200"/>
            <a:t>Move large assets like PDFs or audio files to asset storage.</a:t>
          </a:r>
        </a:p>
      </dsp:txBody>
      <dsp:txXfrm>
        <a:off x="871781" y="2832232"/>
        <a:ext cx="11004785" cy="754789"/>
      </dsp:txXfrm>
    </dsp:sp>
    <dsp:sp modelId="{4F36B7D1-7321-4535-8ACA-96E9E5E1C7C9}">
      <dsp:nvSpPr>
        <dsp:cNvPr id="0" name=""/>
        <dsp:cNvSpPr/>
      </dsp:nvSpPr>
      <dsp:spPr>
        <a:xfrm>
          <a:off x="0" y="3775719"/>
          <a:ext cx="11876567" cy="7547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8C52B1-7ACE-41D1-B241-D395B46E7FE0}">
      <dsp:nvSpPr>
        <dsp:cNvPr id="0" name=""/>
        <dsp:cNvSpPr/>
      </dsp:nvSpPr>
      <dsp:spPr>
        <a:xfrm>
          <a:off x="228323" y="3945546"/>
          <a:ext cx="415134" cy="4151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C73073-085C-47D0-AEB5-59F5791A41EA}">
      <dsp:nvSpPr>
        <dsp:cNvPr id="0" name=""/>
        <dsp:cNvSpPr/>
      </dsp:nvSpPr>
      <dsp:spPr>
        <a:xfrm>
          <a:off x="871781" y="3775719"/>
          <a:ext cx="11004785" cy="75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844550">
            <a:lnSpc>
              <a:spcPct val="90000"/>
            </a:lnSpc>
            <a:spcBef>
              <a:spcPct val="0"/>
            </a:spcBef>
            <a:spcAft>
              <a:spcPct val="35000"/>
            </a:spcAft>
            <a:buNone/>
          </a:pPr>
          <a:r>
            <a:rPr lang="en-US" sz="1900" kern="1200"/>
            <a:t>Remove unneeded dependencies and exclude unnecessary files via .slugignore.</a:t>
          </a:r>
        </a:p>
      </dsp:txBody>
      <dsp:txXfrm>
        <a:off x="871781" y="3775719"/>
        <a:ext cx="11004785" cy="754789"/>
      </dsp:txXfrm>
    </dsp:sp>
    <dsp:sp modelId="{733887DE-3785-47B3-8DCD-5B7501A1B6F8}">
      <dsp:nvSpPr>
        <dsp:cNvPr id="0" name=""/>
        <dsp:cNvSpPr/>
      </dsp:nvSpPr>
      <dsp:spPr>
        <a:xfrm>
          <a:off x="0" y="4719206"/>
          <a:ext cx="11876567" cy="7547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0A2F06-F447-4F7B-9021-F83B3DD0E374}">
      <dsp:nvSpPr>
        <dsp:cNvPr id="0" name=""/>
        <dsp:cNvSpPr/>
      </dsp:nvSpPr>
      <dsp:spPr>
        <a:xfrm>
          <a:off x="228323" y="4889033"/>
          <a:ext cx="415134" cy="41513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7C67D0-1190-4787-899A-31E37A5D734B}">
      <dsp:nvSpPr>
        <dsp:cNvPr id="0" name=""/>
        <dsp:cNvSpPr/>
      </dsp:nvSpPr>
      <dsp:spPr>
        <a:xfrm>
          <a:off x="871781" y="4719206"/>
          <a:ext cx="11004785" cy="75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844550">
            <a:lnSpc>
              <a:spcPct val="90000"/>
            </a:lnSpc>
            <a:spcBef>
              <a:spcPct val="0"/>
            </a:spcBef>
            <a:spcAft>
              <a:spcPct val="35000"/>
            </a:spcAft>
            <a:buNone/>
          </a:pPr>
          <a:r>
            <a:rPr lang="en-US" sz="1900" kern="1200"/>
            <a:t>Purge the build cache using the heroku-repo CLI plugin.</a:t>
          </a:r>
        </a:p>
      </dsp:txBody>
      <dsp:txXfrm>
        <a:off x="871781" y="4719206"/>
        <a:ext cx="11004785" cy="75478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E7F6C-C5D1-40C3-9F92-6E801F95D944}">
      <dsp:nvSpPr>
        <dsp:cNvPr id="0" name=""/>
        <dsp:cNvSpPr/>
      </dsp:nvSpPr>
      <dsp:spPr>
        <a:xfrm>
          <a:off x="0" y="3380"/>
          <a:ext cx="11419367" cy="153983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37F0B7-2172-4FD0-AA66-A8F8F5FB1A19}">
      <dsp:nvSpPr>
        <dsp:cNvPr id="0" name=""/>
        <dsp:cNvSpPr/>
      </dsp:nvSpPr>
      <dsp:spPr>
        <a:xfrm>
          <a:off x="465799" y="349842"/>
          <a:ext cx="847735" cy="8469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0BA5ED-E34F-45C8-BD07-09A41D83CE13}">
      <dsp:nvSpPr>
        <dsp:cNvPr id="0" name=""/>
        <dsp:cNvSpPr/>
      </dsp:nvSpPr>
      <dsp:spPr>
        <a:xfrm>
          <a:off x="1779333" y="3380"/>
          <a:ext cx="9427566" cy="154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25" tIns="163125" rIns="163125" bIns="163125" numCol="1" spcCol="1270" anchor="ctr" anchorCtr="0">
          <a:noAutofit/>
        </a:bodyPr>
        <a:lstStyle/>
        <a:p>
          <a:pPr marL="0" lvl="0" indent="0" algn="l" defTabSz="1066800">
            <a:lnSpc>
              <a:spcPct val="100000"/>
            </a:lnSpc>
            <a:spcBef>
              <a:spcPct val="0"/>
            </a:spcBef>
            <a:spcAft>
              <a:spcPct val="35000"/>
            </a:spcAft>
            <a:buNone/>
          </a:pPr>
          <a:r>
            <a:rPr lang="en-US" sz="2400" kern="1200" dirty="0"/>
            <a:t>Heroku executes applications by running a command you specified in the Procfile, on a </a:t>
          </a:r>
          <a:r>
            <a:rPr lang="en-US" sz="2400" b="1" kern="1200" dirty="0">
              <a:solidFill>
                <a:schemeClr val="tx1"/>
              </a:solidFill>
            </a:rPr>
            <a:t>dyno</a:t>
          </a:r>
          <a:r>
            <a:rPr lang="en-US" sz="2400" kern="1200" dirty="0"/>
            <a:t> that’s been preloaded with your prepared slug (in fact, with your release, which extends your slug and a few items not yet defined: config vars and add-ons).</a:t>
          </a:r>
        </a:p>
      </dsp:txBody>
      <dsp:txXfrm>
        <a:off x="1779333" y="3380"/>
        <a:ext cx="9427566" cy="1541337"/>
      </dsp:txXfrm>
    </dsp:sp>
    <dsp:sp modelId="{9FA11EC3-922E-4D59-9ED6-FC9000135F16}">
      <dsp:nvSpPr>
        <dsp:cNvPr id="0" name=""/>
        <dsp:cNvSpPr/>
      </dsp:nvSpPr>
      <dsp:spPr>
        <a:xfrm>
          <a:off x="0" y="1860889"/>
          <a:ext cx="11419367" cy="1539832"/>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68498DF4-C998-4DA5-8FD0-A1EA389E09AA}">
      <dsp:nvSpPr>
        <dsp:cNvPr id="0" name=""/>
        <dsp:cNvSpPr/>
      </dsp:nvSpPr>
      <dsp:spPr>
        <a:xfrm>
          <a:off x="465799" y="2207351"/>
          <a:ext cx="847735" cy="8469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2DAC65-7ABA-4A7C-B1EC-A784EE804E94}">
      <dsp:nvSpPr>
        <dsp:cNvPr id="0" name=""/>
        <dsp:cNvSpPr/>
      </dsp:nvSpPr>
      <dsp:spPr>
        <a:xfrm>
          <a:off x="1779333" y="1860889"/>
          <a:ext cx="9427566" cy="154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25" tIns="163125" rIns="163125" bIns="163125" numCol="1" spcCol="1270" anchor="ctr" anchorCtr="0">
          <a:noAutofit/>
        </a:bodyPr>
        <a:lstStyle/>
        <a:p>
          <a:pPr marL="0" lvl="0" indent="0" algn="l" defTabSz="1111250">
            <a:lnSpc>
              <a:spcPct val="100000"/>
            </a:lnSpc>
            <a:spcBef>
              <a:spcPct val="0"/>
            </a:spcBef>
            <a:spcAft>
              <a:spcPct val="35000"/>
            </a:spcAft>
            <a:buNone/>
          </a:pPr>
          <a:r>
            <a:rPr lang="en-US" sz="2500" kern="1200" dirty="0"/>
            <a:t>Think of a running dyno as a lightweight, secure, virtualized Unix container that contains your application slug in its file system.</a:t>
          </a:r>
        </a:p>
      </dsp:txBody>
      <dsp:txXfrm>
        <a:off x="1779333" y="1860889"/>
        <a:ext cx="9427566" cy="1541337"/>
      </dsp:txXfrm>
    </dsp:sp>
    <dsp:sp modelId="{D231B5B0-FED8-46F8-BF95-E666EA9D8707}">
      <dsp:nvSpPr>
        <dsp:cNvPr id="0" name=""/>
        <dsp:cNvSpPr/>
      </dsp:nvSpPr>
      <dsp:spPr>
        <a:xfrm>
          <a:off x="0" y="3657605"/>
          <a:ext cx="11419367" cy="1539832"/>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8476A85A-DC12-4D21-AE26-71031DAF7AEB}">
      <dsp:nvSpPr>
        <dsp:cNvPr id="0" name=""/>
        <dsp:cNvSpPr/>
      </dsp:nvSpPr>
      <dsp:spPr>
        <a:xfrm>
          <a:off x="465799" y="4064860"/>
          <a:ext cx="847735" cy="8469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B03272-1D53-4348-A3EB-D4B5D5C0710D}">
      <dsp:nvSpPr>
        <dsp:cNvPr id="0" name=""/>
        <dsp:cNvSpPr/>
      </dsp:nvSpPr>
      <dsp:spPr>
        <a:xfrm>
          <a:off x="1779333" y="3718398"/>
          <a:ext cx="9427566" cy="154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25" tIns="163125" rIns="163125" bIns="163125" numCol="1" spcCol="1270" anchor="ctr" anchorCtr="0">
          <a:noAutofit/>
        </a:bodyPr>
        <a:lstStyle/>
        <a:p>
          <a:pPr marL="0" lvl="0" indent="0" algn="l" defTabSz="1111250">
            <a:lnSpc>
              <a:spcPct val="100000"/>
            </a:lnSpc>
            <a:spcBef>
              <a:spcPct val="0"/>
            </a:spcBef>
            <a:spcAft>
              <a:spcPct val="35000"/>
            </a:spcAft>
            <a:buNone/>
          </a:pPr>
          <a:r>
            <a:rPr lang="en-US" sz="2500" b="1" kern="1200" dirty="0">
              <a:solidFill>
                <a:schemeClr val="tx1"/>
              </a:solidFill>
            </a:rPr>
            <a:t>Dynos</a:t>
          </a:r>
          <a:r>
            <a:rPr lang="en-US" sz="2500" kern="1200" dirty="0"/>
            <a:t> are isolated, virtualized Unix containers, that provide the </a:t>
          </a:r>
          <a:r>
            <a:rPr lang="en-US" sz="2500" b="1" kern="1200" dirty="0">
              <a:solidFill>
                <a:srgbClr val="FF0000"/>
              </a:solidFill>
            </a:rPr>
            <a:t>environment required to run an application.</a:t>
          </a:r>
        </a:p>
      </dsp:txBody>
      <dsp:txXfrm>
        <a:off x="1779333" y="3718398"/>
        <a:ext cx="9427566" cy="154133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1B4F1-FBFB-4815-B3C5-7669257BD7D6}">
      <dsp:nvSpPr>
        <dsp:cNvPr id="0" name=""/>
        <dsp:cNvSpPr/>
      </dsp:nvSpPr>
      <dsp:spPr>
        <a:xfrm>
          <a:off x="0" y="983036"/>
          <a:ext cx="12067953" cy="6863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Every dyno belongs to one of the three following configurations:</a:t>
          </a:r>
        </a:p>
      </dsp:txBody>
      <dsp:txXfrm>
        <a:off x="0" y="983036"/>
        <a:ext cx="12067953" cy="370644"/>
      </dsp:txXfrm>
    </dsp:sp>
    <dsp:sp modelId="{F99F9AD1-FD44-42CF-8A07-21F5DFE44F89}">
      <dsp:nvSpPr>
        <dsp:cNvPr id="0" name=""/>
        <dsp:cNvSpPr/>
      </dsp:nvSpPr>
      <dsp:spPr>
        <a:xfrm>
          <a:off x="4619" y="1675043"/>
          <a:ext cx="2922592" cy="4310427"/>
        </a:xfrm>
        <a:prstGeom prst="rect">
          <a:avLst/>
        </a:prstGeom>
        <a:solidFill>
          <a:srgbClr val="FFC000">
            <a:alpha val="90000"/>
          </a:srgb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l" defTabSz="889000">
            <a:lnSpc>
              <a:spcPct val="90000"/>
            </a:lnSpc>
            <a:spcBef>
              <a:spcPct val="0"/>
            </a:spcBef>
            <a:spcAft>
              <a:spcPct val="35000"/>
            </a:spcAft>
            <a:buNone/>
          </a:pPr>
          <a:r>
            <a:rPr lang="en-US" sz="2000" b="1" kern="1200" dirty="0"/>
            <a:t>Web</a:t>
          </a:r>
          <a:r>
            <a:rPr lang="en-US" sz="2000" kern="1200" dirty="0"/>
            <a:t>: Web dynos are dynos of the “web” process type that is defined in your Procfile.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Only web dynos receive HTTP traffic from the routers.</a:t>
          </a:r>
        </a:p>
      </dsp:txBody>
      <dsp:txXfrm>
        <a:off x="4619" y="1675043"/>
        <a:ext cx="2922592" cy="4310427"/>
      </dsp:txXfrm>
    </dsp:sp>
    <dsp:sp modelId="{2E252561-23EE-4DB2-B980-3B73E73C0973}">
      <dsp:nvSpPr>
        <dsp:cNvPr id="0" name=""/>
        <dsp:cNvSpPr/>
      </dsp:nvSpPr>
      <dsp:spPr>
        <a:xfrm>
          <a:off x="2927212" y="1675043"/>
          <a:ext cx="4899374" cy="4310427"/>
        </a:xfrm>
        <a:prstGeom prst="rect">
          <a:avLst/>
        </a:prstGeom>
        <a:solidFill>
          <a:srgbClr val="92D050">
            <a:alpha val="90000"/>
          </a:srgb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l" defTabSz="889000">
            <a:lnSpc>
              <a:spcPct val="90000"/>
            </a:lnSpc>
            <a:spcBef>
              <a:spcPct val="0"/>
            </a:spcBef>
            <a:spcAft>
              <a:spcPct val="35000"/>
            </a:spcAft>
            <a:buNone/>
          </a:pPr>
          <a:r>
            <a:rPr lang="en-US" sz="2000" b="1" kern="1200" dirty="0"/>
            <a:t>Worker</a:t>
          </a:r>
          <a:r>
            <a:rPr lang="en-US" sz="2000" kern="1200" dirty="0"/>
            <a:t>: Worker dynos can be of any process type declared in your Procfile, other than “web”.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Worker dynos are typically used for background jobs, queueing systems, and timed jobs.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You can have multiple kinds of worker dynos in your application. Example, one for urgent jobs and another for long-running jobs.</a:t>
          </a:r>
        </a:p>
      </dsp:txBody>
      <dsp:txXfrm>
        <a:off x="2927212" y="1675043"/>
        <a:ext cx="4899374" cy="4310427"/>
      </dsp:txXfrm>
    </dsp:sp>
    <dsp:sp modelId="{0696C39A-D35F-45B6-84F6-2E6F16EA8016}">
      <dsp:nvSpPr>
        <dsp:cNvPr id="0" name=""/>
        <dsp:cNvSpPr/>
      </dsp:nvSpPr>
      <dsp:spPr>
        <a:xfrm>
          <a:off x="7826586" y="1675071"/>
          <a:ext cx="4236747" cy="4310427"/>
        </a:xfrm>
        <a:prstGeom prst="rect">
          <a:avLst/>
        </a:prstGeom>
        <a:solidFill>
          <a:srgbClr val="00B0F0">
            <a:alpha val="90000"/>
          </a:srgb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l" defTabSz="889000">
            <a:lnSpc>
              <a:spcPct val="90000"/>
            </a:lnSpc>
            <a:spcBef>
              <a:spcPct val="0"/>
            </a:spcBef>
            <a:spcAft>
              <a:spcPct val="35000"/>
            </a:spcAft>
            <a:buNone/>
          </a:pPr>
          <a:r>
            <a:rPr lang="en-US" sz="2000" b="1" kern="1200" dirty="0"/>
            <a:t>One-off</a:t>
          </a:r>
          <a:r>
            <a:rPr lang="en-US" sz="2000" kern="1200" dirty="0"/>
            <a:t>: One-off dynos are temporary dynos that can run detached, or with their input/output attached to your local terminal.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 They can be used to handle administrative tasks, such as database migrations and console sessions. </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They can also be used to run occasional background work, as with Heroku Scheduler. </a:t>
          </a:r>
        </a:p>
      </dsp:txBody>
      <dsp:txXfrm>
        <a:off x="7826586" y="1675071"/>
        <a:ext cx="4236747" cy="4310427"/>
      </dsp:txXfrm>
    </dsp:sp>
    <dsp:sp modelId="{70822AE8-0A5C-434E-AA11-9E5670B2FA99}">
      <dsp:nvSpPr>
        <dsp:cNvPr id="0" name=""/>
        <dsp:cNvSpPr/>
      </dsp:nvSpPr>
      <dsp:spPr>
        <a:xfrm rot="10800000">
          <a:off x="0" y="0"/>
          <a:ext cx="12067953" cy="1235138"/>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All Heroku applications run in a collection of lightweight Linux containers called dynos.</a:t>
          </a:r>
        </a:p>
      </dsp:txBody>
      <dsp:txXfrm rot="10800000">
        <a:off x="0" y="0"/>
        <a:ext cx="12067953" cy="80255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0FF86-D465-4791-80B4-1930A7116888}">
      <dsp:nvSpPr>
        <dsp:cNvPr id="0" name=""/>
        <dsp:cNvSpPr/>
      </dsp:nvSpPr>
      <dsp:spPr>
        <a:xfrm>
          <a:off x="0" y="0"/>
          <a:ext cx="9199536" cy="103348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100000"/>
            </a:lnSpc>
            <a:spcBef>
              <a:spcPct val="0"/>
            </a:spcBef>
            <a:spcAft>
              <a:spcPct val="35000"/>
            </a:spcAft>
            <a:buNone/>
          </a:pPr>
          <a:r>
            <a:rPr lang="en-US" sz="4400" b="1" kern="1200" dirty="0">
              <a:solidFill>
                <a:schemeClr val="tx1"/>
              </a:solidFill>
            </a:rPr>
            <a:t>Scalability</a:t>
          </a:r>
        </a:p>
      </dsp:txBody>
      <dsp:txXfrm>
        <a:off x="30270" y="30270"/>
        <a:ext cx="7963407" cy="972944"/>
      </dsp:txXfrm>
    </dsp:sp>
    <dsp:sp modelId="{EB4AC174-B288-416A-BC3A-FF393494EFC8}">
      <dsp:nvSpPr>
        <dsp:cNvPr id="0" name=""/>
        <dsp:cNvSpPr/>
      </dsp:nvSpPr>
      <dsp:spPr>
        <a:xfrm>
          <a:off x="686978" y="1177023"/>
          <a:ext cx="9199536" cy="1033484"/>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en-US" sz="2400" kern="1200" dirty="0"/>
            <a:t>To scale horizontally (scale out), add more dynos. </a:t>
          </a:r>
        </a:p>
      </dsp:txBody>
      <dsp:txXfrm>
        <a:off x="717248" y="1207293"/>
        <a:ext cx="7780253" cy="972944"/>
      </dsp:txXfrm>
    </dsp:sp>
    <dsp:sp modelId="{1ABC34CA-A70A-4763-BE2E-9C1D516CFD49}">
      <dsp:nvSpPr>
        <dsp:cNvPr id="0" name=""/>
        <dsp:cNvSpPr/>
      </dsp:nvSpPr>
      <dsp:spPr>
        <a:xfrm>
          <a:off x="1373956" y="2354047"/>
          <a:ext cx="9199536" cy="1033484"/>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en-US" sz="2400" kern="1200"/>
            <a:t>For example, adding more web dynos allows you to handle more concurrent HTTP requests, and therefore higher volumes of traffic.</a:t>
          </a:r>
        </a:p>
      </dsp:txBody>
      <dsp:txXfrm>
        <a:off x="1404226" y="2384317"/>
        <a:ext cx="7780253" cy="972944"/>
      </dsp:txXfrm>
    </dsp:sp>
    <dsp:sp modelId="{D6347D2E-905D-4C46-B5FD-FDC633214C4D}">
      <dsp:nvSpPr>
        <dsp:cNvPr id="0" name=""/>
        <dsp:cNvSpPr/>
      </dsp:nvSpPr>
      <dsp:spPr>
        <a:xfrm>
          <a:off x="2060935" y="3531071"/>
          <a:ext cx="9199536" cy="1033484"/>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en-US" sz="2400" kern="1200"/>
            <a:t>To scale vertically (scale up), use bigger dynos. The maximum amount of RAM available to your application depends on the dyno type you use. </a:t>
          </a:r>
        </a:p>
      </dsp:txBody>
      <dsp:txXfrm>
        <a:off x="2091205" y="3561341"/>
        <a:ext cx="7780253" cy="972944"/>
      </dsp:txXfrm>
    </dsp:sp>
    <dsp:sp modelId="{84648F7E-44C1-4644-9B0F-4761C0FDEEB0}">
      <dsp:nvSpPr>
        <dsp:cNvPr id="0" name=""/>
        <dsp:cNvSpPr/>
      </dsp:nvSpPr>
      <dsp:spPr>
        <a:xfrm>
          <a:off x="2747913" y="4708095"/>
          <a:ext cx="9199536" cy="103348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en-US" sz="2400" kern="1200" dirty="0"/>
            <a:t>Both horizontal and vertical scale are features of the professional dynos, and are not available to free or hobby dynos.</a:t>
          </a:r>
        </a:p>
      </dsp:txBody>
      <dsp:txXfrm>
        <a:off x="2778183" y="4738365"/>
        <a:ext cx="7780253" cy="972944"/>
      </dsp:txXfrm>
    </dsp:sp>
    <dsp:sp modelId="{B5882EA9-76F9-4693-B912-7FD0009A71B5}">
      <dsp:nvSpPr>
        <dsp:cNvPr id="0" name=""/>
        <dsp:cNvSpPr/>
      </dsp:nvSpPr>
      <dsp:spPr>
        <a:xfrm>
          <a:off x="8527771" y="755017"/>
          <a:ext cx="671764" cy="6717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678918" y="755017"/>
        <a:ext cx="369470" cy="505502"/>
      </dsp:txXfrm>
    </dsp:sp>
    <dsp:sp modelId="{376ACBEE-8407-429A-9F33-87C60E4DAF63}">
      <dsp:nvSpPr>
        <dsp:cNvPr id="0" name=""/>
        <dsp:cNvSpPr/>
      </dsp:nvSpPr>
      <dsp:spPr>
        <a:xfrm>
          <a:off x="9214750" y="1932041"/>
          <a:ext cx="671764" cy="671764"/>
        </a:xfrm>
        <a:prstGeom prst="downArrow">
          <a:avLst>
            <a:gd name="adj1" fmla="val 55000"/>
            <a:gd name="adj2" fmla="val 45000"/>
          </a:avLst>
        </a:prstGeom>
        <a:solidFill>
          <a:schemeClr val="accent5">
            <a:tint val="40000"/>
            <a:alpha val="90000"/>
            <a:hueOff val="-2246587"/>
            <a:satOff val="-7611"/>
            <a:lumOff val="-97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9365897" y="1932041"/>
        <a:ext cx="369470" cy="505502"/>
      </dsp:txXfrm>
    </dsp:sp>
    <dsp:sp modelId="{3E1D348A-3E86-4743-A8C5-DB7AD4F4647B}">
      <dsp:nvSpPr>
        <dsp:cNvPr id="0" name=""/>
        <dsp:cNvSpPr/>
      </dsp:nvSpPr>
      <dsp:spPr>
        <a:xfrm>
          <a:off x="9901728" y="3091840"/>
          <a:ext cx="671764" cy="671764"/>
        </a:xfrm>
        <a:prstGeom prst="downArrow">
          <a:avLst>
            <a:gd name="adj1" fmla="val 55000"/>
            <a:gd name="adj2" fmla="val 45000"/>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10052875" y="3091840"/>
        <a:ext cx="369470" cy="505502"/>
      </dsp:txXfrm>
    </dsp:sp>
    <dsp:sp modelId="{8C421E08-5057-4C78-BF4A-E66A2C3A5E6A}">
      <dsp:nvSpPr>
        <dsp:cNvPr id="0" name=""/>
        <dsp:cNvSpPr/>
      </dsp:nvSpPr>
      <dsp:spPr>
        <a:xfrm>
          <a:off x="10588706" y="4280347"/>
          <a:ext cx="671764" cy="6717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10739853" y="4280347"/>
        <a:ext cx="369470" cy="50550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46BA0-E058-4758-AD9C-A34FB9FD82BC}">
      <dsp:nvSpPr>
        <dsp:cNvPr id="0" name=""/>
        <dsp:cNvSpPr/>
      </dsp:nvSpPr>
      <dsp:spPr>
        <a:xfrm>
          <a:off x="0" y="4169"/>
          <a:ext cx="11855301" cy="88820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9A9B29-B540-48BB-83ED-167510020138}">
      <dsp:nvSpPr>
        <dsp:cNvPr id="0" name=""/>
        <dsp:cNvSpPr/>
      </dsp:nvSpPr>
      <dsp:spPr>
        <a:xfrm>
          <a:off x="268680" y="204015"/>
          <a:ext cx="488510" cy="4885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EA6237-9306-4685-9868-45AB9EC8FE05}">
      <dsp:nvSpPr>
        <dsp:cNvPr id="0" name=""/>
        <dsp:cNvSpPr/>
      </dsp:nvSpPr>
      <dsp:spPr>
        <a:xfrm>
          <a:off x="1025871" y="4169"/>
          <a:ext cx="10829430" cy="8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01" tIns="94001" rIns="94001" bIns="94001" numCol="1" spcCol="1270" anchor="ctr" anchorCtr="0">
          <a:noAutofit/>
        </a:bodyPr>
        <a:lstStyle/>
        <a:p>
          <a:pPr marL="0" lvl="0" indent="0" algn="l" defTabSz="1778000">
            <a:lnSpc>
              <a:spcPct val="90000"/>
            </a:lnSpc>
            <a:spcBef>
              <a:spcPct val="0"/>
            </a:spcBef>
            <a:spcAft>
              <a:spcPct val="35000"/>
            </a:spcAft>
            <a:buNone/>
          </a:pPr>
          <a:r>
            <a:rPr lang="en-US" sz="4000" b="1" kern="1200" dirty="0"/>
            <a:t>Redundancy and shared nothing Architecture:</a:t>
          </a:r>
          <a:endParaRPr lang="en-US" sz="4000" kern="1200" dirty="0"/>
        </a:p>
      </dsp:txBody>
      <dsp:txXfrm>
        <a:off x="1025871" y="4169"/>
        <a:ext cx="10829430" cy="888200"/>
      </dsp:txXfrm>
    </dsp:sp>
    <dsp:sp modelId="{2231C3DF-6324-4F86-8E2B-1688C15833F2}">
      <dsp:nvSpPr>
        <dsp:cNvPr id="0" name=""/>
        <dsp:cNvSpPr/>
      </dsp:nvSpPr>
      <dsp:spPr>
        <a:xfrm>
          <a:off x="0" y="1114420"/>
          <a:ext cx="11855301" cy="888200"/>
        </a:xfrm>
        <a:prstGeom prst="roundRect">
          <a:avLst>
            <a:gd name="adj" fmla="val 10000"/>
          </a:avLst>
        </a:prstGeom>
        <a:solidFill>
          <a:schemeClr val="accent2">
            <a:hueOff val="-363841"/>
            <a:satOff val="-20982"/>
            <a:lumOff val="2157"/>
            <a:alphaOff val="0"/>
          </a:schemeClr>
        </a:solidFill>
        <a:ln>
          <a:noFill/>
        </a:ln>
        <a:effectLst/>
      </dsp:spPr>
      <dsp:style>
        <a:lnRef idx="0">
          <a:scrgbClr r="0" g="0" b="0"/>
        </a:lnRef>
        <a:fillRef idx="1">
          <a:scrgbClr r="0" g="0" b="0"/>
        </a:fillRef>
        <a:effectRef idx="0">
          <a:scrgbClr r="0" g="0" b="0"/>
        </a:effectRef>
        <a:fontRef idx="minor"/>
      </dsp:style>
    </dsp:sp>
    <dsp:sp modelId="{90CC3205-EC83-4ED9-A8B7-C0FD3646EF30}">
      <dsp:nvSpPr>
        <dsp:cNvPr id="0" name=""/>
        <dsp:cNvSpPr/>
      </dsp:nvSpPr>
      <dsp:spPr>
        <a:xfrm>
          <a:off x="268680" y="1314265"/>
          <a:ext cx="488510" cy="4885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EF6227-87A7-4F81-BC25-68EF0A56FA1B}">
      <dsp:nvSpPr>
        <dsp:cNvPr id="0" name=""/>
        <dsp:cNvSpPr/>
      </dsp:nvSpPr>
      <dsp:spPr>
        <a:xfrm>
          <a:off x="1025871" y="1114420"/>
          <a:ext cx="10829430" cy="8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01" tIns="94001" rIns="94001" bIns="94001" numCol="1" spcCol="1270" anchor="ctr" anchorCtr="0">
          <a:noAutofit/>
        </a:bodyPr>
        <a:lstStyle/>
        <a:p>
          <a:pPr marL="0" lvl="0" indent="0" algn="l" defTabSz="1066800">
            <a:lnSpc>
              <a:spcPct val="90000"/>
            </a:lnSpc>
            <a:spcBef>
              <a:spcPct val="0"/>
            </a:spcBef>
            <a:spcAft>
              <a:spcPct val="35000"/>
            </a:spcAft>
            <a:buNone/>
          </a:pPr>
          <a:r>
            <a:rPr lang="en-US" sz="2400" kern="1200"/>
            <a:t>Applications with multiple running dynos will be more redundant against failure. </a:t>
          </a:r>
        </a:p>
      </dsp:txBody>
      <dsp:txXfrm>
        <a:off x="1025871" y="1114420"/>
        <a:ext cx="10829430" cy="888200"/>
      </dsp:txXfrm>
    </dsp:sp>
    <dsp:sp modelId="{FFB52199-F2A4-4E08-9469-EE412B917A7E}">
      <dsp:nvSpPr>
        <dsp:cNvPr id="0" name=""/>
        <dsp:cNvSpPr/>
      </dsp:nvSpPr>
      <dsp:spPr>
        <a:xfrm>
          <a:off x="0" y="2224671"/>
          <a:ext cx="11855301" cy="888200"/>
        </a:xfrm>
        <a:prstGeom prst="roundRect">
          <a:avLst>
            <a:gd name="adj" fmla="val 1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2BC9B31C-5D66-438C-8015-5192F22E210D}">
      <dsp:nvSpPr>
        <dsp:cNvPr id="0" name=""/>
        <dsp:cNvSpPr/>
      </dsp:nvSpPr>
      <dsp:spPr>
        <a:xfrm>
          <a:off x="268680" y="2424516"/>
          <a:ext cx="488510" cy="4885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3712A6-EE95-405E-B9D8-BF5B4F7D9D5A}">
      <dsp:nvSpPr>
        <dsp:cNvPr id="0" name=""/>
        <dsp:cNvSpPr/>
      </dsp:nvSpPr>
      <dsp:spPr>
        <a:xfrm>
          <a:off x="1025871" y="2224671"/>
          <a:ext cx="10829430" cy="8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01" tIns="94001" rIns="94001" bIns="94001" numCol="1" spcCol="1270" anchor="ctr" anchorCtr="0">
          <a:noAutofit/>
        </a:bodyPr>
        <a:lstStyle/>
        <a:p>
          <a:pPr marL="0" lvl="0" indent="0" algn="l" defTabSz="1066800">
            <a:lnSpc>
              <a:spcPct val="90000"/>
            </a:lnSpc>
            <a:spcBef>
              <a:spcPct val="0"/>
            </a:spcBef>
            <a:spcAft>
              <a:spcPct val="35000"/>
            </a:spcAft>
            <a:buNone/>
          </a:pPr>
          <a:r>
            <a:rPr lang="en-US" sz="2400" kern="1200"/>
            <a:t>If some dynos are lost, the application can continue to process requests while the missing dynos are replaced. </a:t>
          </a:r>
        </a:p>
      </dsp:txBody>
      <dsp:txXfrm>
        <a:off x="1025871" y="2224671"/>
        <a:ext cx="10829430" cy="888200"/>
      </dsp:txXfrm>
    </dsp:sp>
    <dsp:sp modelId="{08898ABC-5C6E-4861-B6D7-89CB458B5387}">
      <dsp:nvSpPr>
        <dsp:cNvPr id="0" name=""/>
        <dsp:cNvSpPr/>
      </dsp:nvSpPr>
      <dsp:spPr>
        <a:xfrm>
          <a:off x="0" y="3334922"/>
          <a:ext cx="11855301" cy="888200"/>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8CF1E3F9-37ED-403B-BF79-6FCE3790B96E}">
      <dsp:nvSpPr>
        <dsp:cNvPr id="0" name=""/>
        <dsp:cNvSpPr/>
      </dsp:nvSpPr>
      <dsp:spPr>
        <a:xfrm>
          <a:off x="268680" y="3534767"/>
          <a:ext cx="488510" cy="4885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7404C-ECF5-4399-91E1-3CF45F3CABD0}">
      <dsp:nvSpPr>
        <dsp:cNvPr id="0" name=""/>
        <dsp:cNvSpPr/>
      </dsp:nvSpPr>
      <dsp:spPr>
        <a:xfrm>
          <a:off x="1025871" y="3334922"/>
          <a:ext cx="10829430" cy="8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01" tIns="94001" rIns="94001" bIns="94001" numCol="1" spcCol="1270" anchor="ctr" anchorCtr="0">
          <a:noAutofit/>
        </a:bodyPr>
        <a:lstStyle/>
        <a:p>
          <a:pPr marL="0" lvl="0" indent="0" algn="l" defTabSz="1066800">
            <a:lnSpc>
              <a:spcPct val="90000"/>
            </a:lnSpc>
            <a:spcBef>
              <a:spcPct val="0"/>
            </a:spcBef>
            <a:spcAft>
              <a:spcPct val="35000"/>
            </a:spcAft>
            <a:buNone/>
          </a:pPr>
          <a:r>
            <a:rPr lang="en-US" sz="2400" kern="1200"/>
            <a:t>Typically, lost dynos restart promptly, but in the case of a catastrophic failure, it can take more time. </a:t>
          </a:r>
        </a:p>
      </dsp:txBody>
      <dsp:txXfrm>
        <a:off x="1025871" y="3334922"/>
        <a:ext cx="10829430" cy="888200"/>
      </dsp:txXfrm>
    </dsp:sp>
    <dsp:sp modelId="{2F40D1A2-7F5D-4D3A-8BB9-0E656B6238C9}">
      <dsp:nvSpPr>
        <dsp:cNvPr id="0" name=""/>
        <dsp:cNvSpPr/>
      </dsp:nvSpPr>
      <dsp:spPr>
        <a:xfrm>
          <a:off x="0" y="4445173"/>
          <a:ext cx="11855301" cy="888200"/>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B16D49E6-735C-4704-AA87-F3F0DB3C43D1}">
      <dsp:nvSpPr>
        <dsp:cNvPr id="0" name=""/>
        <dsp:cNvSpPr/>
      </dsp:nvSpPr>
      <dsp:spPr>
        <a:xfrm>
          <a:off x="268680" y="4645018"/>
          <a:ext cx="488510" cy="4885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9A3F72-F626-4C2F-80FE-B6A6D4F4013F}">
      <dsp:nvSpPr>
        <dsp:cNvPr id="0" name=""/>
        <dsp:cNvSpPr/>
      </dsp:nvSpPr>
      <dsp:spPr>
        <a:xfrm>
          <a:off x="1025871" y="4445173"/>
          <a:ext cx="10829430" cy="8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01" tIns="94001" rIns="94001" bIns="94001" numCol="1" spcCol="1270" anchor="ctr" anchorCtr="0">
          <a:noAutofit/>
        </a:bodyPr>
        <a:lstStyle/>
        <a:p>
          <a:pPr marL="0" lvl="0" indent="0" algn="l" defTabSz="1066800">
            <a:lnSpc>
              <a:spcPct val="90000"/>
            </a:lnSpc>
            <a:spcBef>
              <a:spcPct val="0"/>
            </a:spcBef>
            <a:spcAft>
              <a:spcPct val="35000"/>
            </a:spcAft>
            <a:buNone/>
          </a:pPr>
          <a:r>
            <a:rPr lang="en-US" sz="2400" kern="1200" dirty="0"/>
            <a:t>Multiple dynos are also more likely to run on different physical infrastructure (for example, separate AWS Availability Zones), further increasing redundancy.</a:t>
          </a:r>
        </a:p>
      </dsp:txBody>
      <dsp:txXfrm>
        <a:off x="1025871" y="4445173"/>
        <a:ext cx="10829430" cy="888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ADBAA-E775-43B8-B661-924073170C50}">
      <dsp:nvSpPr>
        <dsp:cNvPr id="0" name=""/>
        <dsp:cNvSpPr/>
      </dsp:nvSpPr>
      <dsp:spPr>
        <a:xfrm>
          <a:off x="1392" y="714959"/>
          <a:ext cx="5430810" cy="32584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dirty="0"/>
            <a:t>Heroku</a:t>
          </a:r>
          <a:r>
            <a:rPr lang="en-US" sz="3200" b="0" i="0" kern="1200" dirty="0"/>
            <a:t> </a:t>
          </a:r>
          <a:r>
            <a:rPr lang="en-US" sz="3200" kern="1200" dirty="0"/>
            <a:t>is a cloud platform as a service (PaaS) supporting several programming languages like Java, Node.js, Scala, Clojure, Python, PHP, and Go.</a:t>
          </a:r>
        </a:p>
      </dsp:txBody>
      <dsp:txXfrm>
        <a:off x="1392" y="714959"/>
        <a:ext cx="5430810" cy="3258486"/>
      </dsp:txXfrm>
    </dsp:sp>
    <dsp:sp modelId="{D8021C34-EF4D-471B-A3C3-B2A5C6CB0B41}">
      <dsp:nvSpPr>
        <dsp:cNvPr id="0" name=""/>
        <dsp:cNvSpPr/>
      </dsp:nvSpPr>
      <dsp:spPr>
        <a:xfrm>
          <a:off x="5975284" y="714959"/>
          <a:ext cx="5430810" cy="325848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For this reason, Heroku is said to be a polyglot platform as it has features for a developer to build, run and scale applications in a similar manner across most languages.</a:t>
          </a:r>
        </a:p>
      </dsp:txBody>
      <dsp:txXfrm>
        <a:off x="5975284" y="714959"/>
        <a:ext cx="5430810" cy="325848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E0480-0199-49CB-8522-39797DA3B224}">
      <dsp:nvSpPr>
        <dsp:cNvPr id="0" name=""/>
        <dsp:cNvSpPr/>
      </dsp:nvSpPr>
      <dsp:spPr>
        <a:xfrm>
          <a:off x="0" y="416165"/>
          <a:ext cx="3678200" cy="22069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All dynos are strongly isolated from one another for security purposes. Heroku uses OS containerization with additional custom hardening to ensure that access is properly restricted for all customers.</a:t>
          </a:r>
        </a:p>
      </dsp:txBody>
      <dsp:txXfrm>
        <a:off x="0" y="416165"/>
        <a:ext cx="3678200" cy="2206920"/>
      </dsp:txXfrm>
    </dsp:sp>
    <dsp:sp modelId="{9993F4F2-D049-4C72-97F7-17824650BC3D}">
      <dsp:nvSpPr>
        <dsp:cNvPr id="0" name=""/>
        <dsp:cNvSpPr/>
      </dsp:nvSpPr>
      <dsp:spPr>
        <a:xfrm>
          <a:off x="4046020" y="416165"/>
          <a:ext cx="3678200" cy="2206920"/>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Free, Hobby and Standard dynos, even though completely isolated, may share an underlying compute instance. </a:t>
          </a:r>
        </a:p>
      </dsp:txBody>
      <dsp:txXfrm>
        <a:off x="4046020" y="416165"/>
        <a:ext cx="3678200" cy="2206920"/>
      </dsp:txXfrm>
    </dsp:sp>
    <dsp:sp modelId="{B9AD9906-5FB1-4F72-9ED6-205FC8559707}">
      <dsp:nvSpPr>
        <dsp:cNvPr id="0" name=""/>
        <dsp:cNvSpPr/>
      </dsp:nvSpPr>
      <dsp:spPr>
        <a:xfrm>
          <a:off x="8092040" y="416165"/>
          <a:ext cx="3678200" cy="2206920"/>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Heroku employs several techniques to ensure fair use of the underlying resources. </a:t>
          </a:r>
        </a:p>
      </dsp:txBody>
      <dsp:txXfrm>
        <a:off x="8092040" y="416165"/>
        <a:ext cx="3678200" cy="2206920"/>
      </dsp:txXfrm>
    </dsp:sp>
    <dsp:sp modelId="{66E03C15-43BB-4D01-8825-4230AFCE92DA}">
      <dsp:nvSpPr>
        <dsp:cNvPr id="0" name=""/>
        <dsp:cNvSpPr/>
      </dsp:nvSpPr>
      <dsp:spPr>
        <a:xfrm>
          <a:off x="0" y="2990905"/>
          <a:ext cx="3678200" cy="2206920"/>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However, these dyno types may experience some degree of performance variability depending on the total load on the underlying instance.</a:t>
          </a:r>
        </a:p>
      </dsp:txBody>
      <dsp:txXfrm>
        <a:off x="0" y="2990905"/>
        <a:ext cx="3678200" cy="2206920"/>
      </dsp:txXfrm>
    </dsp:sp>
    <dsp:sp modelId="{F61853F2-F472-4CCF-9726-B8199E112A01}">
      <dsp:nvSpPr>
        <dsp:cNvPr id="0" name=""/>
        <dsp:cNvSpPr/>
      </dsp:nvSpPr>
      <dsp:spPr>
        <a:xfrm>
          <a:off x="4046020" y="2990905"/>
          <a:ext cx="3678200" cy="2206920"/>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Performance and Private dynos do not share the underlying compute instance with other dynos. Therefore, these dyno types are not only more powerful but also experience low variability in performance.</a:t>
          </a:r>
        </a:p>
      </dsp:txBody>
      <dsp:txXfrm>
        <a:off x="4046020" y="2990905"/>
        <a:ext cx="3678200" cy="2206920"/>
      </dsp:txXfrm>
    </dsp:sp>
    <dsp:sp modelId="{684789C4-1240-4343-A742-887549A3980A}">
      <dsp:nvSpPr>
        <dsp:cNvPr id="0" name=""/>
        <dsp:cNvSpPr/>
      </dsp:nvSpPr>
      <dsp:spPr>
        <a:xfrm>
          <a:off x="8092040" y="2990905"/>
          <a:ext cx="3678200" cy="220692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 addition to having dedicated compute resources, Private dynos are furthermore isolated in their own virtual network determined by the Private Space(Enterprise) they are deployed in.</a:t>
          </a:r>
        </a:p>
      </dsp:txBody>
      <dsp:txXfrm>
        <a:off x="8092040" y="2990905"/>
        <a:ext cx="3678200" cy="22069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7FC39-B292-40BE-9F0E-A67E8577A826}">
      <dsp:nvSpPr>
        <dsp:cNvPr id="0" name=""/>
        <dsp:cNvSpPr/>
      </dsp:nvSpPr>
      <dsp:spPr>
        <a:xfrm>
          <a:off x="0" y="3741645"/>
          <a:ext cx="11950995" cy="12280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The default formation for simple apps will be a single web dyno, whereas more demanding applications may consist of web, worker, clock, etc… process types. </a:t>
          </a:r>
        </a:p>
      </dsp:txBody>
      <dsp:txXfrm>
        <a:off x="0" y="3741645"/>
        <a:ext cx="11950995" cy="1228091"/>
      </dsp:txXfrm>
    </dsp:sp>
    <dsp:sp modelId="{6766936A-C10E-459B-BF2A-EDDB1D07AF2D}">
      <dsp:nvSpPr>
        <dsp:cNvPr id="0" name=""/>
        <dsp:cNvSpPr/>
      </dsp:nvSpPr>
      <dsp:spPr>
        <a:xfrm rot="10800000">
          <a:off x="0" y="1871262"/>
          <a:ext cx="11950995" cy="1888804"/>
        </a:xfrm>
        <a:prstGeom prst="upArrowCallou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The term dyno formation refers to the layout of your app’s dynos at a given time. </a:t>
          </a:r>
        </a:p>
      </dsp:txBody>
      <dsp:txXfrm rot="10800000">
        <a:off x="0" y="1871262"/>
        <a:ext cx="11950995" cy="1227288"/>
      </dsp:txXfrm>
    </dsp:sp>
    <dsp:sp modelId="{2E4FC015-54B2-48FA-A7EE-9278E7EA1089}">
      <dsp:nvSpPr>
        <dsp:cNvPr id="0" name=""/>
        <dsp:cNvSpPr/>
      </dsp:nvSpPr>
      <dsp:spPr>
        <a:xfrm rot="10800000">
          <a:off x="0" y="878"/>
          <a:ext cx="11950995" cy="1888804"/>
        </a:xfrm>
        <a:prstGeom prst="upArrowCallou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Your application’s </a:t>
          </a:r>
          <a:r>
            <a:rPr lang="en-US" sz="2800" b="1" kern="1200" dirty="0"/>
            <a:t>dyno formation </a:t>
          </a:r>
          <a:r>
            <a:rPr lang="en-US" sz="2800" kern="1200" dirty="0"/>
            <a:t>is the total number of currently-executing dynos, divided between the various process types you have scaled.</a:t>
          </a:r>
        </a:p>
      </dsp:txBody>
      <dsp:txXfrm rot="10800000">
        <a:off x="0" y="878"/>
        <a:ext cx="11950995" cy="12272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B281C-98F1-4682-98CA-77660FB903A7}">
      <dsp:nvSpPr>
        <dsp:cNvPr id="0" name=""/>
        <dsp:cNvSpPr/>
      </dsp:nvSpPr>
      <dsp:spPr>
        <a:xfrm>
          <a:off x="11628" y="396113"/>
          <a:ext cx="2091904" cy="403878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1" kern="1200"/>
            <a:t>Releases</a:t>
          </a:r>
          <a:endParaRPr lang="en-US" sz="2400" kern="1200"/>
        </a:p>
      </dsp:txBody>
      <dsp:txXfrm>
        <a:off x="72898" y="457383"/>
        <a:ext cx="1969364" cy="3916241"/>
      </dsp:txXfrm>
    </dsp:sp>
    <dsp:sp modelId="{8B67BA9F-284E-4961-A012-AE25F227EFB5}">
      <dsp:nvSpPr>
        <dsp:cNvPr id="0" name=""/>
        <dsp:cNvSpPr/>
      </dsp:nvSpPr>
      <dsp:spPr>
        <a:xfrm>
          <a:off x="2312723" y="2156108"/>
          <a:ext cx="443483" cy="51879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endParaRPr lang="en-US" sz="2400" kern="1200"/>
        </a:p>
      </dsp:txBody>
      <dsp:txXfrm>
        <a:off x="2312723" y="2259866"/>
        <a:ext cx="310438" cy="311276"/>
      </dsp:txXfrm>
    </dsp:sp>
    <dsp:sp modelId="{023BFB70-59A8-4AF2-A5B9-0BD01E8BD447}">
      <dsp:nvSpPr>
        <dsp:cNvPr id="0" name=""/>
        <dsp:cNvSpPr/>
      </dsp:nvSpPr>
      <dsp:spPr>
        <a:xfrm>
          <a:off x="2940294" y="396113"/>
          <a:ext cx="2091904" cy="4038781"/>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kern="1200"/>
            <a:t>As part of running the application on a dyno, the Heroku platform loaded the dyno with your most recent slug. </a:t>
          </a:r>
        </a:p>
      </dsp:txBody>
      <dsp:txXfrm>
        <a:off x="3001564" y="457383"/>
        <a:ext cx="1969364" cy="3916241"/>
      </dsp:txXfrm>
    </dsp:sp>
    <dsp:sp modelId="{C1D9C1F9-60E5-44BC-810E-07D6937CE82F}">
      <dsp:nvSpPr>
        <dsp:cNvPr id="0" name=""/>
        <dsp:cNvSpPr/>
      </dsp:nvSpPr>
      <dsp:spPr>
        <a:xfrm>
          <a:off x="5241389" y="2156108"/>
          <a:ext cx="443483" cy="51879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endParaRPr lang="en-US" sz="2400" kern="1200"/>
        </a:p>
      </dsp:txBody>
      <dsp:txXfrm>
        <a:off x="5241389" y="2259866"/>
        <a:ext cx="310438" cy="311276"/>
      </dsp:txXfrm>
    </dsp:sp>
    <dsp:sp modelId="{F489E821-1D62-4FB7-86F1-7EFA1FF433E1}">
      <dsp:nvSpPr>
        <dsp:cNvPr id="0" name=""/>
        <dsp:cNvSpPr/>
      </dsp:nvSpPr>
      <dsp:spPr>
        <a:xfrm>
          <a:off x="5868961" y="396113"/>
          <a:ext cx="2091904" cy="4038781"/>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kern="1200" dirty="0"/>
            <a:t>This needs to be refined: in fact it loads it with the </a:t>
          </a:r>
          <a:r>
            <a:rPr lang="en-US" sz="2400" b="1" kern="1200" dirty="0">
              <a:solidFill>
                <a:schemeClr val="tx1"/>
              </a:solidFill>
            </a:rPr>
            <a:t>slug and any config variables</a:t>
          </a:r>
          <a:r>
            <a:rPr lang="en-US" sz="2400" kern="1200" dirty="0"/>
            <a:t> you have assigned to the application. </a:t>
          </a:r>
        </a:p>
      </dsp:txBody>
      <dsp:txXfrm>
        <a:off x="5930231" y="457383"/>
        <a:ext cx="1969364" cy="3916241"/>
      </dsp:txXfrm>
    </dsp:sp>
    <dsp:sp modelId="{0F95A866-D21F-4C07-B281-6DB2D71CF734}">
      <dsp:nvSpPr>
        <dsp:cNvPr id="0" name=""/>
        <dsp:cNvSpPr/>
      </dsp:nvSpPr>
      <dsp:spPr>
        <a:xfrm>
          <a:off x="8170056" y="2156108"/>
          <a:ext cx="443483" cy="51879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endParaRPr lang="en-US" sz="2400" kern="1200"/>
        </a:p>
      </dsp:txBody>
      <dsp:txXfrm>
        <a:off x="8170056" y="2259866"/>
        <a:ext cx="310438" cy="311276"/>
      </dsp:txXfrm>
    </dsp:sp>
    <dsp:sp modelId="{AB7C82FC-5B82-45D0-B0BD-87D5AA422439}">
      <dsp:nvSpPr>
        <dsp:cNvPr id="0" name=""/>
        <dsp:cNvSpPr/>
      </dsp:nvSpPr>
      <dsp:spPr>
        <a:xfrm>
          <a:off x="8797627" y="396113"/>
          <a:ext cx="2844027" cy="403878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1" kern="1200" dirty="0">
              <a:solidFill>
                <a:schemeClr val="tx2">
                  <a:lumMod val="50000"/>
                </a:schemeClr>
              </a:solidFill>
            </a:rPr>
            <a:t>The combination of slug and configuration is called a release.</a:t>
          </a:r>
        </a:p>
      </dsp:txBody>
      <dsp:txXfrm>
        <a:off x="8880926" y="479412"/>
        <a:ext cx="2677429" cy="387218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A0052-7604-46B0-AD38-F23EFAD30528}">
      <dsp:nvSpPr>
        <dsp:cNvPr id="0" name=""/>
        <dsp:cNvSpPr/>
      </dsp:nvSpPr>
      <dsp:spPr>
        <a:xfrm>
          <a:off x="0" y="87206"/>
          <a:ext cx="11961628" cy="128787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The number next to the deploy message, for example 582fc95, corresponds to the commit hash of the repository you deployed to Heroku.</a:t>
          </a:r>
        </a:p>
      </dsp:txBody>
      <dsp:txXfrm>
        <a:off x="62869" y="150075"/>
        <a:ext cx="11835890" cy="1162139"/>
      </dsp:txXfrm>
    </dsp:sp>
    <dsp:sp modelId="{007597A9-87CA-413D-9BBD-D9420544BCDC}">
      <dsp:nvSpPr>
        <dsp:cNvPr id="0" name=""/>
        <dsp:cNvSpPr/>
      </dsp:nvSpPr>
      <dsp:spPr>
        <a:xfrm>
          <a:off x="0" y="1455723"/>
          <a:ext cx="11961628" cy="128787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Every time you deploy a new version of an application, a new slug is created, and release is generated.</a:t>
          </a:r>
        </a:p>
      </dsp:txBody>
      <dsp:txXfrm>
        <a:off x="62869" y="1518592"/>
        <a:ext cx="11835890" cy="1162139"/>
      </dsp:txXfrm>
    </dsp:sp>
    <dsp:sp modelId="{AB91F058-13DC-401E-8960-AEA2E67C4B56}">
      <dsp:nvSpPr>
        <dsp:cNvPr id="0" name=""/>
        <dsp:cNvSpPr/>
      </dsp:nvSpPr>
      <dsp:spPr>
        <a:xfrm>
          <a:off x="0" y="2824241"/>
          <a:ext cx="11961628" cy="128787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As Heroku contains a store of the previous releases of your application, it’s very easy to rollback and deploy a previous release:</a:t>
          </a:r>
        </a:p>
      </dsp:txBody>
      <dsp:txXfrm>
        <a:off x="62869" y="2887110"/>
        <a:ext cx="11835890" cy="1162139"/>
      </dsp:txXfrm>
    </dsp:sp>
    <dsp:sp modelId="{130B4846-5300-4AF1-8F6C-EAD5828DF20E}">
      <dsp:nvSpPr>
        <dsp:cNvPr id="0" name=""/>
        <dsp:cNvSpPr/>
      </dsp:nvSpPr>
      <dsp:spPr>
        <a:xfrm>
          <a:off x="0" y="4192758"/>
          <a:ext cx="11961628" cy="128787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 </a:t>
          </a:r>
          <a:r>
            <a:rPr lang="en-US" sz="2800" kern="1200" dirty="0" err="1"/>
            <a:t>heroku</a:t>
          </a:r>
          <a:r>
            <a:rPr lang="en-US" sz="2800" kern="1200" dirty="0"/>
            <a:t> releases</a:t>
          </a:r>
        </a:p>
        <a:p>
          <a:pPr marL="0" lvl="0" indent="0" algn="l" defTabSz="1244600">
            <a:lnSpc>
              <a:spcPct val="90000"/>
            </a:lnSpc>
            <a:spcBef>
              <a:spcPct val="0"/>
            </a:spcBef>
            <a:spcAft>
              <a:spcPct val="35000"/>
            </a:spcAft>
            <a:buNone/>
          </a:pPr>
          <a:r>
            <a:rPr lang="en-US" sz="2800" kern="1200" dirty="0"/>
            <a:t>$ </a:t>
          </a:r>
          <a:r>
            <a:rPr lang="en-US" sz="2800" kern="1200" dirty="0" err="1"/>
            <a:t>heroku</a:t>
          </a:r>
          <a:r>
            <a:rPr lang="en-US" sz="2800" kern="1200" dirty="0"/>
            <a:t> </a:t>
          </a:r>
          <a:r>
            <a:rPr lang="en-US" sz="2800" kern="1200" dirty="0" err="1"/>
            <a:t>releases:rollback</a:t>
          </a:r>
          <a:r>
            <a:rPr lang="en-US" sz="2800" kern="1200" dirty="0"/>
            <a:t> v102</a:t>
          </a:r>
        </a:p>
      </dsp:txBody>
      <dsp:txXfrm>
        <a:off x="62869" y="4255627"/>
        <a:ext cx="11835890" cy="116213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D9C4C-937C-4212-9BF8-E8E8AF65650D}">
      <dsp:nvSpPr>
        <dsp:cNvPr id="0" name=""/>
        <dsp:cNvSpPr/>
      </dsp:nvSpPr>
      <dsp:spPr>
        <a:xfrm>
          <a:off x="0" y="657"/>
          <a:ext cx="11972260" cy="153903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59399-75DA-4DDE-875C-B4A8E8221A96}">
      <dsp:nvSpPr>
        <dsp:cNvPr id="0" name=""/>
        <dsp:cNvSpPr/>
      </dsp:nvSpPr>
      <dsp:spPr>
        <a:xfrm>
          <a:off x="465558" y="346940"/>
          <a:ext cx="846469" cy="8464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EA58F1-446D-47C8-9FF9-A18072B9A512}">
      <dsp:nvSpPr>
        <dsp:cNvPr id="0" name=""/>
        <dsp:cNvSpPr/>
      </dsp:nvSpPr>
      <dsp:spPr>
        <a:xfrm>
          <a:off x="1777586" y="657"/>
          <a:ext cx="10194673" cy="1539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881" tIns="162881" rIns="162881" bIns="162881" numCol="1" spcCol="1270" anchor="ctr" anchorCtr="0">
          <a:noAutofit/>
        </a:bodyPr>
        <a:lstStyle/>
        <a:p>
          <a:pPr marL="0" lvl="0" indent="0" algn="l" defTabSz="1066800">
            <a:lnSpc>
              <a:spcPct val="90000"/>
            </a:lnSpc>
            <a:spcBef>
              <a:spcPct val="0"/>
            </a:spcBef>
            <a:spcAft>
              <a:spcPct val="35000"/>
            </a:spcAft>
            <a:buNone/>
          </a:pPr>
          <a:r>
            <a:rPr lang="en-US" sz="2400" kern="1200"/>
            <a:t>Making a material change to your application, whether it’s changing the source or configuration, results in a new release being created.</a:t>
          </a:r>
        </a:p>
      </dsp:txBody>
      <dsp:txXfrm>
        <a:off x="1777586" y="657"/>
        <a:ext cx="10194673" cy="1539036"/>
      </dsp:txXfrm>
    </dsp:sp>
    <dsp:sp modelId="{558C47EA-15F8-4E4E-A9A5-926EFE102C24}">
      <dsp:nvSpPr>
        <dsp:cNvPr id="0" name=""/>
        <dsp:cNvSpPr/>
      </dsp:nvSpPr>
      <dsp:spPr>
        <a:xfrm>
          <a:off x="0" y="1924452"/>
          <a:ext cx="11972260" cy="1539036"/>
        </a:xfrm>
        <a:prstGeom prst="roundRect">
          <a:avLst>
            <a:gd name="adj" fmla="val 10000"/>
          </a:avLst>
        </a:prstGeom>
        <a:solidFill>
          <a:srgbClr val="00B050"/>
        </a:solidFill>
        <a:ln>
          <a:noFill/>
        </a:ln>
        <a:effectLst/>
      </dsp:spPr>
      <dsp:style>
        <a:lnRef idx="0">
          <a:scrgbClr r="0" g="0" b="0"/>
        </a:lnRef>
        <a:fillRef idx="1">
          <a:scrgbClr r="0" g="0" b="0"/>
        </a:fillRef>
        <a:effectRef idx="0">
          <a:scrgbClr r="0" g="0" b="0"/>
        </a:effectRef>
        <a:fontRef idx="minor"/>
      </dsp:style>
    </dsp:sp>
    <dsp:sp modelId="{1BFDD842-7859-4B14-9248-67DBD908759A}">
      <dsp:nvSpPr>
        <dsp:cNvPr id="0" name=""/>
        <dsp:cNvSpPr/>
      </dsp:nvSpPr>
      <dsp:spPr>
        <a:xfrm>
          <a:off x="465558" y="2270736"/>
          <a:ext cx="846469" cy="8464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466A0E-445E-451D-82F4-C5B2C7997F76}">
      <dsp:nvSpPr>
        <dsp:cNvPr id="0" name=""/>
        <dsp:cNvSpPr/>
      </dsp:nvSpPr>
      <dsp:spPr>
        <a:xfrm>
          <a:off x="1777586" y="1924452"/>
          <a:ext cx="10194673" cy="1539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881" tIns="162881" rIns="162881" bIns="162881" numCol="1" spcCol="1270" anchor="ctr" anchorCtr="0">
          <a:noAutofit/>
        </a:bodyPr>
        <a:lstStyle/>
        <a:p>
          <a:pPr marL="0" lvl="0" indent="0" algn="l" defTabSz="1066800">
            <a:lnSpc>
              <a:spcPct val="90000"/>
            </a:lnSpc>
            <a:spcBef>
              <a:spcPct val="0"/>
            </a:spcBef>
            <a:spcAft>
              <a:spcPct val="35000"/>
            </a:spcAft>
            <a:buNone/>
          </a:pPr>
          <a:r>
            <a:rPr lang="en-US" sz="2400" kern="1200"/>
            <a:t>A release then, is the mechanism behind how Heroku lets you modify the configuration of your application (the config vars) independently of the application source (stored in the slug) - the release binds them together. </a:t>
          </a:r>
        </a:p>
      </dsp:txBody>
      <dsp:txXfrm>
        <a:off x="1777586" y="1924452"/>
        <a:ext cx="10194673" cy="1539036"/>
      </dsp:txXfrm>
    </dsp:sp>
    <dsp:sp modelId="{3B2A2AD0-78E2-41C9-A4D5-680E5B457A52}">
      <dsp:nvSpPr>
        <dsp:cNvPr id="0" name=""/>
        <dsp:cNvSpPr/>
      </dsp:nvSpPr>
      <dsp:spPr>
        <a:xfrm>
          <a:off x="0" y="3848248"/>
          <a:ext cx="11972260" cy="15390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759DC-EB84-4370-9C66-B30E919F354F}">
      <dsp:nvSpPr>
        <dsp:cNvPr id="0" name=""/>
        <dsp:cNvSpPr/>
      </dsp:nvSpPr>
      <dsp:spPr>
        <a:xfrm>
          <a:off x="465558" y="4194531"/>
          <a:ext cx="846469" cy="8464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AF3451-DC71-454E-8911-6280D03176FB}">
      <dsp:nvSpPr>
        <dsp:cNvPr id="0" name=""/>
        <dsp:cNvSpPr/>
      </dsp:nvSpPr>
      <dsp:spPr>
        <a:xfrm>
          <a:off x="1777586" y="3848248"/>
          <a:ext cx="10194673" cy="1539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881" tIns="162881" rIns="162881" bIns="162881" numCol="1" spcCol="1270" anchor="ctr" anchorCtr="0">
          <a:noAutofit/>
        </a:bodyPr>
        <a:lstStyle/>
        <a:p>
          <a:pPr marL="0" lvl="0" indent="0" algn="l" defTabSz="1066800">
            <a:lnSpc>
              <a:spcPct val="90000"/>
            </a:lnSpc>
            <a:spcBef>
              <a:spcPct val="0"/>
            </a:spcBef>
            <a:spcAft>
              <a:spcPct val="35000"/>
            </a:spcAft>
            <a:buNone/>
          </a:pPr>
          <a:r>
            <a:rPr lang="en-US" sz="2400" kern="1200"/>
            <a:t>Whenever you change a set of config vars associated with your application, a new release will be generated.</a:t>
          </a:r>
        </a:p>
      </dsp:txBody>
      <dsp:txXfrm>
        <a:off x="1777586" y="3848248"/>
        <a:ext cx="10194673" cy="153903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2DBDD-BB1A-4C4E-AAC6-9F84EDD02843}">
      <dsp:nvSpPr>
        <dsp:cNvPr id="0" name=""/>
        <dsp:cNvSpPr/>
      </dsp:nvSpPr>
      <dsp:spPr>
        <a:xfrm>
          <a:off x="0" y="7406"/>
          <a:ext cx="11855301" cy="887232"/>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0EAA12E2-92E5-48B3-A72C-EE1ED37CC584}">
      <dsp:nvSpPr>
        <dsp:cNvPr id="0" name=""/>
        <dsp:cNvSpPr/>
      </dsp:nvSpPr>
      <dsp:spPr>
        <a:xfrm>
          <a:off x="268387" y="207033"/>
          <a:ext cx="488454" cy="4879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C77C9-C936-4353-85AE-1D80DAD16AAA}">
      <dsp:nvSpPr>
        <dsp:cNvPr id="0" name=""/>
        <dsp:cNvSpPr/>
      </dsp:nvSpPr>
      <dsp:spPr>
        <a:xfrm>
          <a:off x="1025230" y="7406"/>
          <a:ext cx="10783754" cy="97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02" tIns="102702" rIns="102702" bIns="102702" numCol="1" spcCol="1270" anchor="ctr" anchorCtr="0">
          <a:noAutofit/>
        </a:bodyPr>
        <a:lstStyle/>
        <a:p>
          <a:pPr marL="0" lvl="0" indent="0" algn="l" defTabSz="889000">
            <a:lnSpc>
              <a:spcPct val="90000"/>
            </a:lnSpc>
            <a:spcBef>
              <a:spcPct val="0"/>
            </a:spcBef>
            <a:spcAft>
              <a:spcPct val="35000"/>
            </a:spcAft>
            <a:buNone/>
          </a:pPr>
          <a:r>
            <a:rPr lang="en-US" sz="2000" kern="1200" dirty="0"/>
            <a:t>Depending on your dyno formation, some of your dynos will be running the command associated with the web process type, and some will be running other commands associated with other process types.</a:t>
          </a:r>
        </a:p>
      </dsp:txBody>
      <dsp:txXfrm>
        <a:off x="1025230" y="7406"/>
        <a:ext cx="10783754" cy="970410"/>
      </dsp:txXfrm>
    </dsp:sp>
    <dsp:sp modelId="{8AD342F0-81D2-4A47-85C8-F1CCCA9F1F8D}">
      <dsp:nvSpPr>
        <dsp:cNvPr id="0" name=""/>
        <dsp:cNvSpPr/>
      </dsp:nvSpPr>
      <dsp:spPr>
        <a:xfrm>
          <a:off x="0" y="1220419"/>
          <a:ext cx="11855301" cy="887232"/>
        </a:xfrm>
        <a:prstGeom prst="roundRect">
          <a:avLst>
            <a:gd name="adj" fmla="val 10000"/>
          </a:avLst>
        </a:prstGeom>
        <a:solidFill>
          <a:schemeClr val="accent4"/>
        </a:solidFill>
        <a:ln>
          <a:noFill/>
        </a:ln>
        <a:effectLst/>
      </dsp:spPr>
      <dsp:style>
        <a:lnRef idx="0">
          <a:scrgbClr r="0" g="0" b="0"/>
        </a:lnRef>
        <a:fillRef idx="1">
          <a:scrgbClr r="0" g="0" b="0"/>
        </a:fillRef>
        <a:effectRef idx="0">
          <a:scrgbClr r="0" g="0" b="0"/>
        </a:effectRef>
        <a:fontRef idx="minor"/>
      </dsp:style>
    </dsp:sp>
    <dsp:sp modelId="{E283E825-192A-4376-913E-586D488956B8}">
      <dsp:nvSpPr>
        <dsp:cNvPr id="0" name=""/>
        <dsp:cNvSpPr/>
      </dsp:nvSpPr>
      <dsp:spPr>
        <a:xfrm>
          <a:off x="268387" y="1420046"/>
          <a:ext cx="488454" cy="4879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526489-D161-49D5-A092-C5CD3548AC48}">
      <dsp:nvSpPr>
        <dsp:cNvPr id="0" name=""/>
        <dsp:cNvSpPr/>
      </dsp:nvSpPr>
      <dsp:spPr>
        <a:xfrm>
          <a:off x="1025230" y="1220419"/>
          <a:ext cx="10783754" cy="97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02" tIns="102702" rIns="102702" bIns="102702" numCol="1" spcCol="1270" anchor="ctr" anchorCtr="0">
          <a:noAutofit/>
        </a:bodyPr>
        <a:lstStyle/>
        <a:p>
          <a:pPr marL="0" lvl="0" indent="0" algn="l" defTabSz="889000">
            <a:lnSpc>
              <a:spcPct val="90000"/>
            </a:lnSpc>
            <a:spcBef>
              <a:spcPct val="0"/>
            </a:spcBef>
            <a:spcAft>
              <a:spcPct val="35000"/>
            </a:spcAft>
            <a:buNone/>
          </a:pPr>
          <a:r>
            <a:rPr lang="en-US" sz="2000" kern="1200"/>
            <a:t>The dynos that run process types named web are different in one way from all other dynos - they will receive HTTP traffic. Heroku’s HTTP routers distribute incoming requests for your application across your running web dynos.</a:t>
          </a:r>
        </a:p>
      </dsp:txBody>
      <dsp:txXfrm>
        <a:off x="1025230" y="1220419"/>
        <a:ext cx="10783754" cy="970410"/>
      </dsp:txXfrm>
    </dsp:sp>
    <dsp:sp modelId="{C898DB55-141F-4DAE-934C-D14C000E603E}">
      <dsp:nvSpPr>
        <dsp:cNvPr id="0" name=""/>
        <dsp:cNvSpPr/>
      </dsp:nvSpPr>
      <dsp:spPr>
        <a:xfrm>
          <a:off x="0" y="2433431"/>
          <a:ext cx="11855301" cy="887232"/>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2BC4535D-DF55-421D-AFAC-4E4C73754F90}">
      <dsp:nvSpPr>
        <dsp:cNvPr id="0" name=""/>
        <dsp:cNvSpPr/>
      </dsp:nvSpPr>
      <dsp:spPr>
        <a:xfrm>
          <a:off x="268387" y="2633059"/>
          <a:ext cx="488454" cy="4879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C6C6E6-12FF-4649-A3D5-712BEEEC6E95}">
      <dsp:nvSpPr>
        <dsp:cNvPr id="0" name=""/>
        <dsp:cNvSpPr/>
      </dsp:nvSpPr>
      <dsp:spPr>
        <a:xfrm>
          <a:off x="1025230" y="2433431"/>
          <a:ext cx="10783754" cy="97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02" tIns="102702" rIns="102702" bIns="102702" numCol="1" spcCol="1270" anchor="ctr" anchorCtr="0">
          <a:noAutofit/>
        </a:bodyPr>
        <a:lstStyle/>
        <a:p>
          <a:pPr marL="0" lvl="0" indent="0" algn="l" defTabSz="889000">
            <a:lnSpc>
              <a:spcPct val="90000"/>
            </a:lnSpc>
            <a:spcBef>
              <a:spcPct val="0"/>
            </a:spcBef>
            <a:spcAft>
              <a:spcPct val="35000"/>
            </a:spcAft>
            <a:buNone/>
          </a:pPr>
          <a:r>
            <a:rPr lang="en-US" sz="2000" kern="1200" dirty="0"/>
            <a:t>So scaling an app’s capacity to handle web traffic involves scaling the number of web dynos:</a:t>
          </a:r>
        </a:p>
      </dsp:txBody>
      <dsp:txXfrm>
        <a:off x="1025230" y="2433431"/>
        <a:ext cx="10783754" cy="970410"/>
      </dsp:txXfrm>
    </dsp:sp>
    <dsp:sp modelId="{AD9C1E44-3560-4BAA-9449-94B8ECDC57B1}">
      <dsp:nvSpPr>
        <dsp:cNvPr id="0" name=""/>
        <dsp:cNvSpPr/>
      </dsp:nvSpPr>
      <dsp:spPr>
        <a:xfrm>
          <a:off x="0" y="3646444"/>
          <a:ext cx="11855301" cy="887232"/>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83A0595B-1ACE-4AFF-9A9C-082057666215}">
      <dsp:nvSpPr>
        <dsp:cNvPr id="0" name=""/>
        <dsp:cNvSpPr/>
      </dsp:nvSpPr>
      <dsp:spPr>
        <a:xfrm>
          <a:off x="268387" y="3846071"/>
          <a:ext cx="488454" cy="4879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45A6AB-AA8F-4307-BB59-2B8D0D0ADB64}">
      <dsp:nvSpPr>
        <dsp:cNvPr id="0" name=""/>
        <dsp:cNvSpPr/>
      </dsp:nvSpPr>
      <dsp:spPr>
        <a:xfrm>
          <a:off x="1025230" y="3646444"/>
          <a:ext cx="10783754" cy="97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02" tIns="102702" rIns="102702" bIns="102702" numCol="1" spcCol="1270" anchor="ctr" anchorCtr="0">
          <a:noAutofit/>
        </a:bodyPr>
        <a:lstStyle/>
        <a:p>
          <a:pPr marL="0" lvl="0" indent="0" algn="l" defTabSz="889000">
            <a:lnSpc>
              <a:spcPct val="90000"/>
            </a:lnSpc>
            <a:spcBef>
              <a:spcPct val="0"/>
            </a:spcBef>
            <a:spcAft>
              <a:spcPct val="35000"/>
            </a:spcAft>
            <a:buNone/>
          </a:pPr>
          <a:r>
            <a:rPr lang="en-US" sz="2000" kern="1200"/>
            <a:t>$ heroku ps:scale web+5</a:t>
          </a:r>
        </a:p>
      </dsp:txBody>
      <dsp:txXfrm>
        <a:off x="1025230" y="3646444"/>
        <a:ext cx="10783754" cy="970410"/>
      </dsp:txXfrm>
    </dsp:sp>
    <dsp:sp modelId="{CFE73354-A892-4772-910C-A2D0F1D6E3C9}">
      <dsp:nvSpPr>
        <dsp:cNvPr id="0" name=""/>
        <dsp:cNvSpPr/>
      </dsp:nvSpPr>
      <dsp:spPr>
        <a:xfrm>
          <a:off x="0" y="4859457"/>
          <a:ext cx="11855301" cy="887232"/>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B0874FC5-C071-47DF-9C6A-AA896B969709}">
      <dsp:nvSpPr>
        <dsp:cNvPr id="0" name=""/>
        <dsp:cNvSpPr/>
      </dsp:nvSpPr>
      <dsp:spPr>
        <a:xfrm>
          <a:off x="268387" y="5059084"/>
          <a:ext cx="488454" cy="4879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458E5-AF13-4A0F-B2CA-B1D6DFBB3848}">
      <dsp:nvSpPr>
        <dsp:cNvPr id="0" name=""/>
        <dsp:cNvSpPr/>
      </dsp:nvSpPr>
      <dsp:spPr>
        <a:xfrm>
          <a:off x="1025230" y="4859457"/>
          <a:ext cx="10783754" cy="97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02" tIns="102702" rIns="102702" bIns="102702" numCol="1" spcCol="1270" anchor="ctr" anchorCtr="0">
          <a:noAutofit/>
        </a:bodyPr>
        <a:lstStyle/>
        <a:p>
          <a:pPr marL="0" lvl="0" indent="0" algn="l" defTabSz="889000">
            <a:lnSpc>
              <a:spcPct val="90000"/>
            </a:lnSpc>
            <a:spcBef>
              <a:spcPct val="0"/>
            </a:spcBef>
            <a:spcAft>
              <a:spcPct val="35000"/>
            </a:spcAft>
            <a:buNone/>
          </a:pPr>
          <a:r>
            <a:rPr lang="en-US" sz="2000" kern="1200"/>
            <a:t>A random selection algorithm is used for HTTP request load balancing across web dynos - and this routing handles both HTTP and HTTPS traffic. It also supports multiple simultaneous connections, as well as timeout handling.</a:t>
          </a:r>
        </a:p>
      </dsp:txBody>
      <dsp:txXfrm>
        <a:off x="1025230" y="4859457"/>
        <a:ext cx="10783754" cy="97041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DDAB4-D1C0-4002-9B77-DE3053C60E12}">
      <dsp:nvSpPr>
        <dsp:cNvPr id="0" name=""/>
        <dsp:cNvSpPr/>
      </dsp:nvSpPr>
      <dsp:spPr>
        <a:xfrm>
          <a:off x="1392" y="365851"/>
          <a:ext cx="4887729" cy="31037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7B9381-25F6-441B-8E11-76F0D0C1975F}">
      <dsp:nvSpPr>
        <dsp:cNvPr id="0" name=""/>
        <dsp:cNvSpPr/>
      </dsp:nvSpPr>
      <dsp:spPr>
        <a:xfrm>
          <a:off x="544473" y="881778"/>
          <a:ext cx="4887729" cy="31037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The concepts explained so far can be divided into two buckets: those that involve the development and deployment of an application, and those that involve the runtime operation of the Heroku platform and the application after it’s deployed.</a:t>
          </a:r>
        </a:p>
      </dsp:txBody>
      <dsp:txXfrm>
        <a:off x="635378" y="972683"/>
        <a:ext cx="4705919" cy="2921898"/>
      </dsp:txXfrm>
    </dsp:sp>
    <dsp:sp modelId="{2F8FC9CA-3E31-4528-A2C7-52BE61FEB593}">
      <dsp:nvSpPr>
        <dsp:cNvPr id="0" name=""/>
        <dsp:cNvSpPr/>
      </dsp:nvSpPr>
      <dsp:spPr>
        <a:xfrm>
          <a:off x="5975284" y="365851"/>
          <a:ext cx="4887729" cy="31037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8F0A77-C017-47DD-A8CD-934C60D06EAB}">
      <dsp:nvSpPr>
        <dsp:cNvPr id="0" name=""/>
        <dsp:cNvSpPr/>
      </dsp:nvSpPr>
      <dsp:spPr>
        <a:xfrm>
          <a:off x="6518365" y="881778"/>
          <a:ext cx="4887729" cy="31037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following two sections recapitulate the main components of the platform, separating them into these two buckets:</a:t>
          </a:r>
        </a:p>
        <a:p>
          <a:pPr marL="0" lvl="0" indent="0" algn="ctr" defTabSz="1066800">
            <a:lnSpc>
              <a:spcPct val="90000"/>
            </a:lnSpc>
            <a:spcBef>
              <a:spcPct val="0"/>
            </a:spcBef>
            <a:spcAft>
              <a:spcPct val="35000"/>
            </a:spcAft>
            <a:buNone/>
          </a:pPr>
          <a:r>
            <a:rPr lang="en-US" sz="2400" kern="1200" dirty="0"/>
            <a:t>Deploy Time</a:t>
          </a:r>
        </a:p>
        <a:p>
          <a:pPr marL="0" lvl="0" indent="0" algn="ctr" defTabSz="1066800">
            <a:lnSpc>
              <a:spcPct val="90000"/>
            </a:lnSpc>
            <a:spcBef>
              <a:spcPct val="0"/>
            </a:spcBef>
            <a:spcAft>
              <a:spcPct val="35000"/>
            </a:spcAft>
            <a:buNone/>
          </a:pPr>
          <a:r>
            <a:rPr lang="en-US" sz="2400" kern="1200" dirty="0"/>
            <a:t>Run Time</a:t>
          </a:r>
        </a:p>
      </dsp:txBody>
      <dsp:txXfrm>
        <a:off x="6609270" y="972683"/>
        <a:ext cx="4705919" cy="292189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B3E60-2B20-440B-9C57-1867C1EC6736}">
      <dsp:nvSpPr>
        <dsp:cNvPr id="0" name=""/>
        <dsp:cNvSpPr/>
      </dsp:nvSpPr>
      <dsp:spPr>
        <a:xfrm>
          <a:off x="0" y="400938"/>
          <a:ext cx="7051491" cy="156633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Heroku Redis is an in-memory key-value data store, run by Heroku, </a:t>
          </a:r>
        </a:p>
      </dsp:txBody>
      <dsp:txXfrm>
        <a:off x="76462" y="477400"/>
        <a:ext cx="6898567" cy="1413413"/>
      </dsp:txXfrm>
    </dsp:sp>
    <dsp:sp modelId="{B2B47FB0-9C24-4F56-A0F9-2CFC1A06B7CD}">
      <dsp:nvSpPr>
        <dsp:cNvPr id="0" name=""/>
        <dsp:cNvSpPr/>
      </dsp:nvSpPr>
      <dsp:spPr>
        <a:xfrm>
          <a:off x="0" y="2047916"/>
          <a:ext cx="7051491" cy="156633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Heroku Redis/</a:t>
          </a:r>
          <a:r>
            <a:rPr lang="en-US" sz="2800" kern="1200" dirty="0" err="1"/>
            <a:t>Redistogo</a:t>
          </a:r>
          <a:r>
            <a:rPr lang="en-US" sz="2800" kern="1200" dirty="0"/>
            <a:t> is provisioned and managed as an add-on. </a:t>
          </a:r>
        </a:p>
      </dsp:txBody>
      <dsp:txXfrm>
        <a:off x="76462" y="2124378"/>
        <a:ext cx="6898567" cy="1413413"/>
      </dsp:txXfrm>
    </dsp:sp>
    <dsp:sp modelId="{1F2E9A0F-9DC0-4E10-AB4F-11AE2E9253A1}">
      <dsp:nvSpPr>
        <dsp:cNvPr id="0" name=""/>
        <dsp:cNvSpPr/>
      </dsp:nvSpPr>
      <dsp:spPr>
        <a:xfrm>
          <a:off x="0" y="3694893"/>
          <a:ext cx="7051491" cy="156633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Heroku Redis is accessible from any language with a Redis driver, including all languages and frameworks supported by Heroku.</a:t>
          </a:r>
        </a:p>
      </dsp:txBody>
      <dsp:txXfrm>
        <a:off x="76462" y="3771355"/>
        <a:ext cx="6898567" cy="141341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CFBD8-8DA5-4E13-B08D-6284D9E5BA00}">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F93200-456C-41DE-82C1-B29708FB6EC0}">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69DAD4-DCAB-4E69-9085-3654F4580854}">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Heroku Shield is a set of Heroku platform services that offer additional security features needed for building high compliance applications. </a:t>
          </a:r>
        </a:p>
      </dsp:txBody>
      <dsp:txXfrm>
        <a:off x="1437631" y="531"/>
        <a:ext cx="9077968" cy="1244702"/>
      </dsp:txXfrm>
    </dsp:sp>
    <dsp:sp modelId="{816BBB03-7AE8-4E68-A303-A4784A20678A}">
      <dsp:nvSpPr>
        <dsp:cNvPr id="0" name=""/>
        <dsp:cNvSpPr/>
      </dsp:nvSpPr>
      <dsp:spPr>
        <a:xfrm>
          <a:off x="0" y="1556410"/>
          <a:ext cx="10515600" cy="1244702"/>
        </a:xfrm>
        <a:prstGeom prst="roundRect">
          <a:avLst>
            <a:gd name="adj" fmla="val 1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dsp:style>
    </dsp:sp>
    <dsp:sp modelId="{06CAC744-07AC-4BAC-A0B2-F8219247A33D}">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9F086A-CE6C-425C-966C-F3D293A3F63D}">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Use Heroku Shield to build HIPAA or PCI* compliant apps for regulated industries, such as healthcare, life sciences, or financial services. </a:t>
          </a:r>
        </a:p>
      </dsp:txBody>
      <dsp:txXfrm>
        <a:off x="1437631" y="1556410"/>
        <a:ext cx="9077968" cy="1244702"/>
      </dsp:txXfrm>
    </dsp:sp>
    <dsp:sp modelId="{34A43D99-36A6-48F2-99AC-760A1CCE4C5E}">
      <dsp:nvSpPr>
        <dsp:cNvPr id="0" name=""/>
        <dsp:cNvSpPr/>
      </dsp:nvSpPr>
      <dsp:spPr>
        <a:xfrm>
          <a:off x="0" y="3112289"/>
          <a:ext cx="10515600" cy="1244702"/>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A6C9EDA5-DE52-446B-AEE2-20B596F63203}">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B0F81B-0012-4ABF-A7CC-C60844B4235A}">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dirty="0"/>
            <a:t>Heroku Shield simplifies the complexity associated with regulatory compliance, so we can have better developer experience when building, deploying, and managing your high compliance apps. </a:t>
          </a:r>
        </a:p>
      </dsp:txBody>
      <dsp:txXfrm>
        <a:off x="1437631" y="3112289"/>
        <a:ext cx="9077968" cy="124470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B4389-5B6B-4AB2-A1D8-F9C74F4DB2D8}">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1477A5-2A07-49DF-9F8B-AD46DA35B935}">
      <dsp:nvSpPr>
        <dsp:cNvPr id="0" name=""/>
        <dsp:cNvSpPr/>
      </dsp:nvSpPr>
      <dsp:spPr>
        <a:xfrm>
          <a:off x="615713" y="457963"/>
          <a:ext cx="4332795" cy="2751325"/>
        </a:xfrm>
        <a:prstGeom prst="roundRect">
          <a:avLst>
            <a:gd name="adj" fmla="val 10000"/>
          </a:avLst>
        </a:prstGeom>
        <a:solidFill>
          <a:schemeClr val="accent4">
            <a:lumMod val="75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Heroku Shield is available to Heroku Enterprise customers as an additional package. </a:t>
          </a:r>
        </a:p>
      </dsp:txBody>
      <dsp:txXfrm>
        <a:off x="696297" y="538547"/>
        <a:ext cx="4171627" cy="2590157"/>
      </dsp:txXfrm>
    </dsp:sp>
    <dsp:sp modelId="{3EDE32C7-3396-4F31-AE69-3A9B5020850A}">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72A2BE-675E-4F7D-A0C4-C19952A96EEA}">
      <dsp:nvSpPr>
        <dsp:cNvPr id="0" name=""/>
        <dsp:cNvSpPr/>
      </dsp:nvSpPr>
      <dsp:spPr>
        <a:xfrm>
          <a:off x="5911352" y="457963"/>
          <a:ext cx="4332795" cy="2751325"/>
        </a:xfrm>
        <a:prstGeom prst="roundRect">
          <a:avLst>
            <a:gd name="adj" fmla="val 10000"/>
          </a:avLst>
        </a:prstGeom>
        <a:solidFill>
          <a:srgbClr val="00B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Heroku Shield apps run in your own network isolated Heroku Shield Private Space using Shield Private Dynos to further enhance security at runtime.</a:t>
          </a:r>
        </a:p>
      </dsp:txBody>
      <dsp:txXfrm>
        <a:off x="5991936" y="538547"/>
        <a:ext cx="4171627" cy="2590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02FA6-3C10-4D60-8D7C-413FA067B727}">
      <dsp:nvSpPr>
        <dsp:cNvPr id="0" name=""/>
        <dsp:cNvSpPr/>
      </dsp:nvSpPr>
      <dsp:spPr>
        <a:xfrm>
          <a:off x="0" y="209406"/>
          <a:ext cx="11887200" cy="17010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478065-7807-4005-AFFF-22DD512F0832}">
      <dsp:nvSpPr>
        <dsp:cNvPr id="0" name=""/>
        <dsp:cNvSpPr/>
      </dsp:nvSpPr>
      <dsp:spPr>
        <a:xfrm>
          <a:off x="514556" y="388421"/>
          <a:ext cx="936472" cy="9355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F8DDE8-757A-4381-965D-AA5FA06B6656}">
      <dsp:nvSpPr>
        <dsp:cNvPr id="0" name=""/>
        <dsp:cNvSpPr/>
      </dsp:nvSpPr>
      <dsp:spPr>
        <a:xfrm>
          <a:off x="1965585" y="5693"/>
          <a:ext cx="9474944" cy="1702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200" tIns="180200" rIns="180200" bIns="180200" numCol="1" spcCol="1270" anchor="ctr" anchorCtr="0">
          <a:noAutofit/>
        </a:bodyPr>
        <a:lstStyle/>
        <a:p>
          <a:pPr marL="0" lvl="0" indent="0" algn="l" defTabSz="1244600">
            <a:lnSpc>
              <a:spcPct val="90000"/>
            </a:lnSpc>
            <a:spcBef>
              <a:spcPct val="0"/>
            </a:spcBef>
            <a:spcAft>
              <a:spcPct val="35000"/>
            </a:spcAft>
            <a:buNone/>
          </a:pPr>
          <a:r>
            <a:rPr lang="en-US" sz="2800" kern="1200" dirty="0"/>
            <a:t>Heroku lets you deploy, run and manage applications written in Ruby, Node.js, Java, Python, Clojure, Scala, Go and PHP - </a:t>
          </a:r>
          <a:r>
            <a:rPr lang="en-US" sz="2800" b="1" kern="1200" dirty="0"/>
            <a:t>utilizing the dependencies and Procfile.</a:t>
          </a:r>
        </a:p>
      </dsp:txBody>
      <dsp:txXfrm>
        <a:off x="1965585" y="5693"/>
        <a:ext cx="9474944" cy="1702676"/>
      </dsp:txXfrm>
    </dsp:sp>
    <dsp:sp modelId="{4BDB2887-D075-4FA6-B6F8-586463541074}">
      <dsp:nvSpPr>
        <dsp:cNvPr id="0" name=""/>
        <dsp:cNvSpPr/>
      </dsp:nvSpPr>
      <dsp:spPr>
        <a:xfrm>
          <a:off x="0" y="1998187"/>
          <a:ext cx="11887200" cy="17010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B0DABA-FEEC-400E-BCE7-CFD2AEE115FC}">
      <dsp:nvSpPr>
        <dsp:cNvPr id="0" name=""/>
        <dsp:cNvSpPr/>
      </dsp:nvSpPr>
      <dsp:spPr>
        <a:xfrm>
          <a:off x="514556" y="2380915"/>
          <a:ext cx="936472" cy="9355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51B191-0119-460F-A991-B2DBFF1F1FE6}">
      <dsp:nvSpPr>
        <dsp:cNvPr id="0" name=""/>
        <dsp:cNvSpPr/>
      </dsp:nvSpPr>
      <dsp:spPr>
        <a:xfrm>
          <a:off x="1965585" y="1998187"/>
          <a:ext cx="9474944" cy="1702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200" tIns="180200" rIns="180200" bIns="180200" numCol="1" spcCol="1270" anchor="ctr" anchorCtr="0">
          <a:noAutofit/>
        </a:bodyPr>
        <a:lstStyle/>
        <a:p>
          <a:pPr marL="0" lvl="0" indent="0" algn="l" defTabSz="1244600">
            <a:lnSpc>
              <a:spcPct val="90000"/>
            </a:lnSpc>
            <a:spcBef>
              <a:spcPct val="0"/>
            </a:spcBef>
            <a:spcAft>
              <a:spcPct val="35000"/>
            </a:spcAft>
            <a:buNone/>
          </a:pPr>
          <a:r>
            <a:rPr lang="en-US" sz="2800" b="1" kern="1200" dirty="0"/>
            <a:t>What is the application ?</a:t>
          </a:r>
          <a:endParaRPr lang="en-US" sz="2800" kern="1200" dirty="0"/>
        </a:p>
      </dsp:txBody>
      <dsp:txXfrm>
        <a:off x="1965585" y="1998187"/>
        <a:ext cx="9474944" cy="1702676"/>
      </dsp:txXfrm>
    </dsp:sp>
    <dsp:sp modelId="{80AFC855-0EFD-46EB-84CD-4A3B8D2EF7DD}">
      <dsp:nvSpPr>
        <dsp:cNvPr id="0" name=""/>
        <dsp:cNvSpPr/>
      </dsp:nvSpPr>
      <dsp:spPr>
        <a:xfrm>
          <a:off x="0" y="3990681"/>
          <a:ext cx="11887200" cy="17010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1D15DF-033F-4BE6-8D82-2526434F0F16}">
      <dsp:nvSpPr>
        <dsp:cNvPr id="0" name=""/>
        <dsp:cNvSpPr/>
      </dsp:nvSpPr>
      <dsp:spPr>
        <a:xfrm>
          <a:off x="515059" y="4373409"/>
          <a:ext cx="936472" cy="9355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206A69-3791-4197-9259-661CC3B1F51A}">
      <dsp:nvSpPr>
        <dsp:cNvPr id="0" name=""/>
        <dsp:cNvSpPr/>
      </dsp:nvSpPr>
      <dsp:spPr>
        <a:xfrm>
          <a:off x="1966591" y="3990681"/>
          <a:ext cx="9474944" cy="1702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200" tIns="180200" rIns="180200" bIns="180200" numCol="1" spcCol="1270" anchor="ctr" anchorCtr="0">
          <a:noAutofit/>
        </a:bodyPr>
        <a:lstStyle/>
        <a:p>
          <a:pPr marL="0" lvl="0" indent="0" algn="l" defTabSz="1244600">
            <a:lnSpc>
              <a:spcPct val="90000"/>
            </a:lnSpc>
            <a:spcBef>
              <a:spcPct val="0"/>
            </a:spcBef>
            <a:spcAft>
              <a:spcPct val="35000"/>
            </a:spcAft>
            <a:buNone/>
          </a:pPr>
          <a:r>
            <a:rPr lang="en-US" sz="2800" kern="1200" dirty="0"/>
            <a:t>An application is a collection of source code written in one of these languages, perhaps a framework, and some dependency description that instructs a build system as to which additional dependencies are needed in order to build and run the application.</a:t>
          </a:r>
        </a:p>
      </dsp:txBody>
      <dsp:txXfrm>
        <a:off x="1966591" y="3990681"/>
        <a:ext cx="9474944" cy="170267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5C1F4-B564-4C6C-8DB4-64168872BBAA}">
      <dsp:nvSpPr>
        <dsp:cNvPr id="0" name=""/>
        <dsp:cNvSpPr/>
      </dsp:nvSpPr>
      <dsp:spPr>
        <a:xfrm>
          <a:off x="0" y="2471"/>
          <a:ext cx="11897833" cy="12524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A381A6-607A-4558-990B-A7D229984805}">
      <dsp:nvSpPr>
        <dsp:cNvPr id="0" name=""/>
        <dsp:cNvSpPr/>
      </dsp:nvSpPr>
      <dsp:spPr>
        <a:xfrm>
          <a:off x="378875" y="284279"/>
          <a:ext cx="688865" cy="6888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971B44-770E-45CC-AAF9-AFFF3173FE3B}">
      <dsp:nvSpPr>
        <dsp:cNvPr id="0" name=""/>
        <dsp:cNvSpPr/>
      </dsp:nvSpPr>
      <dsp:spPr>
        <a:xfrm>
          <a:off x="1446616" y="2471"/>
          <a:ext cx="10451216" cy="12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54" tIns="132554" rIns="132554" bIns="132554" numCol="1" spcCol="1270" anchor="ctr" anchorCtr="0">
          <a:noAutofit/>
        </a:bodyPr>
        <a:lstStyle/>
        <a:p>
          <a:pPr marL="0" lvl="0" indent="0" algn="l" defTabSz="977900">
            <a:lnSpc>
              <a:spcPct val="90000"/>
            </a:lnSpc>
            <a:spcBef>
              <a:spcPct val="0"/>
            </a:spcBef>
            <a:spcAft>
              <a:spcPct val="35000"/>
            </a:spcAft>
            <a:buNone/>
          </a:pPr>
          <a:r>
            <a:rPr lang="en-US" sz="2200" kern="1200" dirty="0"/>
            <a:t>You have the option to add Shield Postgres for highly-compliant data management, </a:t>
          </a:r>
        </a:p>
      </dsp:txBody>
      <dsp:txXfrm>
        <a:off x="1446616" y="2471"/>
        <a:ext cx="10451216" cy="1252482"/>
      </dsp:txXfrm>
    </dsp:sp>
    <dsp:sp modelId="{F830C153-684F-4380-97D0-343E14CCCA27}">
      <dsp:nvSpPr>
        <dsp:cNvPr id="0" name=""/>
        <dsp:cNvSpPr/>
      </dsp:nvSpPr>
      <dsp:spPr>
        <a:xfrm>
          <a:off x="0" y="1568073"/>
          <a:ext cx="11897833" cy="1252482"/>
        </a:xfrm>
        <a:prstGeom prst="roundRect">
          <a:avLst>
            <a:gd name="adj" fmla="val 10000"/>
          </a:avLst>
        </a:prstGeom>
        <a:solidFill>
          <a:srgbClr val="00B050"/>
        </a:solidFill>
        <a:ln>
          <a:noFill/>
        </a:ln>
        <a:effectLst/>
      </dsp:spPr>
      <dsp:style>
        <a:lnRef idx="0">
          <a:scrgbClr r="0" g="0" b="0"/>
        </a:lnRef>
        <a:fillRef idx="1">
          <a:scrgbClr r="0" g="0" b="0"/>
        </a:fillRef>
        <a:effectRef idx="0">
          <a:scrgbClr r="0" g="0" b="0"/>
        </a:effectRef>
        <a:fontRef idx="minor"/>
      </dsp:style>
    </dsp:sp>
    <dsp:sp modelId="{526C59DE-55A3-416C-B5F1-40E40BCE75AF}">
      <dsp:nvSpPr>
        <dsp:cNvPr id="0" name=""/>
        <dsp:cNvSpPr/>
      </dsp:nvSpPr>
      <dsp:spPr>
        <a:xfrm>
          <a:off x="378875" y="1849882"/>
          <a:ext cx="688865" cy="6888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9F42EB-0CA4-4411-9A7D-26A41CC84816}">
      <dsp:nvSpPr>
        <dsp:cNvPr id="0" name=""/>
        <dsp:cNvSpPr/>
      </dsp:nvSpPr>
      <dsp:spPr>
        <a:xfrm>
          <a:off x="1446616" y="1568073"/>
          <a:ext cx="10451216" cy="12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54" tIns="132554" rIns="132554" bIns="132554" numCol="1" spcCol="1270" anchor="ctr" anchorCtr="0">
          <a:noAutofit/>
        </a:bodyPr>
        <a:lstStyle/>
        <a:p>
          <a:pPr marL="0" lvl="0" indent="0" algn="l" defTabSz="977900">
            <a:lnSpc>
              <a:spcPct val="90000"/>
            </a:lnSpc>
            <a:spcBef>
              <a:spcPct val="0"/>
            </a:spcBef>
            <a:spcAft>
              <a:spcPct val="35000"/>
            </a:spcAft>
            <a:buNone/>
          </a:pPr>
          <a:r>
            <a:rPr lang="en-US" sz="2200" kern="1200"/>
            <a:t>Apache Kafka on Heroku Shield for managing secure and HIPAA-regulated streaming datasets, </a:t>
          </a:r>
        </a:p>
      </dsp:txBody>
      <dsp:txXfrm>
        <a:off x="1446616" y="1568073"/>
        <a:ext cx="10451216" cy="1252482"/>
      </dsp:txXfrm>
    </dsp:sp>
    <dsp:sp modelId="{85E80D31-7660-42DB-9F7C-76184CC8DFB9}">
      <dsp:nvSpPr>
        <dsp:cNvPr id="0" name=""/>
        <dsp:cNvSpPr/>
      </dsp:nvSpPr>
      <dsp:spPr>
        <a:xfrm>
          <a:off x="0" y="3133676"/>
          <a:ext cx="11897833" cy="1252482"/>
        </a:xfrm>
        <a:prstGeom prst="roundRect">
          <a:avLst>
            <a:gd name="adj" fmla="val 10000"/>
          </a:avLst>
        </a:prstGeom>
        <a:solidFill>
          <a:srgbClr val="7030A0"/>
        </a:solidFill>
        <a:ln>
          <a:noFill/>
        </a:ln>
        <a:effectLst/>
      </dsp:spPr>
      <dsp:style>
        <a:lnRef idx="0">
          <a:scrgbClr r="0" g="0" b="0"/>
        </a:lnRef>
        <a:fillRef idx="1">
          <a:scrgbClr r="0" g="0" b="0"/>
        </a:fillRef>
        <a:effectRef idx="0">
          <a:scrgbClr r="0" g="0" b="0"/>
        </a:effectRef>
        <a:fontRef idx="minor"/>
      </dsp:style>
    </dsp:sp>
    <dsp:sp modelId="{C861D499-6E15-4A2A-ABB5-6C8B50032C2B}">
      <dsp:nvSpPr>
        <dsp:cNvPr id="0" name=""/>
        <dsp:cNvSpPr/>
      </dsp:nvSpPr>
      <dsp:spPr>
        <a:xfrm>
          <a:off x="378875" y="3415484"/>
          <a:ext cx="688865" cy="6888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CE288E-894B-47F3-9CCB-32B9CBD83654}">
      <dsp:nvSpPr>
        <dsp:cNvPr id="0" name=""/>
        <dsp:cNvSpPr/>
      </dsp:nvSpPr>
      <dsp:spPr>
        <a:xfrm>
          <a:off x="1446616" y="3133676"/>
          <a:ext cx="10451216" cy="12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54" tIns="132554" rIns="132554" bIns="132554" numCol="1" spcCol="1270" anchor="ctr" anchorCtr="0">
          <a:noAutofit/>
        </a:bodyPr>
        <a:lstStyle/>
        <a:p>
          <a:pPr marL="0" lvl="0" indent="0" algn="l" defTabSz="977900">
            <a:lnSpc>
              <a:spcPct val="90000"/>
            </a:lnSpc>
            <a:spcBef>
              <a:spcPct val="0"/>
            </a:spcBef>
            <a:spcAft>
              <a:spcPct val="35000"/>
            </a:spcAft>
            <a:buNone/>
          </a:pPr>
          <a:r>
            <a:rPr lang="en-US" sz="2200" kern="1200"/>
            <a:t>Shield Connect to safely sync data between your Shield apps and Salesforce. </a:t>
          </a:r>
        </a:p>
      </dsp:txBody>
      <dsp:txXfrm>
        <a:off x="1446616" y="3133676"/>
        <a:ext cx="10451216" cy="1252482"/>
      </dsp:txXfrm>
    </dsp:sp>
    <dsp:sp modelId="{6D0C275A-1009-4105-AB31-FB1915994B56}">
      <dsp:nvSpPr>
        <dsp:cNvPr id="0" name=""/>
        <dsp:cNvSpPr/>
      </dsp:nvSpPr>
      <dsp:spPr>
        <a:xfrm>
          <a:off x="0" y="4699278"/>
          <a:ext cx="11897833" cy="125248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BF763A-340D-49C1-B7EA-FBE88C1184D2}">
      <dsp:nvSpPr>
        <dsp:cNvPr id="0" name=""/>
        <dsp:cNvSpPr/>
      </dsp:nvSpPr>
      <dsp:spPr>
        <a:xfrm>
          <a:off x="378875" y="4981087"/>
          <a:ext cx="688865" cy="6888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956A0-91C4-4A1A-8F00-F579DE45CFFF}">
      <dsp:nvSpPr>
        <dsp:cNvPr id="0" name=""/>
        <dsp:cNvSpPr/>
      </dsp:nvSpPr>
      <dsp:spPr>
        <a:xfrm>
          <a:off x="1446616" y="4699278"/>
          <a:ext cx="10451216" cy="12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54" tIns="132554" rIns="132554" bIns="132554" numCol="1" spcCol="1270" anchor="ctr" anchorCtr="0">
          <a:noAutofit/>
        </a:bodyPr>
        <a:lstStyle/>
        <a:p>
          <a:pPr marL="0" lvl="0" indent="0" algn="l" defTabSz="977900">
            <a:lnSpc>
              <a:spcPct val="90000"/>
            </a:lnSpc>
            <a:spcBef>
              <a:spcPct val="0"/>
            </a:spcBef>
            <a:spcAft>
              <a:spcPct val="35000"/>
            </a:spcAft>
            <a:buNone/>
          </a:pPr>
          <a:r>
            <a:rPr lang="en-US" sz="2200" kern="1200"/>
            <a:t>In addition, Heroku Shield gives you enhanced trust controls, such as Private Space Logging, that greatly simplify compliance auditing while still giving you full control of app configuration and deployment.</a:t>
          </a:r>
        </a:p>
      </dsp:txBody>
      <dsp:txXfrm>
        <a:off x="1446616" y="4699278"/>
        <a:ext cx="10451216" cy="125248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B6A3E-EC79-4547-9A66-35DED1D889AB}">
      <dsp:nvSpPr>
        <dsp:cNvPr id="0" name=""/>
        <dsp:cNvSpPr/>
      </dsp:nvSpPr>
      <dsp:spPr>
        <a:xfrm>
          <a:off x="0" y="316827"/>
          <a:ext cx="11659534" cy="113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909" tIns="416560" rIns="90490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Build engaging healthcare apps, fintech apps*, or life sciences apps with secure data services and meet complex regulatory requirements, including HIPAA and PCI*.</a:t>
          </a:r>
        </a:p>
      </dsp:txBody>
      <dsp:txXfrm>
        <a:off x="0" y="316827"/>
        <a:ext cx="11659534" cy="1134000"/>
      </dsp:txXfrm>
    </dsp:sp>
    <dsp:sp modelId="{57213C8C-4C5B-44A3-B81F-66839258C847}">
      <dsp:nvSpPr>
        <dsp:cNvPr id="0" name=""/>
        <dsp:cNvSpPr/>
      </dsp:nvSpPr>
      <dsp:spPr>
        <a:xfrm>
          <a:off x="582976" y="21627"/>
          <a:ext cx="8161673"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492" tIns="0" rIns="308492" bIns="0" numCol="1" spcCol="1270" anchor="ctr" anchorCtr="0">
          <a:noAutofit/>
        </a:bodyPr>
        <a:lstStyle/>
        <a:p>
          <a:pPr marL="0" lvl="0" indent="0" algn="l" defTabSz="889000">
            <a:lnSpc>
              <a:spcPct val="90000"/>
            </a:lnSpc>
            <a:spcBef>
              <a:spcPct val="0"/>
            </a:spcBef>
            <a:spcAft>
              <a:spcPct val="35000"/>
            </a:spcAft>
            <a:buNone/>
          </a:pPr>
          <a:r>
            <a:rPr lang="en-US" sz="2000" b="1" i="0" kern="1200"/>
            <a:t>Designed to meet industry regulations</a:t>
          </a:r>
          <a:endParaRPr lang="en-US" sz="2000" kern="1200"/>
        </a:p>
      </dsp:txBody>
      <dsp:txXfrm>
        <a:off x="611797" y="50448"/>
        <a:ext cx="8104031" cy="532758"/>
      </dsp:txXfrm>
    </dsp:sp>
    <dsp:sp modelId="{4946116A-CF9F-4BD2-BB39-46AC6324D114}">
      <dsp:nvSpPr>
        <dsp:cNvPr id="0" name=""/>
        <dsp:cNvSpPr/>
      </dsp:nvSpPr>
      <dsp:spPr>
        <a:xfrm>
          <a:off x="0" y="1854027"/>
          <a:ext cx="11659534" cy="113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909" tIns="416560" rIns="90490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Spin up a HIPAA or PCI* compliant environment in minutes and start 	deploying your apps with all the ease of the Heroku developer 	experience using git push heroku master.</a:t>
          </a:r>
        </a:p>
      </dsp:txBody>
      <dsp:txXfrm>
        <a:off x="0" y="1854027"/>
        <a:ext cx="11659534" cy="1134000"/>
      </dsp:txXfrm>
    </dsp:sp>
    <dsp:sp modelId="{C9D3FD08-DBD0-4DD5-B72A-77BE018AD74C}">
      <dsp:nvSpPr>
        <dsp:cNvPr id="0" name=""/>
        <dsp:cNvSpPr/>
      </dsp:nvSpPr>
      <dsp:spPr>
        <a:xfrm>
          <a:off x="582976" y="1558827"/>
          <a:ext cx="8161673"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492" tIns="0" rIns="308492" bIns="0" numCol="1" spcCol="1270" anchor="ctr" anchorCtr="0">
          <a:noAutofit/>
        </a:bodyPr>
        <a:lstStyle/>
        <a:p>
          <a:pPr marL="0" lvl="0" indent="0" algn="l" defTabSz="889000">
            <a:lnSpc>
              <a:spcPct val="90000"/>
            </a:lnSpc>
            <a:spcBef>
              <a:spcPct val="0"/>
            </a:spcBef>
            <a:spcAft>
              <a:spcPct val="35000"/>
            </a:spcAft>
            <a:buNone/>
          </a:pPr>
          <a:r>
            <a:rPr lang="en-US" sz="2000" b="1" i="0" kern="1200"/>
            <a:t>Fast set up &amp; deployment</a:t>
          </a:r>
          <a:endParaRPr lang="en-US" sz="2000" kern="1200"/>
        </a:p>
      </dsp:txBody>
      <dsp:txXfrm>
        <a:off x="611797" y="1587648"/>
        <a:ext cx="8104031" cy="532758"/>
      </dsp:txXfrm>
    </dsp:sp>
    <dsp:sp modelId="{CBA03135-53C9-4A9F-B96F-2AA0F9477205}">
      <dsp:nvSpPr>
        <dsp:cNvPr id="0" name=""/>
        <dsp:cNvSpPr/>
      </dsp:nvSpPr>
      <dsp:spPr>
        <a:xfrm>
          <a:off x="0" y="3391228"/>
          <a:ext cx="11659534" cy="14175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909" tIns="416560" rIns="90490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Get additional trust controls, such as: access auditing logging for production, logging at the space level that you control, encryption at rest for ephemeral data, and strict TLS enforcement.</a:t>
          </a:r>
        </a:p>
      </dsp:txBody>
      <dsp:txXfrm>
        <a:off x="0" y="3391228"/>
        <a:ext cx="11659534" cy="1417500"/>
      </dsp:txXfrm>
    </dsp:sp>
    <dsp:sp modelId="{FC725B12-249C-4644-B5E3-74C017AE21D1}">
      <dsp:nvSpPr>
        <dsp:cNvPr id="0" name=""/>
        <dsp:cNvSpPr/>
      </dsp:nvSpPr>
      <dsp:spPr>
        <a:xfrm>
          <a:off x="582976" y="3096027"/>
          <a:ext cx="8161673" cy="5904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492" tIns="0" rIns="308492" bIns="0" numCol="1" spcCol="1270" anchor="ctr" anchorCtr="0">
          <a:noAutofit/>
        </a:bodyPr>
        <a:lstStyle/>
        <a:p>
          <a:pPr marL="0" lvl="0" indent="0" algn="l" defTabSz="889000">
            <a:lnSpc>
              <a:spcPct val="90000"/>
            </a:lnSpc>
            <a:spcBef>
              <a:spcPct val="0"/>
            </a:spcBef>
            <a:spcAft>
              <a:spcPct val="35000"/>
            </a:spcAft>
            <a:buNone/>
          </a:pPr>
          <a:r>
            <a:rPr lang="en-US" sz="2000" kern="1200"/>
            <a:t>Out-of-the-box trust controls</a:t>
          </a:r>
        </a:p>
      </dsp:txBody>
      <dsp:txXfrm>
        <a:off x="611797" y="3124848"/>
        <a:ext cx="8104031" cy="53275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B6A3E-EC79-4547-9A66-35DED1D889AB}">
      <dsp:nvSpPr>
        <dsp:cNvPr id="0" name=""/>
        <dsp:cNvSpPr/>
      </dsp:nvSpPr>
      <dsp:spPr>
        <a:xfrm>
          <a:off x="0" y="575802"/>
          <a:ext cx="11659534" cy="17718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909" tIns="520700" rIns="904909"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Extend your CRM capabilities to your Heroku apps and safely share PII data or PHI data with your Salesforce instance, including contacts, account data, and other custom objects.</a:t>
          </a:r>
          <a:endParaRPr lang="en-US" sz="2500" kern="1200" dirty="0"/>
        </a:p>
      </dsp:txBody>
      <dsp:txXfrm>
        <a:off x="0" y="575802"/>
        <a:ext cx="11659534" cy="1771875"/>
      </dsp:txXfrm>
    </dsp:sp>
    <dsp:sp modelId="{57213C8C-4C5B-44A3-B81F-66839258C847}">
      <dsp:nvSpPr>
        <dsp:cNvPr id="0" name=""/>
        <dsp:cNvSpPr/>
      </dsp:nvSpPr>
      <dsp:spPr>
        <a:xfrm>
          <a:off x="582976" y="206802"/>
          <a:ext cx="8161673" cy="73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492" tIns="0" rIns="308492" bIns="0" numCol="1" spcCol="1270" anchor="ctr" anchorCtr="0">
          <a:noAutofit/>
        </a:bodyPr>
        <a:lstStyle/>
        <a:p>
          <a:pPr marL="0" lvl="0" indent="0" algn="l" defTabSz="1111250">
            <a:lnSpc>
              <a:spcPct val="90000"/>
            </a:lnSpc>
            <a:spcBef>
              <a:spcPct val="0"/>
            </a:spcBef>
            <a:spcAft>
              <a:spcPct val="35000"/>
            </a:spcAft>
            <a:buNone/>
          </a:pPr>
          <a:r>
            <a:rPr lang="en-US" sz="2500" b="1" i="0" kern="1200" dirty="0">
              <a:solidFill>
                <a:srgbClr val="3F3F44"/>
              </a:solidFill>
              <a:effectLst/>
              <a:latin typeface="BentonSans"/>
            </a:rPr>
            <a:t>Securely share data with Salesforce</a:t>
          </a:r>
          <a:endParaRPr lang="en-US" sz="2500" kern="1200" dirty="0"/>
        </a:p>
      </dsp:txBody>
      <dsp:txXfrm>
        <a:off x="619002" y="242828"/>
        <a:ext cx="8089621" cy="665948"/>
      </dsp:txXfrm>
    </dsp:sp>
    <dsp:sp modelId="{4946116A-CF9F-4BD2-BB39-46AC6324D114}">
      <dsp:nvSpPr>
        <dsp:cNvPr id="0" name=""/>
        <dsp:cNvSpPr/>
      </dsp:nvSpPr>
      <dsp:spPr>
        <a:xfrm>
          <a:off x="0" y="2851678"/>
          <a:ext cx="11659534" cy="17718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909" tIns="520700" rIns="904909"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Build secure, multi-cloud app and data architectures across public clouds and private data centers. All data remains private and secure over the public internet via an encrypted and mutually-authenticated, connection.</a:t>
          </a:r>
          <a:endParaRPr lang="en-US" sz="2500" kern="1200" dirty="0"/>
        </a:p>
      </dsp:txBody>
      <dsp:txXfrm>
        <a:off x="0" y="2851678"/>
        <a:ext cx="11659534" cy="1771875"/>
      </dsp:txXfrm>
    </dsp:sp>
    <dsp:sp modelId="{C9D3FD08-DBD0-4DD5-B72A-77BE018AD74C}">
      <dsp:nvSpPr>
        <dsp:cNvPr id="0" name=""/>
        <dsp:cNvSpPr/>
      </dsp:nvSpPr>
      <dsp:spPr>
        <a:xfrm>
          <a:off x="582976" y="2482678"/>
          <a:ext cx="8161673" cy="738000"/>
        </a:xfrm>
        <a:prstGeom prst="round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492" tIns="0" rIns="308492" bIns="0" numCol="1" spcCol="1270" anchor="ctr" anchorCtr="0">
          <a:noAutofit/>
        </a:bodyPr>
        <a:lstStyle/>
        <a:p>
          <a:pPr marL="0" lvl="0" indent="0" algn="l" defTabSz="1111250">
            <a:lnSpc>
              <a:spcPct val="90000"/>
            </a:lnSpc>
            <a:spcBef>
              <a:spcPct val="0"/>
            </a:spcBef>
            <a:spcAft>
              <a:spcPct val="35000"/>
            </a:spcAft>
            <a:buNone/>
          </a:pPr>
          <a:r>
            <a:rPr lang="en-US" sz="2500" b="1" i="0" kern="1200" dirty="0"/>
            <a:t>Secure access to sensitive and compliant data</a:t>
          </a:r>
          <a:endParaRPr lang="en-US" sz="2500" kern="1200" dirty="0"/>
        </a:p>
      </dsp:txBody>
      <dsp:txXfrm>
        <a:off x="619002" y="2518704"/>
        <a:ext cx="8089621" cy="66594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FE607-2B91-483F-986A-6C6129AD3516}">
      <dsp:nvSpPr>
        <dsp:cNvPr id="0" name=""/>
        <dsp:cNvSpPr/>
      </dsp:nvSpPr>
      <dsp:spPr>
        <a:xfrm>
          <a:off x="2251469" y="1475"/>
          <a:ext cx="9005876" cy="15121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739" tIns="384093" rIns="174739" bIns="384093" numCol="1" spcCol="1270" anchor="ctr" anchorCtr="0">
          <a:noAutofit/>
        </a:bodyPr>
        <a:lstStyle/>
        <a:p>
          <a:pPr marL="0" lvl="0" indent="0" algn="l" defTabSz="1066800">
            <a:lnSpc>
              <a:spcPct val="90000"/>
            </a:lnSpc>
            <a:spcBef>
              <a:spcPct val="0"/>
            </a:spcBef>
            <a:spcAft>
              <a:spcPct val="35000"/>
            </a:spcAft>
            <a:buNone/>
          </a:pPr>
          <a:r>
            <a:rPr lang="en-US" sz="2400" kern="1200" dirty="0"/>
            <a:t>Get all the benefits of a network isolated Heroku Private Space with additional trust controls to deliver high compliance apps with confidence.</a:t>
          </a:r>
        </a:p>
      </dsp:txBody>
      <dsp:txXfrm>
        <a:off x="2251469" y="1475"/>
        <a:ext cx="9005876" cy="1512178"/>
      </dsp:txXfrm>
    </dsp:sp>
    <dsp:sp modelId="{BB9984B3-3223-49E9-9BA6-147E5F6F2CE1}">
      <dsp:nvSpPr>
        <dsp:cNvPr id="0" name=""/>
        <dsp:cNvSpPr/>
      </dsp:nvSpPr>
      <dsp:spPr>
        <a:xfrm>
          <a:off x="0" y="1475"/>
          <a:ext cx="2251469" cy="1512178"/>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140" tIns="149370" rIns="119140" bIns="149370" numCol="1" spcCol="1270" anchor="ctr" anchorCtr="0">
          <a:noAutofit/>
        </a:bodyPr>
        <a:lstStyle/>
        <a:p>
          <a:pPr marL="0" lvl="0" indent="0" algn="ctr" defTabSz="1066800">
            <a:lnSpc>
              <a:spcPct val="90000"/>
            </a:lnSpc>
            <a:spcBef>
              <a:spcPct val="0"/>
            </a:spcBef>
            <a:spcAft>
              <a:spcPct val="35000"/>
            </a:spcAft>
            <a:buNone/>
          </a:pPr>
          <a:r>
            <a:rPr lang="en-US" sz="2400" b="1" kern="1200" dirty="0"/>
            <a:t>Shield Private Spaces</a:t>
          </a:r>
        </a:p>
      </dsp:txBody>
      <dsp:txXfrm>
        <a:off x="0" y="1475"/>
        <a:ext cx="2251469" cy="1512178"/>
      </dsp:txXfrm>
    </dsp:sp>
    <dsp:sp modelId="{1ADFF228-D96A-481B-A9B8-A8A78835A2A7}">
      <dsp:nvSpPr>
        <dsp:cNvPr id="0" name=""/>
        <dsp:cNvSpPr/>
      </dsp:nvSpPr>
      <dsp:spPr>
        <a:xfrm>
          <a:off x="2251469" y="1604385"/>
          <a:ext cx="9005876" cy="1512178"/>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739" tIns="384093" rIns="174739" bIns="384093" numCol="1" spcCol="1270" anchor="ctr" anchorCtr="0">
          <a:noAutofit/>
        </a:bodyPr>
        <a:lstStyle/>
        <a:p>
          <a:pPr marL="0" lvl="0" indent="0" algn="l" defTabSz="1066800">
            <a:lnSpc>
              <a:spcPct val="90000"/>
            </a:lnSpc>
            <a:spcBef>
              <a:spcPct val="0"/>
            </a:spcBef>
            <a:spcAft>
              <a:spcPct val="35000"/>
            </a:spcAft>
            <a:buNone/>
          </a:pPr>
          <a:r>
            <a:rPr lang="en-US" sz="2400" kern="1200" dirty="0"/>
            <a:t>Shield Private Dynos include an encrypted ephemeral file system and restricts SSL.</a:t>
          </a:r>
        </a:p>
      </dsp:txBody>
      <dsp:txXfrm>
        <a:off x="2251469" y="1604385"/>
        <a:ext cx="9005876" cy="1512178"/>
      </dsp:txXfrm>
    </dsp:sp>
    <dsp:sp modelId="{814CD51D-DE0D-4C2A-A50E-828323DED2FA}">
      <dsp:nvSpPr>
        <dsp:cNvPr id="0" name=""/>
        <dsp:cNvSpPr/>
      </dsp:nvSpPr>
      <dsp:spPr>
        <a:xfrm>
          <a:off x="0" y="1605443"/>
          <a:ext cx="2251469" cy="1512178"/>
        </a:xfrm>
        <a:prstGeom prst="rect">
          <a:avLst/>
        </a:prstGeom>
        <a:solidFill>
          <a:schemeClr val="lt1">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140" tIns="149370" rIns="119140" bIns="14937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Shield Private Dynos</a:t>
          </a:r>
        </a:p>
      </dsp:txBody>
      <dsp:txXfrm>
        <a:off x="0" y="1605443"/>
        <a:ext cx="2251469" cy="1512178"/>
      </dsp:txXfrm>
    </dsp:sp>
    <dsp:sp modelId="{258D0F81-D0F6-4A04-AA30-7910E8DAA58E}">
      <dsp:nvSpPr>
        <dsp:cNvPr id="0" name=""/>
        <dsp:cNvSpPr/>
      </dsp:nvSpPr>
      <dsp:spPr>
        <a:xfrm>
          <a:off x="2251469" y="3207294"/>
          <a:ext cx="9005876" cy="1512178"/>
        </a:xfrm>
        <a:prstGeom prst="rect">
          <a:avLst/>
        </a:prstGeom>
        <a:solidFill>
          <a:schemeClr val="accent6">
            <a:lumMod val="5000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739" tIns="384093" rIns="174739" bIns="384093" numCol="1" spcCol="1270" anchor="ctr" anchorCtr="0">
          <a:noAutofit/>
        </a:bodyPr>
        <a:lstStyle/>
        <a:p>
          <a:pPr marL="0" lvl="0" indent="0" algn="l" defTabSz="1066800">
            <a:lnSpc>
              <a:spcPct val="90000"/>
            </a:lnSpc>
            <a:spcBef>
              <a:spcPct val="0"/>
            </a:spcBef>
            <a:spcAft>
              <a:spcPct val="35000"/>
            </a:spcAft>
            <a:buNone/>
          </a:pPr>
          <a:r>
            <a:rPr lang="en-US" sz="2400" kern="1200" dirty="0"/>
            <a:t>Shield Postgres further extends Heroku Postgres to guarantee that your sensitive data is always encrypted both in transit and at rest.</a:t>
          </a:r>
        </a:p>
      </dsp:txBody>
      <dsp:txXfrm>
        <a:off x="2251469" y="3207294"/>
        <a:ext cx="9005876" cy="1512178"/>
      </dsp:txXfrm>
    </dsp:sp>
    <dsp:sp modelId="{1DB50044-0B2D-4E43-828F-4903679F9F90}">
      <dsp:nvSpPr>
        <dsp:cNvPr id="0" name=""/>
        <dsp:cNvSpPr/>
      </dsp:nvSpPr>
      <dsp:spPr>
        <a:xfrm>
          <a:off x="0" y="3207294"/>
          <a:ext cx="2251469" cy="1512178"/>
        </a:xfrm>
        <a:prstGeom prst="rect">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140" tIns="149370" rIns="119140" bIns="14937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Shield Postgres</a:t>
          </a:r>
        </a:p>
      </dsp:txBody>
      <dsp:txXfrm>
        <a:off x="0" y="3207294"/>
        <a:ext cx="2251469" cy="151217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FE607-2B91-483F-986A-6C6129AD3516}">
      <dsp:nvSpPr>
        <dsp:cNvPr id="0" name=""/>
        <dsp:cNvSpPr/>
      </dsp:nvSpPr>
      <dsp:spPr>
        <a:xfrm>
          <a:off x="2251469" y="414"/>
          <a:ext cx="9005876" cy="229131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739" tIns="581995" rIns="174739" bIns="581995"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Arial" panose="020B0604020202020204" pitchFamily="34" charset="0"/>
            </a:rPr>
            <a:t>Using Heroku </a:t>
          </a:r>
          <a:r>
            <a:rPr lang="en-US" sz="2400" kern="1200" dirty="0" err="1">
              <a:solidFill>
                <a:schemeClr val="bg1"/>
              </a:solidFill>
              <a:latin typeface="Arial" panose="020B0604020202020204" pitchFamily="34" charset="0"/>
            </a:rPr>
            <a:t>Connect's</a:t>
          </a:r>
          <a:r>
            <a:rPr lang="en-US" sz="2400" kern="1200" dirty="0">
              <a:solidFill>
                <a:schemeClr val="bg1"/>
              </a:solidFill>
              <a:latin typeface="Arial" panose="020B0604020202020204" pitchFamily="34" charset="0"/>
            </a:rPr>
            <a:t> bi-directional synchronization between Salesforce and Shield Postgres, you can share sensitive PII data or PHI data in a high compliance environment.</a:t>
          </a:r>
          <a:endParaRPr lang="en-US" sz="2400" kern="1200" dirty="0">
            <a:solidFill>
              <a:schemeClr val="bg1"/>
            </a:solidFill>
          </a:endParaRPr>
        </a:p>
      </dsp:txBody>
      <dsp:txXfrm>
        <a:off x="2251469" y="414"/>
        <a:ext cx="9005876" cy="2291319"/>
      </dsp:txXfrm>
    </dsp:sp>
    <dsp:sp modelId="{BB9984B3-3223-49E9-9BA6-147E5F6F2CE1}">
      <dsp:nvSpPr>
        <dsp:cNvPr id="0" name=""/>
        <dsp:cNvSpPr/>
      </dsp:nvSpPr>
      <dsp:spPr>
        <a:xfrm>
          <a:off x="0" y="414"/>
          <a:ext cx="2251469" cy="229131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140" tIns="226331" rIns="119140" bIns="226331"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Arial" panose="020B0604020202020204" pitchFamily="34" charset="0"/>
            </a:rPr>
            <a:t>Shield Connect</a:t>
          </a:r>
          <a:endParaRPr lang="en-US" sz="2400" b="1" kern="1200" dirty="0">
            <a:solidFill>
              <a:schemeClr val="tx1"/>
            </a:solidFill>
          </a:endParaRPr>
        </a:p>
      </dsp:txBody>
      <dsp:txXfrm>
        <a:off x="0" y="414"/>
        <a:ext cx="2251469" cy="2291319"/>
      </dsp:txXfrm>
    </dsp:sp>
    <dsp:sp modelId="{1ADFF228-D96A-481B-A9B8-A8A78835A2A7}">
      <dsp:nvSpPr>
        <dsp:cNvPr id="0" name=""/>
        <dsp:cNvSpPr/>
      </dsp:nvSpPr>
      <dsp:spPr>
        <a:xfrm>
          <a:off x="2251469" y="2429214"/>
          <a:ext cx="9005876" cy="2291319"/>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739" tIns="581995" rIns="174739" bIns="581995"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Arial" panose="020B0604020202020204" pitchFamily="34" charset="0"/>
            </a:rPr>
            <a:t>Apache Kafka on Heroku Shield combines the industry-leading open source solution for managing event streams with the strict controls needed to deliver real-time, HIPAA-compliant apps.</a:t>
          </a:r>
          <a:endParaRPr lang="en-US" sz="2400" kern="1200" dirty="0">
            <a:solidFill>
              <a:schemeClr val="bg1"/>
            </a:solidFill>
          </a:endParaRPr>
        </a:p>
      </dsp:txBody>
      <dsp:txXfrm>
        <a:off x="2251469" y="2429214"/>
        <a:ext cx="9005876" cy="2291319"/>
      </dsp:txXfrm>
    </dsp:sp>
    <dsp:sp modelId="{814CD51D-DE0D-4C2A-A50E-828323DED2FA}">
      <dsp:nvSpPr>
        <dsp:cNvPr id="0" name=""/>
        <dsp:cNvSpPr/>
      </dsp:nvSpPr>
      <dsp:spPr>
        <a:xfrm>
          <a:off x="0" y="2429629"/>
          <a:ext cx="2251469" cy="2291319"/>
        </a:xfrm>
        <a:prstGeom prst="rect">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140" tIns="226331" rIns="119140" bIns="226331" numCol="1" spcCol="1270" anchor="ctr" anchorCtr="0">
          <a:noAutofit/>
        </a:bodyPr>
        <a:lstStyle/>
        <a:p>
          <a:pPr marL="0" lvl="0" indent="0" algn="ctr" defTabSz="1066800">
            <a:lnSpc>
              <a:spcPct val="90000"/>
            </a:lnSpc>
            <a:spcBef>
              <a:spcPct val="0"/>
            </a:spcBef>
            <a:spcAft>
              <a:spcPct val="35000"/>
            </a:spcAft>
            <a:buNone/>
          </a:pPr>
          <a:r>
            <a:rPr lang="fi-FI" sz="2400" b="1" kern="1200" dirty="0">
              <a:solidFill>
                <a:schemeClr val="tx1"/>
              </a:solidFill>
              <a:latin typeface="Arial" panose="020B0604020202020204" pitchFamily="34" charset="0"/>
            </a:rPr>
            <a:t>Apache Kafka on Heroku Shield</a:t>
          </a:r>
          <a:endParaRPr lang="en-US" sz="2400" b="1" kern="1200" dirty="0">
            <a:solidFill>
              <a:schemeClr val="tx1"/>
            </a:solidFill>
            <a:latin typeface="Calibri" panose="020F0502020204030204"/>
            <a:ea typeface="+mn-ea"/>
            <a:cs typeface="+mn-cs"/>
          </a:endParaRPr>
        </a:p>
      </dsp:txBody>
      <dsp:txXfrm>
        <a:off x="0" y="2429629"/>
        <a:ext cx="2251469" cy="229131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E7775-E220-4438-9831-6582D4A56309}">
      <dsp:nvSpPr>
        <dsp:cNvPr id="0" name=""/>
        <dsp:cNvSpPr/>
      </dsp:nvSpPr>
      <dsp:spPr>
        <a:xfrm>
          <a:off x="0" y="1788"/>
          <a:ext cx="11865935" cy="76211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E8475-A3D9-47B4-B787-6F6FDC995D01}">
      <dsp:nvSpPr>
        <dsp:cNvPr id="0" name=""/>
        <dsp:cNvSpPr/>
      </dsp:nvSpPr>
      <dsp:spPr>
        <a:xfrm>
          <a:off x="230540" y="173265"/>
          <a:ext cx="419164" cy="4191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9DE6A4-EDAE-40E8-A657-A509D4003326}">
      <dsp:nvSpPr>
        <dsp:cNvPr id="0" name=""/>
        <dsp:cNvSpPr/>
      </dsp:nvSpPr>
      <dsp:spPr>
        <a:xfrm>
          <a:off x="880246" y="1788"/>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a:t>In the modern era, software is commonly delivered as a service: called web apps, or software-as-a-service. The twelve-factor app is a methodology for building software-as-a-service apps that:</a:t>
          </a:r>
        </a:p>
      </dsp:txBody>
      <dsp:txXfrm>
        <a:off x="880246" y="1788"/>
        <a:ext cx="10985688" cy="762117"/>
      </dsp:txXfrm>
    </dsp:sp>
    <dsp:sp modelId="{F256B0FF-2563-422F-B48C-D09C98D3A9FC}">
      <dsp:nvSpPr>
        <dsp:cNvPr id="0" name=""/>
        <dsp:cNvSpPr/>
      </dsp:nvSpPr>
      <dsp:spPr>
        <a:xfrm>
          <a:off x="0" y="954435"/>
          <a:ext cx="11865935" cy="76211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83F31-EEDE-4346-8C34-7650753C8776}">
      <dsp:nvSpPr>
        <dsp:cNvPr id="0" name=""/>
        <dsp:cNvSpPr/>
      </dsp:nvSpPr>
      <dsp:spPr>
        <a:xfrm>
          <a:off x="230540" y="1125912"/>
          <a:ext cx="419164" cy="4191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B5337D-E7CB-4CD9-ABFE-0DA6C345D488}">
      <dsp:nvSpPr>
        <dsp:cNvPr id="0" name=""/>
        <dsp:cNvSpPr/>
      </dsp:nvSpPr>
      <dsp:spPr>
        <a:xfrm>
          <a:off x="880246" y="954435"/>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a:t>Use declarative formats for setup automation, to minimize time and cost for new developers joining the project;</a:t>
          </a:r>
        </a:p>
      </dsp:txBody>
      <dsp:txXfrm>
        <a:off x="880246" y="954435"/>
        <a:ext cx="10985688" cy="762117"/>
      </dsp:txXfrm>
    </dsp:sp>
    <dsp:sp modelId="{9D3F242E-36F4-4F72-9480-CA494E066F2D}">
      <dsp:nvSpPr>
        <dsp:cNvPr id="0" name=""/>
        <dsp:cNvSpPr/>
      </dsp:nvSpPr>
      <dsp:spPr>
        <a:xfrm>
          <a:off x="0" y="1907082"/>
          <a:ext cx="11865935" cy="76211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D9E76-DCD8-4CE9-AC3E-ACB98C99C16D}">
      <dsp:nvSpPr>
        <dsp:cNvPr id="0" name=""/>
        <dsp:cNvSpPr/>
      </dsp:nvSpPr>
      <dsp:spPr>
        <a:xfrm>
          <a:off x="230540" y="2078559"/>
          <a:ext cx="419164" cy="4191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0AFDA-42E6-4D99-B6A0-24CF5B30E71D}">
      <dsp:nvSpPr>
        <dsp:cNvPr id="0" name=""/>
        <dsp:cNvSpPr/>
      </dsp:nvSpPr>
      <dsp:spPr>
        <a:xfrm>
          <a:off x="880246" y="1907082"/>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a:t>Have a clean contract with the underlying operating system, offering maximum portability between execution environments;</a:t>
          </a:r>
        </a:p>
      </dsp:txBody>
      <dsp:txXfrm>
        <a:off x="880246" y="1907082"/>
        <a:ext cx="10985688" cy="762117"/>
      </dsp:txXfrm>
    </dsp:sp>
    <dsp:sp modelId="{D0184F9E-ED69-4BD6-9851-068AB6D90EF8}">
      <dsp:nvSpPr>
        <dsp:cNvPr id="0" name=""/>
        <dsp:cNvSpPr/>
      </dsp:nvSpPr>
      <dsp:spPr>
        <a:xfrm>
          <a:off x="0" y="2859730"/>
          <a:ext cx="11865935" cy="76211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40FE37-3A70-4440-9F36-1651F1AC5FEC}">
      <dsp:nvSpPr>
        <dsp:cNvPr id="0" name=""/>
        <dsp:cNvSpPr/>
      </dsp:nvSpPr>
      <dsp:spPr>
        <a:xfrm>
          <a:off x="230540" y="3031206"/>
          <a:ext cx="419164" cy="4191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CBA144-DBB9-4F42-BC35-BFB75A0990C8}">
      <dsp:nvSpPr>
        <dsp:cNvPr id="0" name=""/>
        <dsp:cNvSpPr/>
      </dsp:nvSpPr>
      <dsp:spPr>
        <a:xfrm>
          <a:off x="880246" y="2859730"/>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a:t>Are suitable for deployment on modern cloud platforms, obviating the need for servers and systems administration;</a:t>
          </a:r>
        </a:p>
      </dsp:txBody>
      <dsp:txXfrm>
        <a:off x="880246" y="2859730"/>
        <a:ext cx="10985688" cy="762117"/>
      </dsp:txXfrm>
    </dsp:sp>
    <dsp:sp modelId="{7F014E6E-11B8-4A59-8183-E960A5738337}">
      <dsp:nvSpPr>
        <dsp:cNvPr id="0" name=""/>
        <dsp:cNvSpPr/>
      </dsp:nvSpPr>
      <dsp:spPr>
        <a:xfrm>
          <a:off x="0" y="3812377"/>
          <a:ext cx="11865935" cy="76211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32D44-2898-49FC-998A-1111D859D577}">
      <dsp:nvSpPr>
        <dsp:cNvPr id="0" name=""/>
        <dsp:cNvSpPr/>
      </dsp:nvSpPr>
      <dsp:spPr>
        <a:xfrm>
          <a:off x="230540" y="3983853"/>
          <a:ext cx="419164" cy="4191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07E0C9-9A7D-4936-953E-D024438E0D7C}">
      <dsp:nvSpPr>
        <dsp:cNvPr id="0" name=""/>
        <dsp:cNvSpPr/>
      </dsp:nvSpPr>
      <dsp:spPr>
        <a:xfrm>
          <a:off x="880246" y="3812377"/>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a:t>Minimize divergence between development and production, enabling continuous deployment for maximum agility;</a:t>
          </a:r>
        </a:p>
      </dsp:txBody>
      <dsp:txXfrm>
        <a:off x="880246" y="3812377"/>
        <a:ext cx="10985688" cy="762117"/>
      </dsp:txXfrm>
    </dsp:sp>
    <dsp:sp modelId="{72D159CE-222B-4377-8BB0-EC385AADF8A5}">
      <dsp:nvSpPr>
        <dsp:cNvPr id="0" name=""/>
        <dsp:cNvSpPr/>
      </dsp:nvSpPr>
      <dsp:spPr>
        <a:xfrm>
          <a:off x="0" y="4765024"/>
          <a:ext cx="11865935" cy="76211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2E2F8-3B0A-4C75-AB5E-DA3F46D7ADFC}">
      <dsp:nvSpPr>
        <dsp:cNvPr id="0" name=""/>
        <dsp:cNvSpPr/>
      </dsp:nvSpPr>
      <dsp:spPr>
        <a:xfrm>
          <a:off x="230540" y="4936501"/>
          <a:ext cx="419164" cy="4191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E2FB39-E07F-409F-A021-1BD0946633E9}">
      <dsp:nvSpPr>
        <dsp:cNvPr id="0" name=""/>
        <dsp:cNvSpPr/>
      </dsp:nvSpPr>
      <dsp:spPr>
        <a:xfrm>
          <a:off x="880246" y="4765024"/>
          <a:ext cx="10985688" cy="76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57" tIns="80657" rIns="80657" bIns="80657" numCol="1" spcCol="1270" anchor="ctr" anchorCtr="0">
          <a:noAutofit/>
        </a:bodyPr>
        <a:lstStyle/>
        <a:p>
          <a:pPr marL="0" lvl="0" indent="0" algn="l" defTabSz="844550">
            <a:lnSpc>
              <a:spcPct val="90000"/>
            </a:lnSpc>
            <a:spcBef>
              <a:spcPct val="0"/>
            </a:spcBef>
            <a:spcAft>
              <a:spcPct val="35000"/>
            </a:spcAft>
            <a:buNone/>
          </a:pPr>
          <a:r>
            <a:rPr lang="en-US" sz="1900" kern="1200" dirty="0"/>
            <a:t>And can scale up without significant changes to tooling, architecture, or development practices.</a:t>
          </a:r>
        </a:p>
      </dsp:txBody>
      <dsp:txXfrm>
        <a:off x="880246" y="4765024"/>
        <a:ext cx="10985688" cy="76211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5053B-5EEF-4FEF-B1DC-9D1D5F559D33}">
      <dsp:nvSpPr>
        <dsp:cNvPr id="0" name=""/>
        <dsp:cNvSpPr/>
      </dsp:nvSpPr>
      <dsp:spPr>
        <a:xfrm>
          <a:off x="0" y="5163"/>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86580-DBE7-483C-BA56-2C402CFCB4E1}">
      <dsp:nvSpPr>
        <dsp:cNvPr id="0" name=""/>
        <dsp:cNvSpPr/>
      </dsp:nvSpPr>
      <dsp:spPr>
        <a:xfrm>
          <a:off x="265060" y="202315"/>
          <a:ext cx="481928" cy="4819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A7E5FC-ECD9-4342-AEE4-742DCC526485}">
      <dsp:nvSpPr>
        <dsp:cNvPr id="0" name=""/>
        <dsp:cNvSpPr/>
      </dsp:nvSpPr>
      <dsp:spPr>
        <a:xfrm>
          <a:off x="1012050" y="5163"/>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I. Codebase</a:t>
          </a:r>
        </a:p>
      </dsp:txBody>
      <dsp:txXfrm>
        <a:off x="1012050" y="5163"/>
        <a:ext cx="3062373" cy="876233"/>
      </dsp:txXfrm>
    </dsp:sp>
    <dsp:sp modelId="{BAEC1D7D-915A-4E90-89A9-A7984C793A10}">
      <dsp:nvSpPr>
        <dsp:cNvPr id="0" name=""/>
        <dsp:cNvSpPr/>
      </dsp:nvSpPr>
      <dsp:spPr>
        <a:xfrm>
          <a:off x="4074424" y="5163"/>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One codebase tracked in revision control, many deploys</a:t>
          </a:r>
        </a:p>
      </dsp:txBody>
      <dsp:txXfrm>
        <a:off x="4074424" y="5163"/>
        <a:ext cx="2729861" cy="876233"/>
      </dsp:txXfrm>
    </dsp:sp>
    <dsp:sp modelId="{D5C4FE0E-B7A3-40C4-AD89-C2AFF0B6D667}">
      <dsp:nvSpPr>
        <dsp:cNvPr id="0" name=""/>
        <dsp:cNvSpPr/>
      </dsp:nvSpPr>
      <dsp:spPr>
        <a:xfrm>
          <a:off x="0" y="1100455"/>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900DA3-74B6-4245-BFD1-9CD70D67ECDC}">
      <dsp:nvSpPr>
        <dsp:cNvPr id="0" name=""/>
        <dsp:cNvSpPr/>
      </dsp:nvSpPr>
      <dsp:spPr>
        <a:xfrm>
          <a:off x="265060" y="1297608"/>
          <a:ext cx="481928" cy="4819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06308B-2395-41AC-85D8-B39E0BC79B55}">
      <dsp:nvSpPr>
        <dsp:cNvPr id="0" name=""/>
        <dsp:cNvSpPr/>
      </dsp:nvSpPr>
      <dsp:spPr>
        <a:xfrm>
          <a:off x="1012050" y="1100455"/>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II. Dependencies</a:t>
          </a:r>
        </a:p>
      </dsp:txBody>
      <dsp:txXfrm>
        <a:off x="1012050" y="1100455"/>
        <a:ext cx="3062373" cy="876233"/>
      </dsp:txXfrm>
    </dsp:sp>
    <dsp:sp modelId="{AA34830B-F0C5-4366-B83A-3EA2E182397F}">
      <dsp:nvSpPr>
        <dsp:cNvPr id="0" name=""/>
        <dsp:cNvSpPr/>
      </dsp:nvSpPr>
      <dsp:spPr>
        <a:xfrm>
          <a:off x="4074424" y="1100455"/>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Explicitly declare and isolate dependencies</a:t>
          </a:r>
        </a:p>
      </dsp:txBody>
      <dsp:txXfrm>
        <a:off x="4074424" y="1100455"/>
        <a:ext cx="2729861" cy="876233"/>
      </dsp:txXfrm>
    </dsp:sp>
    <dsp:sp modelId="{61BD9F9B-89E8-465E-A64E-4A95D746B644}">
      <dsp:nvSpPr>
        <dsp:cNvPr id="0" name=""/>
        <dsp:cNvSpPr/>
      </dsp:nvSpPr>
      <dsp:spPr>
        <a:xfrm>
          <a:off x="0" y="2195748"/>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CE9C4-DF23-4B4C-8218-0766762EF6B8}">
      <dsp:nvSpPr>
        <dsp:cNvPr id="0" name=""/>
        <dsp:cNvSpPr/>
      </dsp:nvSpPr>
      <dsp:spPr>
        <a:xfrm>
          <a:off x="265060" y="2392900"/>
          <a:ext cx="481928" cy="4819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815E5A-A1EA-4077-B4E3-F645FD5CC9C6}">
      <dsp:nvSpPr>
        <dsp:cNvPr id="0" name=""/>
        <dsp:cNvSpPr/>
      </dsp:nvSpPr>
      <dsp:spPr>
        <a:xfrm>
          <a:off x="1012050" y="2195748"/>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III. Config</a:t>
          </a:r>
        </a:p>
      </dsp:txBody>
      <dsp:txXfrm>
        <a:off x="1012050" y="2195748"/>
        <a:ext cx="3062373" cy="876233"/>
      </dsp:txXfrm>
    </dsp:sp>
    <dsp:sp modelId="{B9B154E8-BF77-426C-AE22-BC37E01B3A8F}">
      <dsp:nvSpPr>
        <dsp:cNvPr id="0" name=""/>
        <dsp:cNvSpPr/>
      </dsp:nvSpPr>
      <dsp:spPr>
        <a:xfrm>
          <a:off x="4074424" y="2195748"/>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Store config in the environment</a:t>
          </a:r>
        </a:p>
      </dsp:txBody>
      <dsp:txXfrm>
        <a:off x="4074424" y="2195748"/>
        <a:ext cx="2729861" cy="876233"/>
      </dsp:txXfrm>
    </dsp:sp>
    <dsp:sp modelId="{7AA4F081-69AB-41F0-91C3-FF6F8A97A75F}">
      <dsp:nvSpPr>
        <dsp:cNvPr id="0" name=""/>
        <dsp:cNvSpPr/>
      </dsp:nvSpPr>
      <dsp:spPr>
        <a:xfrm>
          <a:off x="0" y="3291040"/>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F6DB7-5126-4783-AE7D-0F70711EA12E}">
      <dsp:nvSpPr>
        <dsp:cNvPr id="0" name=""/>
        <dsp:cNvSpPr/>
      </dsp:nvSpPr>
      <dsp:spPr>
        <a:xfrm>
          <a:off x="265060" y="3488193"/>
          <a:ext cx="481928" cy="4819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187CE5-9676-4228-AD89-8FDA434583A8}">
      <dsp:nvSpPr>
        <dsp:cNvPr id="0" name=""/>
        <dsp:cNvSpPr/>
      </dsp:nvSpPr>
      <dsp:spPr>
        <a:xfrm>
          <a:off x="1012050" y="3291040"/>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IV. Backing services</a:t>
          </a:r>
        </a:p>
      </dsp:txBody>
      <dsp:txXfrm>
        <a:off x="1012050" y="3291040"/>
        <a:ext cx="3062373" cy="876233"/>
      </dsp:txXfrm>
    </dsp:sp>
    <dsp:sp modelId="{1545F716-984E-4A52-A5E8-401F46C51C7C}">
      <dsp:nvSpPr>
        <dsp:cNvPr id="0" name=""/>
        <dsp:cNvSpPr/>
      </dsp:nvSpPr>
      <dsp:spPr>
        <a:xfrm>
          <a:off x="4074424" y="3291040"/>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Treat backing services as attached resources</a:t>
          </a:r>
        </a:p>
      </dsp:txBody>
      <dsp:txXfrm>
        <a:off x="4074424" y="3291040"/>
        <a:ext cx="2729861" cy="876233"/>
      </dsp:txXfrm>
    </dsp:sp>
    <dsp:sp modelId="{07899D54-619C-43DA-8848-CE7E548B7A75}">
      <dsp:nvSpPr>
        <dsp:cNvPr id="0" name=""/>
        <dsp:cNvSpPr/>
      </dsp:nvSpPr>
      <dsp:spPr>
        <a:xfrm>
          <a:off x="0" y="4386333"/>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1EF5D-C12A-4E51-99F4-254E404B265C}">
      <dsp:nvSpPr>
        <dsp:cNvPr id="0" name=""/>
        <dsp:cNvSpPr/>
      </dsp:nvSpPr>
      <dsp:spPr>
        <a:xfrm>
          <a:off x="265060" y="4583485"/>
          <a:ext cx="481928" cy="4819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58CC59-F81B-496C-BD76-83CA967AC89D}">
      <dsp:nvSpPr>
        <dsp:cNvPr id="0" name=""/>
        <dsp:cNvSpPr/>
      </dsp:nvSpPr>
      <dsp:spPr>
        <a:xfrm>
          <a:off x="1012050" y="4386333"/>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V. Build, release, run</a:t>
          </a:r>
        </a:p>
      </dsp:txBody>
      <dsp:txXfrm>
        <a:off x="1012050" y="4386333"/>
        <a:ext cx="3062373" cy="876233"/>
      </dsp:txXfrm>
    </dsp:sp>
    <dsp:sp modelId="{27254B4D-1AA2-49AB-9DF0-4454DFD02FDB}">
      <dsp:nvSpPr>
        <dsp:cNvPr id="0" name=""/>
        <dsp:cNvSpPr/>
      </dsp:nvSpPr>
      <dsp:spPr>
        <a:xfrm>
          <a:off x="4074424" y="4386333"/>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Strictly separate build and run stages</a:t>
          </a:r>
        </a:p>
      </dsp:txBody>
      <dsp:txXfrm>
        <a:off x="4074424" y="4386333"/>
        <a:ext cx="2729861" cy="876233"/>
      </dsp:txXfrm>
    </dsp:sp>
    <dsp:sp modelId="{0AEFAAE8-A56F-4542-9889-BF604712F0C1}">
      <dsp:nvSpPr>
        <dsp:cNvPr id="0" name=""/>
        <dsp:cNvSpPr/>
      </dsp:nvSpPr>
      <dsp:spPr>
        <a:xfrm>
          <a:off x="0" y="5481625"/>
          <a:ext cx="6805275" cy="876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52DBD-629C-40D8-B7F9-DAA29D4A5A06}">
      <dsp:nvSpPr>
        <dsp:cNvPr id="0" name=""/>
        <dsp:cNvSpPr/>
      </dsp:nvSpPr>
      <dsp:spPr>
        <a:xfrm>
          <a:off x="265060" y="5678778"/>
          <a:ext cx="481928" cy="4819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E010D3-6A13-4E1F-84C6-8D1565F0C342}">
      <dsp:nvSpPr>
        <dsp:cNvPr id="0" name=""/>
        <dsp:cNvSpPr/>
      </dsp:nvSpPr>
      <dsp:spPr>
        <a:xfrm>
          <a:off x="1012050" y="5481625"/>
          <a:ext cx="3062373"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VI. Processes</a:t>
          </a:r>
        </a:p>
      </dsp:txBody>
      <dsp:txXfrm>
        <a:off x="1012050" y="5481625"/>
        <a:ext cx="3062373" cy="876233"/>
      </dsp:txXfrm>
    </dsp:sp>
    <dsp:sp modelId="{360EA0A0-3108-4075-8AC7-CA22F42B48A4}">
      <dsp:nvSpPr>
        <dsp:cNvPr id="0" name=""/>
        <dsp:cNvSpPr/>
      </dsp:nvSpPr>
      <dsp:spPr>
        <a:xfrm>
          <a:off x="4074424" y="5481625"/>
          <a:ext cx="2729861" cy="87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5" tIns="92735" rIns="92735" bIns="92735" numCol="1" spcCol="1270" anchor="ctr" anchorCtr="0">
          <a:noAutofit/>
        </a:bodyPr>
        <a:lstStyle/>
        <a:p>
          <a:pPr marL="0" lvl="0" indent="0" algn="l" defTabSz="800100">
            <a:lnSpc>
              <a:spcPct val="90000"/>
            </a:lnSpc>
            <a:spcBef>
              <a:spcPct val="0"/>
            </a:spcBef>
            <a:spcAft>
              <a:spcPct val="35000"/>
            </a:spcAft>
            <a:buNone/>
          </a:pPr>
          <a:r>
            <a:rPr lang="en-US" sz="1800" kern="1200"/>
            <a:t>Execute the app as one or more stateless processes</a:t>
          </a:r>
        </a:p>
      </dsp:txBody>
      <dsp:txXfrm>
        <a:off x="4074424" y="5481625"/>
        <a:ext cx="2729861" cy="87623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3848D-06C5-4CCB-8D44-E16EEEFCEBFA}">
      <dsp:nvSpPr>
        <dsp:cNvPr id="0" name=""/>
        <dsp:cNvSpPr/>
      </dsp:nvSpPr>
      <dsp:spPr>
        <a:xfrm>
          <a:off x="0" y="2044"/>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4554B9-3D2F-4198-A263-EA9374B3C34A}">
      <dsp:nvSpPr>
        <dsp:cNvPr id="0" name=""/>
        <dsp:cNvSpPr/>
      </dsp:nvSpPr>
      <dsp:spPr>
        <a:xfrm>
          <a:off x="263546" y="198070"/>
          <a:ext cx="479175" cy="4791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9C0C34-9655-4230-9E57-5DE05270BC3A}">
      <dsp:nvSpPr>
        <dsp:cNvPr id="0" name=""/>
        <dsp:cNvSpPr/>
      </dsp:nvSpPr>
      <dsp:spPr>
        <a:xfrm>
          <a:off x="1006268" y="2044"/>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VII. Port binding</a:t>
          </a:r>
        </a:p>
      </dsp:txBody>
      <dsp:txXfrm>
        <a:off x="1006268" y="2044"/>
        <a:ext cx="3043235" cy="871228"/>
      </dsp:txXfrm>
    </dsp:sp>
    <dsp:sp modelId="{82DAFD23-496E-494B-A738-1D937F7B354B}">
      <dsp:nvSpPr>
        <dsp:cNvPr id="0" name=""/>
        <dsp:cNvSpPr/>
      </dsp:nvSpPr>
      <dsp:spPr>
        <a:xfrm>
          <a:off x="4049503" y="2044"/>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Export services via port binding</a:t>
          </a:r>
        </a:p>
      </dsp:txBody>
      <dsp:txXfrm>
        <a:off x="4049503" y="2044"/>
        <a:ext cx="2713241" cy="871228"/>
      </dsp:txXfrm>
    </dsp:sp>
    <dsp:sp modelId="{FF4E3B4D-715F-42B2-B0FE-64A87DF0B3BD}">
      <dsp:nvSpPr>
        <dsp:cNvPr id="0" name=""/>
        <dsp:cNvSpPr/>
      </dsp:nvSpPr>
      <dsp:spPr>
        <a:xfrm>
          <a:off x="0" y="1091079"/>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D28D1E-EE29-4557-9326-34B0160EBE64}">
      <dsp:nvSpPr>
        <dsp:cNvPr id="0" name=""/>
        <dsp:cNvSpPr/>
      </dsp:nvSpPr>
      <dsp:spPr>
        <a:xfrm>
          <a:off x="263546" y="1287106"/>
          <a:ext cx="479175" cy="4791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4884DF-0CFD-42CB-8509-E9246E161DC5}">
      <dsp:nvSpPr>
        <dsp:cNvPr id="0" name=""/>
        <dsp:cNvSpPr/>
      </dsp:nvSpPr>
      <dsp:spPr>
        <a:xfrm>
          <a:off x="1006268" y="1091079"/>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VIII. Concurrency</a:t>
          </a:r>
        </a:p>
      </dsp:txBody>
      <dsp:txXfrm>
        <a:off x="1006268" y="1091079"/>
        <a:ext cx="3043235" cy="871228"/>
      </dsp:txXfrm>
    </dsp:sp>
    <dsp:sp modelId="{DEE57DB3-919E-423C-8B5B-7A25D22198CC}">
      <dsp:nvSpPr>
        <dsp:cNvPr id="0" name=""/>
        <dsp:cNvSpPr/>
      </dsp:nvSpPr>
      <dsp:spPr>
        <a:xfrm>
          <a:off x="4049503" y="1091079"/>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Scale out via the process model</a:t>
          </a:r>
        </a:p>
      </dsp:txBody>
      <dsp:txXfrm>
        <a:off x="4049503" y="1091079"/>
        <a:ext cx="2713241" cy="871228"/>
      </dsp:txXfrm>
    </dsp:sp>
    <dsp:sp modelId="{AB13CDF1-281E-42B4-82E6-D7D9B4912C6B}">
      <dsp:nvSpPr>
        <dsp:cNvPr id="0" name=""/>
        <dsp:cNvSpPr/>
      </dsp:nvSpPr>
      <dsp:spPr>
        <a:xfrm>
          <a:off x="0" y="2180114"/>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DAD65C-1014-4807-92E8-D4E6D14509B5}">
      <dsp:nvSpPr>
        <dsp:cNvPr id="0" name=""/>
        <dsp:cNvSpPr/>
      </dsp:nvSpPr>
      <dsp:spPr>
        <a:xfrm>
          <a:off x="263546" y="2376141"/>
          <a:ext cx="479175" cy="4791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7A4D3A-EE1B-4008-8165-9D3350E1EF43}">
      <dsp:nvSpPr>
        <dsp:cNvPr id="0" name=""/>
        <dsp:cNvSpPr/>
      </dsp:nvSpPr>
      <dsp:spPr>
        <a:xfrm>
          <a:off x="1006268" y="2180114"/>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IX. Disposability</a:t>
          </a:r>
        </a:p>
      </dsp:txBody>
      <dsp:txXfrm>
        <a:off x="1006268" y="2180114"/>
        <a:ext cx="3043235" cy="871228"/>
      </dsp:txXfrm>
    </dsp:sp>
    <dsp:sp modelId="{04213C54-9DDC-4F97-B0A3-9ECEAB65B492}">
      <dsp:nvSpPr>
        <dsp:cNvPr id="0" name=""/>
        <dsp:cNvSpPr/>
      </dsp:nvSpPr>
      <dsp:spPr>
        <a:xfrm>
          <a:off x="4049503" y="2180114"/>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Maximize robustness with fast startup and graceful shutdown</a:t>
          </a:r>
        </a:p>
      </dsp:txBody>
      <dsp:txXfrm>
        <a:off x="4049503" y="2180114"/>
        <a:ext cx="2713241" cy="871228"/>
      </dsp:txXfrm>
    </dsp:sp>
    <dsp:sp modelId="{EE77E921-8EC0-493B-9DDF-CD21823F91A5}">
      <dsp:nvSpPr>
        <dsp:cNvPr id="0" name=""/>
        <dsp:cNvSpPr/>
      </dsp:nvSpPr>
      <dsp:spPr>
        <a:xfrm>
          <a:off x="0" y="3269150"/>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D526B9-2AC9-401B-A793-9F6BF0582505}">
      <dsp:nvSpPr>
        <dsp:cNvPr id="0" name=""/>
        <dsp:cNvSpPr/>
      </dsp:nvSpPr>
      <dsp:spPr>
        <a:xfrm>
          <a:off x="263546" y="3465176"/>
          <a:ext cx="479175" cy="4791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18E57A-30A9-4BF7-872B-DCEC0E2417B2}">
      <dsp:nvSpPr>
        <dsp:cNvPr id="0" name=""/>
        <dsp:cNvSpPr/>
      </dsp:nvSpPr>
      <dsp:spPr>
        <a:xfrm>
          <a:off x="1006268" y="3269150"/>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X. Dev/prod parity</a:t>
          </a:r>
        </a:p>
      </dsp:txBody>
      <dsp:txXfrm>
        <a:off x="1006268" y="3269150"/>
        <a:ext cx="3043235" cy="871228"/>
      </dsp:txXfrm>
    </dsp:sp>
    <dsp:sp modelId="{254EA126-A9D6-4F7D-B613-AB1F046C8441}">
      <dsp:nvSpPr>
        <dsp:cNvPr id="0" name=""/>
        <dsp:cNvSpPr/>
      </dsp:nvSpPr>
      <dsp:spPr>
        <a:xfrm>
          <a:off x="4049503" y="3269150"/>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Keep development, staging, and production as similar as possible</a:t>
          </a:r>
        </a:p>
      </dsp:txBody>
      <dsp:txXfrm>
        <a:off x="4049503" y="3269150"/>
        <a:ext cx="2713241" cy="871228"/>
      </dsp:txXfrm>
    </dsp:sp>
    <dsp:sp modelId="{917B2E16-94A7-4325-A969-297DB1523F4F}">
      <dsp:nvSpPr>
        <dsp:cNvPr id="0" name=""/>
        <dsp:cNvSpPr/>
      </dsp:nvSpPr>
      <dsp:spPr>
        <a:xfrm>
          <a:off x="0" y="4358185"/>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90D0AF-345F-4D13-AAC2-81C85C080DF7}">
      <dsp:nvSpPr>
        <dsp:cNvPr id="0" name=""/>
        <dsp:cNvSpPr/>
      </dsp:nvSpPr>
      <dsp:spPr>
        <a:xfrm>
          <a:off x="263546" y="4554211"/>
          <a:ext cx="479175" cy="4791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F513E8-7B85-42E7-874B-4469BDB2E74D}">
      <dsp:nvSpPr>
        <dsp:cNvPr id="0" name=""/>
        <dsp:cNvSpPr/>
      </dsp:nvSpPr>
      <dsp:spPr>
        <a:xfrm>
          <a:off x="1006268" y="4358185"/>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XI. Logs</a:t>
          </a:r>
        </a:p>
      </dsp:txBody>
      <dsp:txXfrm>
        <a:off x="1006268" y="4358185"/>
        <a:ext cx="3043235" cy="871228"/>
      </dsp:txXfrm>
    </dsp:sp>
    <dsp:sp modelId="{2B2638D3-1640-4CF9-A4C5-3A89838821FC}">
      <dsp:nvSpPr>
        <dsp:cNvPr id="0" name=""/>
        <dsp:cNvSpPr/>
      </dsp:nvSpPr>
      <dsp:spPr>
        <a:xfrm>
          <a:off x="4049503" y="4358185"/>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Treat logs as event streams</a:t>
          </a:r>
        </a:p>
      </dsp:txBody>
      <dsp:txXfrm>
        <a:off x="4049503" y="4358185"/>
        <a:ext cx="2713241" cy="871228"/>
      </dsp:txXfrm>
    </dsp:sp>
    <dsp:sp modelId="{0194EC40-12DA-4F13-872A-B76561A7CDD4}">
      <dsp:nvSpPr>
        <dsp:cNvPr id="0" name=""/>
        <dsp:cNvSpPr/>
      </dsp:nvSpPr>
      <dsp:spPr>
        <a:xfrm>
          <a:off x="0" y="5447220"/>
          <a:ext cx="6762745" cy="871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C44F4-DB12-4EF0-86C3-7308EE0E7872}">
      <dsp:nvSpPr>
        <dsp:cNvPr id="0" name=""/>
        <dsp:cNvSpPr/>
      </dsp:nvSpPr>
      <dsp:spPr>
        <a:xfrm>
          <a:off x="263546" y="5643246"/>
          <a:ext cx="479175" cy="4791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1C51A4-918C-4257-8E53-3985FF15238B}">
      <dsp:nvSpPr>
        <dsp:cNvPr id="0" name=""/>
        <dsp:cNvSpPr/>
      </dsp:nvSpPr>
      <dsp:spPr>
        <a:xfrm>
          <a:off x="1006268" y="5447220"/>
          <a:ext cx="3043235"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XII. Admin processes</a:t>
          </a:r>
        </a:p>
      </dsp:txBody>
      <dsp:txXfrm>
        <a:off x="1006268" y="5447220"/>
        <a:ext cx="3043235" cy="871228"/>
      </dsp:txXfrm>
    </dsp:sp>
    <dsp:sp modelId="{E4AD0773-CD55-4A01-8AD0-DDE00E7A5105}">
      <dsp:nvSpPr>
        <dsp:cNvPr id="0" name=""/>
        <dsp:cNvSpPr/>
      </dsp:nvSpPr>
      <dsp:spPr>
        <a:xfrm>
          <a:off x="4049503" y="5447220"/>
          <a:ext cx="2713241" cy="87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205" tIns="92205" rIns="92205" bIns="92205" numCol="1" spcCol="1270" anchor="ctr" anchorCtr="0">
          <a:noAutofit/>
        </a:bodyPr>
        <a:lstStyle/>
        <a:p>
          <a:pPr marL="0" lvl="0" indent="0" algn="l" defTabSz="711200">
            <a:lnSpc>
              <a:spcPct val="90000"/>
            </a:lnSpc>
            <a:spcBef>
              <a:spcPct val="0"/>
            </a:spcBef>
            <a:spcAft>
              <a:spcPct val="35000"/>
            </a:spcAft>
            <a:buNone/>
          </a:pPr>
          <a:r>
            <a:rPr lang="en-US" sz="1600" kern="1200"/>
            <a:t>Run admin/management tasks as one-off processes</a:t>
          </a:r>
        </a:p>
      </dsp:txBody>
      <dsp:txXfrm>
        <a:off x="4049503" y="5447220"/>
        <a:ext cx="2713241" cy="87122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05200-34C0-42B2-9B89-003424FEEE19}">
      <dsp:nvSpPr>
        <dsp:cNvPr id="0" name=""/>
        <dsp:cNvSpPr/>
      </dsp:nvSpPr>
      <dsp:spPr>
        <a:xfrm>
          <a:off x="0" y="36375"/>
          <a:ext cx="4780416" cy="21879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a:t>Integration Methods:</a:t>
          </a:r>
        </a:p>
      </dsp:txBody>
      <dsp:txXfrm>
        <a:off x="106804" y="143179"/>
        <a:ext cx="4566808" cy="1974292"/>
      </dsp:txXfrm>
    </dsp:sp>
    <dsp:sp modelId="{4D140BAC-4333-43F3-B0AA-3C692750096B}">
      <dsp:nvSpPr>
        <dsp:cNvPr id="0" name=""/>
        <dsp:cNvSpPr/>
      </dsp:nvSpPr>
      <dsp:spPr>
        <a:xfrm>
          <a:off x="0" y="2224275"/>
          <a:ext cx="4780416" cy="2220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78" tIns="69850" rIns="391160" bIns="69850" numCol="1" spcCol="1270" anchor="t" anchorCtr="0">
          <a:noAutofit/>
        </a:bodyPr>
        <a:lstStyle/>
        <a:p>
          <a:pPr marL="285750" lvl="1" indent="-285750" algn="l" defTabSz="1911350">
            <a:lnSpc>
              <a:spcPct val="90000"/>
            </a:lnSpc>
            <a:spcBef>
              <a:spcPct val="0"/>
            </a:spcBef>
            <a:spcAft>
              <a:spcPct val="20000"/>
            </a:spcAft>
            <a:buChar char="•"/>
          </a:pPr>
          <a:r>
            <a:rPr lang="en-US" sz="4300" kern="1200"/>
            <a:t>Heroku Connect</a:t>
          </a:r>
        </a:p>
        <a:p>
          <a:pPr marL="285750" lvl="1" indent="-285750" algn="l" defTabSz="1911350">
            <a:lnSpc>
              <a:spcPct val="90000"/>
            </a:lnSpc>
            <a:spcBef>
              <a:spcPct val="0"/>
            </a:spcBef>
            <a:spcAft>
              <a:spcPct val="20000"/>
            </a:spcAft>
            <a:buChar char="•"/>
          </a:pPr>
          <a:r>
            <a:rPr lang="en-US" sz="4300" kern="1200" dirty="0"/>
            <a:t>External Objects</a:t>
          </a:r>
        </a:p>
        <a:p>
          <a:pPr marL="285750" lvl="1" indent="-285750" algn="l" defTabSz="1911350">
            <a:lnSpc>
              <a:spcPct val="90000"/>
            </a:lnSpc>
            <a:spcBef>
              <a:spcPct val="0"/>
            </a:spcBef>
            <a:spcAft>
              <a:spcPct val="20000"/>
            </a:spcAft>
            <a:buChar char="•"/>
          </a:pPr>
          <a:r>
            <a:rPr lang="en-US" sz="4300" kern="1200" dirty="0"/>
            <a:t>Canvas</a:t>
          </a:r>
        </a:p>
      </dsp:txBody>
      <dsp:txXfrm>
        <a:off x="0" y="2224275"/>
        <a:ext cx="4780416" cy="222007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DFE84-E0BD-409C-85B2-A01A72A4A2C1}">
      <dsp:nvSpPr>
        <dsp:cNvPr id="0" name=""/>
        <dsp:cNvSpPr/>
      </dsp:nvSpPr>
      <dsp:spPr>
        <a:xfrm>
          <a:off x="0" y="798"/>
          <a:ext cx="7166345" cy="18678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6C9FD3-0CAB-4CFF-B1B4-374EA9F74CA2}">
      <dsp:nvSpPr>
        <dsp:cNvPr id="0" name=""/>
        <dsp:cNvSpPr/>
      </dsp:nvSpPr>
      <dsp:spPr>
        <a:xfrm>
          <a:off x="565020" y="421061"/>
          <a:ext cx="1027309" cy="10273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04328A-0491-4CFE-B6C2-BB43FAB5A1CA}">
      <dsp:nvSpPr>
        <dsp:cNvPr id="0" name=""/>
        <dsp:cNvSpPr/>
      </dsp:nvSpPr>
      <dsp:spPr>
        <a:xfrm>
          <a:off x="2157350" y="798"/>
          <a:ext cx="5008994" cy="186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679" tIns="197679" rIns="197679" bIns="197679" numCol="1" spcCol="1270" anchor="ctr" anchorCtr="0">
          <a:noAutofit/>
        </a:bodyPr>
        <a:lstStyle/>
        <a:p>
          <a:pPr marL="0" lvl="0" indent="0" algn="l" defTabSz="1022350">
            <a:lnSpc>
              <a:spcPct val="90000"/>
            </a:lnSpc>
            <a:spcBef>
              <a:spcPct val="0"/>
            </a:spcBef>
            <a:spcAft>
              <a:spcPct val="35000"/>
            </a:spcAft>
            <a:buNone/>
          </a:pPr>
          <a:r>
            <a:rPr lang="en-US" sz="2300" kern="1200"/>
            <a:t>Heroku Connect makes it easy for you to build Heroku apps that share data with your Salesforce deployment.</a:t>
          </a:r>
        </a:p>
      </dsp:txBody>
      <dsp:txXfrm>
        <a:off x="2157350" y="798"/>
        <a:ext cx="5008994" cy="1867835"/>
      </dsp:txXfrm>
    </dsp:sp>
    <dsp:sp modelId="{076E1749-48DF-4622-BEC1-3D0933316CA4}">
      <dsp:nvSpPr>
        <dsp:cNvPr id="0" name=""/>
        <dsp:cNvSpPr/>
      </dsp:nvSpPr>
      <dsp:spPr>
        <a:xfrm>
          <a:off x="0" y="2335593"/>
          <a:ext cx="7166345" cy="1867835"/>
        </a:xfrm>
        <a:prstGeom prst="roundRect">
          <a:avLst>
            <a:gd name="adj" fmla="val 1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dsp:style>
    </dsp:sp>
    <dsp:sp modelId="{7A5F1CDA-E0A8-4BEA-9E96-892E34A41B2F}">
      <dsp:nvSpPr>
        <dsp:cNvPr id="0" name=""/>
        <dsp:cNvSpPr/>
      </dsp:nvSpPr>
      <dsp:spPr>
        <a:xfrm>
          <a:off x="565020" y="2755856"/>
          <a:ext cx="1027309" cy="10273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F7E514-E8C9-4E08-9BA0-1EAC978BD970}">
      <dsp:nvSpPr>
        <dsp:cNvPr id="0" name=""/>
        <dsp:cNvSpPr/>
      </dsp:nvSpPr>
      <dsp:spPr>
        <a:xfrm>
          <a:off x="2157350" y="2335593"/>
          <a:ext cx="5008994" cy="186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679" tIns="197679" rIns="197679" bIns="197679" numCol="1" spcCol="1270" anchor="ctr" anchorCtr="0">
          <a:noAutofit/>
        </a:bodyPr>
        <a:lstStyle/>
        <a:p>
          <a:pPr marL="0" lvl="0" indent="0" algn="l" defTabSz="1022350">
            <a:lnSpc>
              <a:spcPct val="90000"/>
            </a:lnSpc>
            <a:spcBef>
              <a:spcPct val="0"/>
            </a:spcBef>
            <a:spcAft>
              <a:spcPct val="35000"/>
            </a:spcAft>
            <a:buNone/>
          </a:pPr>
          <a:r>
            <a:rPr lang="en-US" sz="2300" kern="1200"/>
            <a:t>Using bi-directional synchronization between Salesforce and Heroku Postgres.</a:t>
          </a:r>
        </a:p>
      </dsp:txBody>
      <dsp:txXfrm>
        <a:off x="2157350" y="2335593"/>
        <a:ext cx="5008994" cy="1867835"/>
      </dsp:txXfrm>
    </dsp:sp>
    <dsp:sp modelId="{7B83BFFD-6AF4-4455-8D54-9B6C76608ED5}">
      <dsp:nvSpPr>
        <dsp:cNvPr id="0" name=""/>
        <dsp:cNvSpPr/>
      </dsp:nvSpPr>
      <dsp:spPr>
        <a:xfrm>
          <a:off x="0" y="4670387"/>
          <a:ext cx="7166345" cy="1867835"/>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66AC5F5D-1529-40E6-A831-54BDF05C98A2}">
      <dsp:nvSpPr>
        <dsp:cNvPr id="0" name=""/>
        <dsp:cNvSpPr/>
      </dsp:nvSpPr>
      <dsp:spPr>
        <a:xfrm>
          <a:off x="565020" y="5090650"/>
          <a:ext cx="1027309" cy="10273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B0D080-EE22-4E27-9C09-B46DFD8243D7}">
      <dsp:nvSpPr>
        <dsp:cNvPr id="0" name=""/>
        <dsp:cNvSpPr/>
      </dsp:nvSpPr>
      <dsp:spPr>
        <a:xfrm>
          <a:off x="2157350" y="4670387"/>
          <a:ext cx="5008994" cy="186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679" tIns="197679" rIns="197679" bIns="197679" numCol="1" spcCol="1270" anchor="ctr" anchorCtr="0">
          <a:noAutofit/>
        </a:bodyPr>
        <a:lstStyle/>
        <a:p>
          <a:pPr marL="0" lvl="0" indent="0" algn="l" defTabSz="1022350">
            <a:lnSpc>
              <a:spcPct val="90000"/>
            </a:lnSpc>
            <a:spcBef>
              <a:spcPct val="0"/>
            </a:spcBef>
            <a:spcAft>
              <a:spcPct val="35000"/>
            </a:spcAft>
            <a:buNone/>
          </a:pPr>
          <a:r>
            <a:rPr lang="en-US" sz="2300" kern="1200"/>
            <a:t>Heroku Connect unifies the data in your Postgres database with the contacts, accounts and other custom objects in the Salesforce database. </a:t>
          </a:r>
        </a:p>
      </dsp:txBody>
      <dsp:txXfrm>
        <a:off x="2157350" y="4670387"/>
        <a:ext cx="5008994" cy="1867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6202B-C468-480C-8547-9B990352E00D}">
      <dsp:nvSpPr>
        <dsp:cNvPr id="0" name=""/>
        <dsp:cNvSpPr/>
      </dsp:nvSpPr>
      <dsp:spPr>
        <a:xfrm>
          <a:off x="5214" y="721557"/>
          <a:ext cx="2279904" cy="136794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a:t>There is no need to make many changes to an application in order to run it on Heroku. </a:t>
          </a:r>
        </a:p>
      </dsp:txBody>
      <dsp:txXfrm>
        <a:off x="45280" y="761623"/>
        <a:ext cx="2199772" cy="1287810"/>
      </dsp:txXfrm>
    </dsp:sp>
    <dsp:sp modelId="{27DD7147-1460-42A2-BAF1-D72857DEFF83}">
      <dsp:nvSpPr>
        <dsp:cNvPr id="0" name=""/>
        <dsp:cNvSpPr/>
      </dsp:nvSpPr>
      <dsp:spPr>
        <a:xfrm>
          <a:off x="2485751" y="1122820"/>
          <a:ext cx="483339" cy="56541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2485751" y="1235903"/>
        <a:ext cx="338337" cy="339250"/>
      </dsp:txXfrm>
    </dsp:sp>
    <dsp:sp modelId="{D0CFA244-3F30-483F-B0BA-4A6DC3D95735}">
      <dsp:nvSpPr>
        <dsp:cNvPr id="0" name=""/>
        <dsp:cNvSpPr/>
      </dsp:nvSpPr>
      <dsp:spPr>
        <a:xfrm>
          <a:off x="3197081" y="721557"/>
          <a:ext cx="2279904" cy="13679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a:t>One requirement is informing the platform as to which parts of your application are runnable (Executables/Jars etc).</a:t>
          </a:r>
        </a:p>
      </dsp:txBody>
      <dsp:txXfrm>
        <a:off x="3237147" y="761623"/>
        <a:ext cx="2199772" cy="1287810"/>
      </dsp:txXfrm>
    </dsp:sp>
    <dsp:sp modelId="{5D1C20FA-4F84-4123-93A6-210ADE4B8704}">
      <dsp:nvSpPr>
        <dsp:cNvPr id="0" name=""/>
        <dsp:cNvSpPr/>
      </dsp:nvSpPr>
      <dsp:spPr>
        <a:xfrm>
          <a:off x="5677618" y="1122820"/>
          <a:ext cx="483339" cy="56541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5677618" y="1235903"/>
        <a:ext cx="338337" cy="339250"/>
      </dsp:txXfrm>
    </dsp:sp>
    <dsp:sp modelId="{83F5B133-315B-4238-AB17-50E2EAA85F2B}">
      <dsp:nvSpPr>
        <dsp:cNvPr id="0" name=""/>
        <dsp:cNvSpPr/>
      </dsp:nvSpPr>
      <dsp:spPr>
        <a:xfrm>
          <a:off x="6388948" y="721557"/>
          <a:ext cx="2279904" cy="136794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a:t>Heroku can figure out the executables for the established standards like :</a:t>
          </a:r>
        </a:p>
      </dsp:txBody>
      <dsp:txXfrm>
        <a:off x="6429014" y="761623"/>
        <a:ext cx="2199772" cy="1287810"/>
      </dsp:txXfrm>
    </dsp:sp>
    <dsp:sp modelId="{C416E6DE-5CEC-45BD-BCDE-21AEFBAFCBD7}">
      <dsp:nvSpPr>
        <dsp:cNvPr id="0" name=""/>
        <dsp:cNvSpPr/>
      </dsp:nvSpPr>
      <dsp:spPr>
        <a:xfrm>
          <a:off x="8869485" y="1122820"/>
          <a:ext cx="483339" cy="56541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8869485" y="1235903"/>
        <a:ext cx="338337" cy="339250"/>
      </dsp:txXfrm>
    </dsp:sp>
    <dsp:sp modelId="{4109BB98-2E1F-4C60-A228-CAD23E202073}">
      <dsp:nvSpPr>
        <dsp:cNvPr id="0" name=""/>
        <dsp:cNvSpPr/>
      </dsp:nvSpPr>
      <dsp:spPr>
        <a:xfrm>
          <a:off x="9580815" y="721557"/>
          <a:ext cx="2279904" cy="136794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a:t>Ruby on Rails, it’s typically rails server</a:t>
          </a:r>
        </a:p>
      </dsp:txBody>
      <dsp:txXfrm>
        <a:off x="9620881" y="761623"/>
        <a:ext cx="2199772" cy="1287810"/>
      </dsp:txXfrm>
    </dsp:sp>
    <dsp:sp modelId="{892510BB-2650-4C23-9BBE-B5ABCF23F7E6}">
      <dsp:nvSpPr>
        <dsp:cNvPr id="0" name=""/>
        <dsp:cNvSpPr/>
      </dsp:nvSpPr>
      <dsp:spPr>
        <a:xfrm rot="5400000">
          <a:off x="10479098" y="2249093"/>
          <a:ext cx="483339" cy="56541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rot="-5400000">
        <a:off x="10551143" y="2290131"/>
        <a:ext cx="339250" cy="338337"/>
      </dsp:txXfrm>
    </dsp:sp>
    <dsp:sp modelId="{E5A0464A-B85C-4992-8F9B-4BCBF33276BD}">
      <dsp:nvSpPr>
        <dsp:cNvPr id="0" name=""/>
        <dsp:cNvSpPr/>
      </dsp:nvSpPr>
      <dsp:spPr>
        <a:xfrm>
          <a:off x="9580815" y="3001462"/>
          <a:ext cx="2279904" cy="136794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a:t>in Django it’s python &lt;app&gt;/manage.py runserver </a:t>
          </a:r>
        </a:p>
      </dsp:txBody>
      <dsp:txXfrm>
        <a:off x="9620881" y="3041528"/>
        <a:ext cx="2199772" cy="1287810"/>
      </dsp:txXfrm>
    </dsp:sp>
    <dsp:sp modelId="{BA73E333-A0DD-43FC-91C9-5CEF9D1E225B}">
      <dsp:nvSpPr>
        <dsp:cNvPr id="0" name=""/>
        <dsp:cNvSpPr/>
      </dsp:nvSpPr>
      <dsp:spPr>
        <a:xfrm rot="10800000">
          <a:off x="8896843" y="3402725"/>
          <a:ext cx="483339" cy="56541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rot="10800000">
        <a:off x="9041845" y="3515808"/>
        <a:ext cx="338337" cy="339250"/>
      </dsp:txXfrm>
    </dsp:sp>
    <dsp:sp modelId="{D4FF8FF3-A49D-45BC-B476-DA278B9E8E8F}">
      <dsp:nvSpPr>
        <dsp:cNvPr id="0" name=""/>
        <dsp:cNvSpPr/>
      </dsp:nvSpPr>
      <dsp:spPr>
        <a:xfrm>
          <a:off x="6388948" y="3001462"/>
          <a:ext cx="2279904" cy="136794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a:t>in Node.js it’s the main field in package.json</a:t>
          </a:r>
        </a:p>
      </dsp:txBody>
      <dsp:txXfrm>
        <a:off x="6429014" y="3041528"/>
        <a:ext cx="2199772" cy="1287810"/>
      </dsp:txXfrm>
    </dsp:sp>
    <dsp:sp modelId="{BDC93F45-9EAD-4E11-94A3-547CD7A411F5}">
      <dsp:nvSpPr>
        <dsp:cNvPr id="0" name=""/>
        <dsp:cNvSpPr/>
      </dsp:nvSpPr>
      <dsp:spPr>
        <a:xfrm rot="10800000">
          <a:off x="5704977" y="3402725"/>
          <a:ext cx="483339" cy="56541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rot="10800000">
        <a:off x="5849979" y="3515808"/>
        <a:ext cx="338337" cy="339250"/>
      </dsp:txXfrm>
    </dsp:sp>
    <dsp:sp modelId="{FBACA5D6-5061-4923-9299-320B167F86F6}">
      <dsp:nvSpPr>
        <dsp:cNvPr id="0" name=""/>
        <dsp:cNvSpPr/>
      </dsp:nvSpPr>
      <dsp:spPr>
        <a:xfrm>
          <a:off x="3197081" y="3001462"/>
          <a:ext cx="2279904" cy="136794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cap="all"/>
          </a:pPr>
          <a:r>
            <a:rPr lang="en-US" sz="1600" b="1" kern="1200"/>
            <a:t>For others there is a provision of ProcFile- where explicitly declare what can be executed</a:t>
          </a:r>
        </a:p>
      </dsp:txBody>
      <dsp:txXfrm>
        <a:off x="3237147" y="3041528"/>
        <a:ext cx="2199772" cy="128781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B3146-52F9-40DC-8C1C-D0F9BBFB9319}">
      <dsp:nvSpPr>
        <dsp:cNvPr id="0" name=""/>
        <dsp:cNvSpPr/>
      </dsp:nvSpPr>
      <dsp:spPr>
        <a:xfrm>
          <a:off x="0" y="719"/>
          <a:ext cx="6588691" cy="168437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FD483-2F80-4BE4-803E-04B4E2BF577B}">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0D2B62-9A5A-4294-AFD7-B732C52B3577}">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Add the Heroku connect add-on and perform the mapping with the Salesforce objects.</a:t>
          </a:r>
        </a:p>
      </dsp:txBody>
      <dsp:txXfrm>
        <a:off x="1945450" y="719"/>
        <a:ext cx="4643240" cy="1684372"/>
      </dsp:txXfrm>
    </dsp:sp>
    <dsp:sp modelId="{E6D8C084-741E-4B97-B3A2-7711B178F134}">
      <dsp:nvSpPr>
        <dsp:cNvPr id="0" name=""/>
        <dsp:cNvSpPr/>
      </dsp:nvSpPr>
      <dsp:spPr>
        <a:xfrm>
          <a:off x="0" y="2106185"/>
          <a:ext cx="6588691" cy="168437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D2D9FA-D29B-4B8B-B39F-A79CF4BB7A35}">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DEEEC0-B3CF-4162-AEA4-C8AAA1E4A4DD}">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This will sync the data with Heroku app Postgress DB</a:t>
          </a:r>
        </a:p>
      </dsp:txBody>
      <dsp:txXfrm>
        <a:off x="1945450" y="2106185"/>
        <a:ext cx="4643240" cy="1684372"/>
      </dsp:txXfrm>
    </dsp:sp>
    <dsp:sp modelId="{B6EF7727-7701-4FC0-96DC-E28712F45DF7}">
      <dsp:nvSpPr>
        <dsp:cNvPr id="0" name=""/>
        <dsp:cNvSpPr/>
      </dsp:nvSpPr>
      <dsp:spPr>
        <a:xfrm>
          <a:off x="0" y="4211650"/>
          <a:ext cx="6588691" cy="168437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3979B-41E9-46F2-8413-D6433EC715DC}">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8E9CFA-ECFE-4466-B057-1E43791E3EAA}">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a:t>Phone edit app</a:t>
          </a:r>
        </a:p>
      </dsp:txBody>
      <dsp:txXfrm>
        <a:off x="1945450" y="4211650"/>
        <a:ext cx="4643240" cy="168437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D6BBF-EFD3-4F0F-97A8-E4E888FC2E7E}">
      <dsp:nvSpPr>
        <dsp:cNvPr id="0" name=""/>
        <dsp:cNvSpPr/>
      </dsp:nvSpPr>
      <dsp:spPr>
        <a:xfrm>
          <a:off x="0" y="0"/>
          <a:ext cx="5628954" cy="16479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Phone Edit Add: This is the app to check the connectivity established with the salesforce and the Heroku .</a:t>
          </a:r>
        </a:p>
      </dsp:txBody>
      <dsp:txXfrm>
        <a:off x="80446" y="80446"/>
        <a:ext cx="5468062" cy="1487048"/>
      </dsp:txXfrm>
    </dsp:sp>
    <dsp:sp modelId="{0CE82103-D9F7-46EF-9B79-0268E2F5DDF8}">
      <dsp:nvSpPr>
        <dsp:cNvPr id="0" name=""/>
        <dsp:cNvSpPr/>
      </dsp:nvSpPr>
      <dsp:spPr>
        <a:xfrm>
          <a:off x="0" y="2328530"/>
          <a:ext cx="5628954" cy="17572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Git : </a:t>
          </a:r>
          <a:r>
            <a:rPr lang="en-US" sz="2000" kern="1200" dirty="0">
              <a:hlinkClick xmlns:r="http://schemas.openxmlformats.org/officeDocument/2006/relationships" r:id="rId1"/>
            </a:rPr>
            <a:t>https://github.com/vireshku/herokuphoneedit.git</a:t>
          </a:r>
          <a:endParaRPr lang="en-US" sz="2000" kern="1200" dirty="0"/>
        </a:p>
      </dsp:txBody>
      <dsp:txXfrm>
        <a:off x="85782" y="2414312"/>
        <a:ext cx="5457390" cy="158569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EE137-F629-4215-86BA-4FEC31C35606}">
      <dsp:nvSpPr>
        <dsp:cNvPr id="0" name=""/>
        <dsp:cNvSpPr/>
      </dsp:nvSpPr>
      <dsp:spPr>
        <a:xfrm>
          <a:off x="0" y="769"/>
          <a:ext cx="7240772" cy="18010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AE98C-2F13-40B4-8206-D7355BD074D1}">
      <dsp:nvSpPr>
        <dsp:cNvPr id="0" name=""/>
        <dsp:cNvSpPr/>
      </dsp:nvSpPr>
      <dsp:spPr>
        <a:xfrm>
          <a:off x="544808" y="405999"/>
          <a:ext cx="990560" cy="990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DFA726-53E4-42B7-B0F6-3B46B73E4E60}">
      <dsp:nvSpPr>
        <dsp:cNvPr id="0" name=""/>
        <dsp:cNvSpPr/>
      </dsp:nvSpPr>
      <dsp:spPr>
        <a:xfrm>
          <a:off x="2080177" y="769"/>
          <a:ext cx="5160594" cy="180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608" tIns="190608" rIns="190608" bIns="190608" numCol="1" spcCol="1270" anchor="ctr" anchorCtr="0">
          <a:noAutofit/>
        </a:bodyPr>
        <a:lstStyle/>
        <a:p>
          <a:pPr marL="0" lvl="0" indent="0" algn="l" defTabSz="889000">
            <a:lnSpc>
              <a:spcPct val="100000"/>
            </a:lnSpc>
            <a:spcBef>
              <a:spcPct val="0"/>
            </a:spcBef>
            <a:spcAft>
              <a:spcPct val="35000"/>
            </a:spcAft>
            <a:buNone/>
          </a:pPr>
          <a:r>
            <a:rPr lang="en-US" sz="2000" kern="1200"/>
            <a:t>Heroku External Objects allows you to make data in a Heroku Postgres database available within your Salesforce deployment to create, read, update, and delete. </a:t>
          </a:r>
        </a:p>
      </dsp:txBody>
      <dsp:txXfrm>
        <a:off x="2080177" y="769"/>
        <a:ext cx="5160594" cy="1801019"/>
      </dsp:txXfrm>
    </dsp:sp>
    <dsp:sp modelId="{7F77DD89-85F3-4320-BFEB-CCB18D450A4D}">
      <dsp:nvSpPr>
        <dsp:cNvPr id="0" name=""/>
        <dsp:cNvSpPr/>
      </dsp:nvSpPr>
      <dsp:spPr>
        <a:xfrm>
          <a:off x="0" y="2252043"/>
          <a:ext cx="7240772" cy="1801019"/>
        </a:xfrm>
        <a:prstGeom prst="roundRect">
          <a:avLst>
            <a:gd name="adj" fmla="val 10000"/>
          </a:avLst>
        </a:prstGeom>
        <a:solidFill>
          <a:srgbClr val="0099FF"/>
        </a:solidFill>
        <a:ln>
          <a:noFill/>
        </a:ln>
        <a:effectLst/>
      </dsp:spPr>
      <dsp:style>
        <a:lnRef idx="0">
          <a:scrgbClr r="0" g="0" b="0"/>
        </a:lnRef>
        <a:fillRef idx="1">
          <a:scrgbClr r="0" g="0" b="0"/>
        </a:fillRef>
        <a:effectRef idx="0">
          <a:scrgbClr r="0" g="0" b="0"/>
        </a:effectRef>
        <a:fontRef idx="minor"/>
      </dsp:style>
    </dsp:sp>
    <dsp:sp modelId="{59C47BB7-3798-4145-8038-62DC88B47A4D}">
      <dsp:nvSpPr>
        <dsp:cNvPr id="0" name=""/>
        <dsp:cNvSpPr/>
      </dsp:nvSpPr>
      <dsp:spPr>
        <a:xfrm>
          <a:off x="544808" y="2657273"/>
          <a:ext cx="990560" cy="990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93C49F-7847-45DB-A925-90C189978937}">
      <dsp:nvSpPr>
        <dsp:cNvPr id="0" name=""/>
        <dsp:cNvSpPr/>
      </dsp:nvSpPr>
      <dsp:spPr>
        <a:xfrm>
          <a:off x="2080177" y="2252043"/>
          <a:ext cx="5160594" cy="180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608" tIns="190608" rIns="190608" bIns="190608" numCol="1" spcCol="1270" anchor="ctr" anchorCtr="0">
          <a:noAutofit/>
        </a:bodyPr>
        <a:lstStyle/>
        <a:p>
          <a:pPr marL="0" lvl="0" indent="0" algn="l" defTabSz="889000">
            <a:lnSpc>
              <a:spcPct val="100000"/>
            </a:lnSpc>
            <a:spcBef>
              <a:spcPct val="0"/>
            </a:spcBef>
            <a:spcAft>
              <a:spcPct val="35000"/>
            </a:spcAft>
            <a:buNone/>
          </a:pPr>
          <a:r>
            <a:rPr lang="en-US" sz="2000" kern="1200"/>
            <a:t>We can build apps in Heroku and have our application data exposed in Salesforce business processes, </a:t>
          </a:r>
        </a:p>
      </dsp:txBody>
      <dsp:txXfrm>
        <a:off x="2080177" y="2252043"/>
        <a:ext cx="5160594" cy="1801019"/>
      </dsp:txXfrm>
    </dsp:sp>
    <dsp:sp modelId="{299B6BEF-B02D-49BB-A571-4AD31D51D628}">
      <dsp:nvSpPr>
        <dsp:cNvPr id="0" name=""/>
        <dsp:cNvSpPr/>
      </dsp:nvSpPr>
      <dsp:spPr>
        <a:xfrm>
          <a:off x="0" y="4503318"/>
          <a:ext cx="7240772" cy="1801019"/>
        </a:xfrm>
        <a:prstGeom prst="roundRect">
          <a:avLst>
            <a:gd name="adj" fmla="val 1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dsp:style>
    </dsp:sp>
    <dsp:sp modelId="{3A19D11D-D607-4652-A315-D3200EE23397}">
      <dsp:nvSpPr>
        <dsp:cNvPr id="0" name=""/>
        <dsp:cNvSpPr/>
      </dsp:nvSpPr>
      <dsp:spPr>
        <a:xfrm>
          <a:off x="544808" y="4908547"/>
          <a:ext cx="990560" cy="990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ACB88-C44F-43F1-9335-90AB025A3D8E}">
      <dsp:nvSpPr>
        <dsp:cNvPr id="0" name=""/>
        <dsp:cNvSpPr/>
      </dsp:nvSpPr>
      <dsp:spPr>
        <a:xfrm>
          <a:off x="2080177" y="4503318"/>
          <a:ext cx="5160594" cy="180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608" tIns="190608" rIns="190608" bIns="190608" numCol="1" spcCol="1270" anchor="ctr" anchorCtr="0">
          <a:noAutofit/>
        </a:bodyPr>
        <a:lstStyle/>
        <a:p>
          <a:pPr marL="0" lvl="0" indent="0" algn="l" defTabSz="889000">
            <a:lnSpc>
              <a:spcPct val="100000"/>
            </a:lnSpc>
            <a:spcBef>
              <a:spcPct val="0"/>
            </a:spcBef>
            <a:spcAft>
              <a:spcPct val="35000"/>
            </a:spcAft>
            <a:buNone/>
          </a:pPr>
          <a:r>
            <a:rPr lang="en-US" sz="2000" kern="1200"/>
            <a:t>This allows us to create seamless experiences, while keeping all of the data in Heroku Postgres.</a:t>
          </a:r>
        </a:p>
      </dsp:txBody>
      <dsp:txXfrm>
        <a:off x="2080177" y="4503318"/>
        <a:ext cx="5160594" cy="180101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7B940-7895-47D3-8D56-289DF4CCDB15}">
      <dsp:nvSpPr>
        <dsp:cNvPr id="0" name=""/>
        <dsp:cNvSpPr/>
      </dsp:nvSpPr>
      <dsp:spPr>
        <a:xfrm>
          <a:off x="0" y="3856067"/>
          <a:ext cx="6166104" cy="126564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Do validate and sync.</a:t>
          </a:r>
        </a:p>
      </dsp:txBody>
      <dsp:txXfrm>
        <a:off x="0" y="3856067"/>
        <a:ext cx="6166104" cy="1265647"/>
      </dsp:txXfrm>
    </dsp:sp>
    <dsp:sp modelId="{7CA74F3B-8AAF-456F-9A0C-AFEC2B110451}">
      <dsp:nvSpPr>
        <dsp:cNvPr id="0" name=""/>
        <dsp:cNvSpPr/>
      </dsp:nvSpPr>
      <dsp:spPr>
        <a:xfrm rot="10800000">
          <a:off x="0" y="1928486"/>
          <a:ext cx="6166104" cy="1946565"/>
        </a:xfrm>
        <a:prstGeom prst="upArrowCallou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Create a new External Data Source</a:t>
          </a:r>
        </a:p>
      </dsp:txBody>
      <dsp:txXfrm rot="10800000">
        <a:off x="0" y="1928486"/>
        <a:ext cx="6166104" cy="1264820"/>
      </dsp:txXfrm>
    </dsp:sp>
    <dsp:sp modelId="{2ED670F4-BEAC-4531-A4AC-797C6F6E9414}">
      <dsp:nvSpPr>
        <dsp:cNvPr id="0" name=""/>
        <dsp:cNvSpPr/>
      </dsp:nvSpPr>
      <dsp:spPr>
        <a:xfrm rot="10800000">
          <a:off x="0" y="905"/>
          <a:ext cx="6166104" cy="1946565"/>
        </a:xfrm>
        <a:prstGeom prst="upArrowCallou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Go to salesforce.com: </a:t>
          </a:r>
          <a:r>
            <a:rPr lang="en-US" sz="2000" kern="1200" dirty="0">
              <a:hlinkClick xmlns:r="http://schemas.openxmlformats.org/officeDocument/2006/relationships" r:id="rId1"/>
            </a:rPr>
            <a:t>https://ap17.lightning.force.com/lightning/page/home</a:t>
          </a:r>
          <a:endParaRPr lang="en-US" sz="2000" kern="1200" dirty="0"/>
        </a:p>
      </dsp:txBody>
      <dsp:txXfrm rot="10800000">
        <a:off x="0" y="905"/>
        <a:ext cx="6166104" cy="126482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A00F4-39CF-4AFB-8574-C04AFA194105}">
      <dsp:nvSpPr>
        <dsp:cNvPr id="0" name=""/>
        <dsp:cNvSpPr/>
      </dsp:nvSpPr>
      <dsp:spPr>
        <a:xfrm>
          <a:off x="0" y="0"/>
          <a:ext cx="9350197" cy="104790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Post that fire the query – SOQL in the developer console’s query panel to test the external object:</a:t>
          </a:r>
        </a:p>
      </dsp:txBody>
      <dsp:txXfrm>
        <a:off x="30692" y="30692"/>
        <a:ext cx="8219428" cy="986518"/>
      </dsp:txXfrm>
    </dsp:sp>
    <dsp:sp modelId="{48243817-425D-4386-B6B3-6D9F58D07BFD}">
      <dsp:nvSpPr>
        <dsp:cNvPr id="0" name=""/>
        <dsp:cNvSpPr/>
      </dsp:nvSpPr>
      <dsp:spPr>
        <a:xfrm>
          <a:off x="825017" y="1222552"/>
          <a:ext cx="9350197" cy="104790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select firstname__c , lastname__c , phone__c from public_contact__x</a:t>
          </a:r>
        </a:p>
      </dsp:txBody>
      <dsp:txXfrm>
        <a:off x="855709" y="1253244"/>
        <a:ext cx="7782659" cy="986518"/>
      </dsp:txXfrm>
    </dsp:sp>
    <dsp:sp modelId="{E26F7DFA-5F4F-4110-85A9-D6E4AE9D36E3}">
      <dsp:nvSpPr>
        <dsp:cNvPr id="0" name=""/>
        <dsp:cNvSpPr/>
      </dsp:nvSpPr>
      <dsp:spPr>
        <a:xfrm>
          <a:off x="1650034" y="2445105"/>
          <a:ext cx="9350197" cy="104790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And since we enabled writes, any create/update/delete operations are written to the Heroku Postgres database.</a:t>
          </a:r>
        </a:p>
      </dsp:txBody>
      <dsp:txXfrm>
        <a:off x="1680726" y="2475797"/>
        <a:ext cx="7782659" cy="986518"/>
      </dsp:txXfrm>
    </dsp:sp>
    <dsp:sp modelId="{74ECE913-4FE9-4A8C-8135-445D2CA43BB1}">
      <dsp:nvSpPr>
        <dsp:cNvPr id="0" name=""/>
        <dsp:cNvSpPr/>
      </dsp:nvSpPr>
      <dsp:spPr>
        <a:xfrm>
          <a:off x="8669060" y="794659"/>
          <a:ext cx="681136" cy="68113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8822316" y="794659"/>
        <a:ext cx="374624" cy="512555"/>
      </dsp:txXfrm>
    </dsp:sp>
    <dsp:sp modelId="{337B8010-BF7F-4052-BE09-E4A5D9D06F7B}">
      <dsp:nvSpPr>
        <dsp:cNvPr id="0" name=""/>
        <dsp:cNvSpPr/>
      </dsp:nvSpPr>
      <dsp:spPr>
        <a:xfrm>
          <a:off x="9494078" y="2010226"/>
          <a:ext cx="681136" cy="681136"/>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9647334" y="2010226"/>
        <a:ext cx="374624" cy="51255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C053A-E49F-406F-9DD5-D760DEC97E38}">
      <dsp:nvSpPr>
        <dsp:cNvPr id="0" name=""/>
        <dsp:cNvSpPr/>
      </dsp:nvSpPr>
      <dsp:spPr>
        <a:xfrm>
          <a:off x="0" y="24900"/>
          <a:ext cx="9141237" cy="1230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Salesforce provides a variety of different ways to integrate external apps into the Salesforce UI. </a:t>
          </a:r>
          <a:endParaRPr lang="en-US" sz="2200" kern="1200"/>
        </a:p>
      </dsp:txBody>
      <dsp:txXfrm>
        <a:off x="60077" y="84977"/>
        <a:ext cx="9021083" cy="1110539"/>
      </dsp:txXfrm>
    </dsp:sp>
    <dsp:sp modelId="{9F7BAF6E-F7C1-4E3E-9F05-65CCC2082530}">
      <dsp:nvSpPr>
        <dsp:cNvPr id="0" name=""/>
        <dsp:cNvSpPr/>
      </dsp:nvSpPr>
      <dsp:spPr>
        <a:xfrm>
          <a:off x="0" y="1318953"/>
          <a:ext cx="9141237" cy="12306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Canvas</a:t>
          </a:r>
          <a:r>
            <a:rPr lang="en-US" sz="2200" b="0" i="0" kern="1200"/>
            <a:t> is an iframe-based approach for loading externally hosted UIs into pages on Salesforce. </a:t>
          </a:r>
          <a:endParaRPr lang="en-US" sz="2200" kern="1200"/>
        </a:p>
      </dsp:txBody>
      <dsp:txXfrm>
        <a:off x="60077" y="1379030"/>
        <a:ext cx="9021083" cy="1110539"/>
      </dsp:txXfrm>
    </dsp:sp>
    <dsp:sp modelId="{569F1900-4EF2-4E1E-866C-A9AADFDFB377}">
      <dsp:nvSpPr>
        <dsp:cNvPr id="0" name=""/>
        <dsp:cNvSpPr/>
      </dsp:nvSpPr>
      <dsp:spPr>
        <a:xfrm>
          <a:off x="0" y="2613007"/>
          <a:ext cx="9141237" cy="123069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The nice thing about Canvas versus a plain iframe is that Canvas has a JavaScript bridge which enables secure communication between the external iframe and Salesforce. </a:t>
          </a:r>
          <a:endParaRPr lang="en-US" sz="2200" kern="1200"/>
        </a:p>
      </dsp:txBody>
      <dsp:txXfrm>
        <a:off x="60077" y="2673084"/>
        <a:ext cx="9021083" cy="1110539"/>
      </dsp:txXfrm>
    </dsp:sp>
    <dsp:sp modelId="{9C2A492D-81BA-4853-867B-A3243127131A}">
      <dsp:nvSpPr>
        <dsp:cNvPr id="0" name=""/>
        <dsp:cNvSpPr/>
      </dsp:nvSpPr>
      <dsp:spPr>
        <a:xfrm>
          <a:off x="0" y="3907061"/>
          <a:ext cx="9141237" cy="123069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This communication happens in the context of the Salesforce user and doesn’t require the typical OAuth handshake. </a:t>
          </a:r>
          <a:endParaRPr lang="en-US" sz="2200" kern="1200"/>
        </a:p>
      </dsp:txBody>
      <dsp:txXfrm>
        <a:off x="60077" y="3967138"/>
        <a:ext cx="9021083" cy="1110539"/>
      </dsp:txXfrm>
    </dsp:sp>
    <dsp:sp modelId="{A92390A1-5C5B-4AFB-8513-1BBB6E9119B2}">
      <dsp:nvSpPr>
        <dsp:cNvPr id="0" name=""/>
        <dsp:cNvSpPr/>
      </dsp:nvSpPr>
      <dsp:spPr>
        <a:xfrm>
          <a:off x="0" y="5201115"/>
          <a:ext cx="9141237" cy="123069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As Canvas apps live outside of Salesforce they can be built with any language and run anywhere, including Heroku.</a:t>
          </a:r>
          <a:endParaRPr lang="en-US" sz="2200" kern="1200"/>
        </a:p>
      </dsp:txBody>
      <dsp:txXfrm>
        <a:off x="60077" y="5261192"/>
        <a:ext cx="9021083" cy="1110539"/>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CAC2D-99E1-493A-8108-844C34636572}">
      <dsp:nvSpPr>
        <dsp:cNvPr id="0" name=""/>
        <dsp:cNvSpPr/>
      </dsp:nvSpPr>
      <dsp:spPr>
        <a:xfrm>
          <a:off x="343803" y="404502"/>
          <a:ext cx="1060470" cy="10604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95CB5-CC59-43A3-8584-6BA052A5E801}">
      <dsp:nvSpPr>
        <dsp:cNvPr id="0" name=""/>
        <dsp:cNvSpPr/>
      </dsp:nvSpPr>
      <dsp:spPr>
        <a:xfrm>
          <a:off x="569805" y="630504"/>
          <a:ext cx="608466" cy="6084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894E34-6F5C-48DB-B205-11E6D0F89D8C}">
      <dsp:nvSpPr>
        <dsp:cNvPr id="0" name=""/>
        <dsp:cNvSpPr/>
      </dsp:nvSpPr>
      <dsp:spPr>
        <a:xfrm>
          <a:off x="480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i="0" kern="1200"/>
            <a:t>Deploying a Canvas App on Heroku</a:t>
          </a:r>
          <a:endParaRPr lang="en-US" sz="1800" kern="1200"/>
        </a:p>
      </dsp:txBody>
      <dsp:txXfrm>
        <a:off x="4800" y="1795283"/>
        <a:ext cx="1738476" cy="2745061"/>
      </dsp:txXfrm>
    </dsp:sp>
    <dsp:sp modelId="{58A3CBE5-7132-4556-8855-FE59581D23C1}">
      <dsp:nvSpPr>
        <dsp:cNvPr id="0" name=""/>
        <dsp:cNvSpPr/>
      </dsp:nvSpPr>
      <dsp:spPr>
        <a:xfrm>
          <a:off x="2386513" y="404502"/>
          <a:ext cx="1060470" cy="106047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CB95F6-230F-405B-B524-E54139326905}">
      <dsp:nvSpPr>
        <dsp:cNvPr id="0" name=""/>
        <dsp:cNvSpPr/>
      </dsp:nvSpPr>
      <dsp:spPr>
        <a:xfrm>
          <a:off x="2612515" y="630504"/>
          <a:ext cx="608466" cy="6084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B58E3F-1677-4EB7-B981-E72A293914AF}">
      <dsp:nvSpPr>
        <dsp:cNvPr id="0" name=""/>
        <dsp:cNvSpPr/>
      </dsp:nvSpPr>
      <dsp:spPr>
        <a:xfrm>
          <a:off x="204751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Here , we have a </a:t>
          </a:r>
          <a:r>
            <a:rPr lang="en-US" sz="1800" b="0" i="0" kern="1200"/>
            <a:t> Canvas-ready Java app using Play Framework and set it up for instant deployment.</a:t>
          </a:r>
          <a:endParaRPr lang="en-US" sz="1800" kern="1200"/>
        </a:p>
      </dsp:txBody>
      <dsp:txXfrm>
        <a:off x="2047510" y="1795283"/>
        <a:ext cx="1738476" cy="2745061"/>
      </dsp:txXfrm>
    </dsp:sp>
    <dsp:sp modelId="{C5F95A0E-86BB-4783-8ABB-F42A875B1D02}">
      <dsp:nvSpPr>
        <dsp:cNvPr id="0" name=""/>
        <dsp:cNvSpPr/>
      </dsp:nvSpPr>
      <dsp:spPr>
        <a:xfrm>
          <a:off x="4429223" y="404502"/>
          <a:ext cx="1060470" cy="106047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6091F-D8E4-4BA2-BB34-1485D34579A2}">
      <dsp:nvSpPr>
        <dsp:cNvPr id="0" name=""/>
        <dsp:cNvSpPr/>
      </dsp:nvSpPr>
      <dsp:spPr>
        <a:xfrm>
          <a:off x="4655225" y="630504"/>
          <a:ext cx="608466" cy="6084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F5269B-E250-44E0-8E92-446B13DD6282}">
      <dsp:nvSpPr>
        <dsp:cNvPr id="0" name=""/>
        <dsp:cNvSpPr/>
      </dsp:nvSpPr>
      <dsp:spPr>
        <a:xfrm>
          <a:off x="409022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0" i="0" kern="1200"/>
            <a:t>Once the app has been deployed, </a:t>
          </a:r>
          <a:endParaRPr lang="en-US" sz="1800" kern="1200"/>
        </a:p>
      </dsp:txBody>
      <dsp:txXfrm>
        <a:off x="4090220" y="1795283"/>
        <a:ext cx="1738476" cy="2745061"/>
      </dsp:txXfrm>
    </dsp:sp>
    <dsp:sp modelId="{24209977-1993-4111-ADBA-111817AC9DBB}">
      <dsp:nvSpPr>
        <dsp:cNvPr id="0" name=""/>
        <dsp:cNvSpPr/>
      </dsp:nvSpPr>
      <dsp:spPr>
        <a:xfrm>
          <a:off x="6471933" y="404502"/>
          <a:ext cx="1060470" cy="106047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A2BA5-54F3-4109-AE00-F44B45106BBE}">
      <dsp:nvSpPr>
        <dsp:cNvPr id="0" name=""/>
        <dsp:cNvSpPr/>
      </dsp:nvSpPr>
      <dsp:spPr>
        <a:xfrm>
          <a:off x="6697935" y="630504"/>
          <a:ext cx="608466" cy="6084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6C420C-32E0-4099-BC17-858A9B775B0C}">
      <dsp:nvSpPr>
        <dsp:cNvPr id="0" name=""/>
        <dsp:cNvSpPr/>
      </dsp:nvSpPr>
      <dsp:spPr>
        <a:xfrm>
          <a:off x="613293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O</a:t>
          </a:r>
          <a:r>
            <a:rPr lang="en-US" sz="1800" b="0" i="0" kern="1200"/>
            <a:t>pen / view the app and follow the instructions to complete the setup process. </a:t>
          </a:r>
          <a:endParaRPr lang="en-US" sz="1800" kern="1200"/>
        </a:p>
      </dsp:txBody>
      <dsp:txXfrm>
        <a:off x="6132930" y="1795283"/>
        <a:ext cx="1738476" cy="2745061"/>
      </dsp:txXfrm>
    </dsp:sp>
    <dsp:sp modelId="{7236CC46-E7D8-4199-8044-1DB7BEDBF589}">
      <dsp:nvSpPr>
        <dsp:cNvPr id="0" name=""/>
        <dsp:cNvSpPr/>
      </dsp:nvSpPr>
      <dsp:spPr>
        <a:xfrm>
          <a:off x="8514643" y="404502"/>
          <a:ext cx="1060470" cy="106047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C3D64-451F-4F45-9F9B-86FC13DD2B4A}">
      <dsp:nvSpPr>
        <dsp:cNvPr id="0" name=""/>
        <dsp:cNvSpPr/>
      </dsp:nvSpPr>
      <dsp:spPr>
        <a:xfrm>
          <a:off x="8740645" y="630504"/>
          <a:ext cx="608466" cy="6084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26A211-58C8-48C1-A1E9-42302C94A831}">
      <dsp:nvSpPr>
        <dsp:cNvPr id="0" name=""/>
        <dsp:cNvSpPr/>
      </dsp:nvSpPr>
      <dsp:spPr>
        <a:xfrm>
          <a:off x="817564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0" i="0" kern="1200"/>
            <a:t>We will create a new Connected App on Salesforce that is used to identify the external app. </a:t>
          </a:r>
          <a:endParaRPr lang="en-US" sz="1800" kern="1200"/>
        </a:p>
      </dsp:txBody>
      <dsp:txXfrm>
        <a:off x="8175640" y="1795283"/>
        <a:ext cx="1738476" cy="2745061"/>
      </dsp:txXfrm>
    </dsp:sp>
    <dsp:sp modelId="{C0814DC7-5CA3-43F2-BD5C-B3C3038FC95B}">
      <dsp:nvSpPr>
        <dsp:cNvPr id="0" name=""/>
        <dsp:cNvSpPr/>
      </dsp:nvSpPr>
      <dsp:spPr>
        <a:xfrm>
          <a:off x="10557353" y="404502"/>
          <a:ext cx="1060470" cy="10604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B9293-7504-40F1-8B00-EA3EA727CB6B}">
      <dsp:nvSpPr>
        <dsp:cNvPr id="0" name=""/>
        <dsp:cNvSpPr/>
      </dsp:nvSpPr>
      <dsp:spPr>
        <a:xfrm>
          <a:off x="10783355" y="630504"/>
          <a:ext cx="608466" cy="60846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BD016E-7474-4BC5-B8CA-F56DBBFBBE92}">
      <dsp:nvSpPr>
        <dsp:cNvPr id="0" name=""/>
        <dsp:cNvSpPr/>
      </dsp:nvSpPr>
      <dsp:spPr>
        <a:xfrm>
          <a:off x="10218350" y="1795283"/>
          <a:ext cx="1738476" cy="274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0" i="0" kern="1200"/>
            <a:t>Once we have completed the instructions you will now have a fully functional Canvas app, running on Heroku, and written in Java.</a:t>
          </a:r>
          <a:endParaRPr lang="en-US" sz="1800" kern="1200"/>
        </a:p>
      </dsp:txBody>
      <dsp:txXfrm>
        <a:off x="10218350" y="1795283"/>
        <a:ext cx="1738476" cy="274506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52F16-279A-4E42-9796-BCEBB42E9D60}">
      <dsp:nvSpPr>
        <dsp:cNvPr id="0" name=""/>
        <dsp:cNvSpPr/>
      </dsp:nvSpPr>
      <dsp:spPr>
        <a:xfrm>
          <a:off x="0" y="4558"/>
          <a:ext cx="11674548" cy="15020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D57BF-3940-4504-99E9-237EED542B13}">
      <dsp:nvSpPr>
        <dsp:cNvPr id="0" name=""/>
        <dsp:cNvSpPr/>
      </dsp:nvSpPr>
      <dsp:spPr>
        <a:xfrm>
          <a:off x="454360" y="342512"/>
          <a:ext cx="826918" cy="8261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A14F01-40B9-424D-A95A-C095D3A41B25}">
      <dsp:nvSpPr>
        <dsp:cNvPr id="0" name=""/>
        <dsp:cNvSpPr/>
      </dsp:nvSpPr>
      <dsp:spPr>
        <a:xfrm>
          <a:off x="1735639" y="4558"/>
          <a:ext cx="9824368" cy="150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19" tIns="159119" rIns="159119" bIns="159119" numCol="1" spcCol="1270" anchor="ctr" anchorCtr="0">
          <a:noAutofit/>
        </a:bodyPr>
        <a:lstStyle/>
        <a:p>
          <a:pPr marL="0" lvl="0" indent="0" algn="l" defTabSz="1066800">
            <a:lnSpc>
              <a:spcPct val="90000"/>
            </a:lnSpc>
            <a:spcBef>
              <a:spcPct val="0"/>
            </a:spcBef>
            <a:spcAft>
              <a:spcPct val="35000"/>
            </a:spcAft>
            <a:buNone/>
          </a:pPr>
          <a:r>
            <a:rPr lang="en-US" sz="2400" kern="1200"/>
            <a:t>Events are everywhere — user activity streams, log events, telemetry from embedded devices and mobile phones, and more. </a:t>
          </a:r>
        </a:p>
      </dsp:txBody>
      <dsp:txXfrm>
        <a:off x="1735639" y="4558"/>
        <a:ext cx="9824368" cy="1503487"/>
      </dsp:txXfrm>
    </dsp:sp>
    <dsp:sp modelId="{043D1733-6DD4-4340-AFD9-801D675BB505}">
      <dsp:nvSpPr>
        <dsp:cNvPr id="0" name=""/>
        <dsp:cNvSpPr/>
      </dsp:nvSpPr>
      <dsp:spPr>
        <a:xfrm>
          <a:off x="0" y="1851700"/>
          <a:ext cx="11674548" cy="1502019"/>
        </a:xfrm>
        <a:prstGeom prst="roundRect">
          <a:avLst>
            <a:gd name="adj" fmla="val 1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dsp:style>
    </dsp:sp>
    <dsp:sp modelId="{68D9B613-25BF-4C14-9266-93CE80C4BD94}">
      <dsp:nvSpPr>
        <dsp:cNvPr id="0" name=""/>
        <dsp:cNvSpPr/>
      </dsp:nvSpPr>
      <dsp:spPr>
        <a:xfrm>
          <a:off x="454360" y="2189654"/>
          <a:ext cx="826918" cy="8261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48929-28EA-474F-AA5D-F226EDC2EBE9}">
      <dsp:nvSpPr>
        <dsp:cNvPr id="0" name=""/>
        <dsp:cNvSpPr/>
      </dsp:nvSpPr>
      <dsp:spPr>
        <a:xfrm>
          <a:off x="1735639" y="1851700"/>
          <a:ext cx="9824368" cy="150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19" tIns="159119" rIns="159119" bIns="159119" numCol="1" spcCol="1270" anchor="ctr" anchorCtr="0">
          <a:noAutofit/>
        </a:bodyPr>
        <a:lstStyle/>
        <a:p>
          <a:pPr marL="0" lvl="0" indent="0" algn="l" defTabSz="1066800">
            <a:lnSpc>
              <a:spcPct val="90000"/>
            </a:lnSpc>
            <a:spcBef>
              <a:spcPct val="0"/>
            </a:spcBef>
            <a:spcAft>
              <a:spcPct val="35000"/>
            </a:spcAft>
            <a:buNone/>
          </a:pPr>
          <a:r>
            <a:rPr lang="en-US" sz="2400" kern="1200"/>
            <a:t>Kafka flips the script from push to pull, letting you take control of high volume event streams in your applications to transform the customer experience. </a:t>
          </a:r>
        </a:p>
      </dsp:txBody>
      <dsp:txXfrm>
        <a:off x="1735639" y="1851700"/>
        <a:ext cx="9824368" cy="1503487"/>
      </dsp:txXfrm>
    </dsp:sp>
    <dsp:sp modelId="{856A25F9-9DA7-4094-8B30-58AC8C3ECE34}">
      <dsp:nvSpPr>
        <dsp:cNvPr id="0" name=""/>
        <dsp:cNvSpPr/>
      </dsp:nvSpPr>
      <dsp:spPr>
        <a:xfrm>
          <a:off x="0" y="3698842"/>
          <a:ext cx="11674548" cy="1502019"/>
        </a:xfrm>
        <a:prstGeom prst="roundRect">
          <a:avLst>
            <a:gd name="adj" fmla="val 10000"/>
          </a:avLst>
        </a:prstGeom>
        <a:solidFill>
          <a:schemeClr val="accent2">
            <a:lumMod val="50000"/>
          </a:schemeClr>
        </a:solidFill>
        <a:ln>
          <a:noFill/>
        </a:ln>
        <a:effectLst/>
      </dsp:spPr>
      <dsp:style>
        <a:lnRef idx="0">
          <a:scrgbClr r="0" g="0" b="0"/>
        </a:lnRef>
        <a:fillRef idx="1">
          <a:scrgbClr r="0" g="0" b="0"/>
        </a:fillRef>
        <a:effectRef idx="0">
          <a:scrgbClr r="0" g="0" b="0"/>
        </a:effectRef>
        <a:fontRef idx="minor"/>
      </dsp:style>
    </dsp:sp>
    <dsp:sp modelId="{AEB576FF-A2A5-4489-BE26-ED98CB108052}">
      <dsp:nvSpPr>
        <dsp:cNvPr id="0" name=""/>
        <dsp:cNvSpPr/>
      </dsp:nvSpPr>
      <dsp:spPr>
        <a:xfrm>
          <a:off x="454804" y="4036796"/>
          <a:ext cx="826918" cy="826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132E4C-7547-49B3-94B6-A79AE9058A1E}">
      <dsp:nvSpPr>
        <dsp:cNvPr id="0" name=""/>
        <dsp:cNvSpPr/>
      </dsp:nvSpPr>
      <dsp:spPr>
        <a:xfrm>
          <a:off x="1736528" y="3698842"/>
          <a:ext cx="9824368" cy="150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19" tIns="159119" rIns="159119" bIns="159119" numCol="1" spcCol="1270" anchor="ctr" anchorCtr="0">
          <a:noAutofit/>
        </a:bodyPr>
        <a:lstStyle/>
        <a:p>
          <a:pPr marL="0" lvl="0" indent="0" algn="l" defTabSz="1066800">
            <a:lnSpc>
              <a:spcPct val="90000"/>
            </a:lnSpc>
            <a:spcBef>
              <a:spcPct val="0"/>
            </a:spcBef>
            <a:spcAft>
              <a:spcPct val="35000"/>
            </a:spcAft>
            <a:buNone/>
          </a:pPr>
          <a:r>
            <a:rPr lang="en-US" sz="2400" kern="1200" dirty="0"/>
            <a:t>With Kafka, you can accept inbound events at any scale with ease and route them to key-based partitions, providing a clear path to real-time stream processing for user activity tracking, ad tracking, IoT, mobile sync and messaging systems.</a:t>
          </a:r>
        </a:p>
      </dsp:txBody>
      <dsp:txXfrm>
        <a:off x="1736528" y="3698842"/>
        <a:ext cx="9824368" cy="1503487"/>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AD653-3926-4BA6-9ABF-A4DFC8F02533}">
      <dsp:nvSpPr>
        <dsp:cNvPr id="0" name=""/>
        <dsp:cNvSpPr/>
      </dsp:nvSpPr>
      <dsp:spPr>
        <a:xfrm>
          <a:off x="4094" y="823483"/>
          <a:ext cx="1363909" cy="409172"/>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21" tIns="50521" rIns="50521" bIns="50521" numCol="1" spcCol="1270" anchor="ctr" anchorCtr="0">
          <a:noAutofit/>
        </a:bodyPr>
        <a:lstStyle/>
        <a:p>
          <a:pPr marL="0" lvl="0" indent="0" algn="ctr" defTabSz="800100">
            <a:lnSpc>
              <a:spcPct val="90000"/>
            </a:lnSpc>
            <a:spcBef>
              <a:spcPct val="0"/>
            </a:spcBef>
            <a:spcAft>
              <a:spcPct val="35000"/>
            </a:spcAft>
            <a:buNone/>
          </a:pPr>
          <a:r>
            <a:rPr lang="en-US" sz="1800" kern="1200"/>
            <a:t>Install</a:t>
          </a:r>
        </a:p>
      </dsp:txBody>
      <dsp:txXfrm>
        <a:off x="126846" y="823483"/>
        <a:ext cx="1118405" cy="409172"/>
      </dsp:txXfrm>
    </dsp:sp>
    <dsp:sp modelId="{02FC8631-76EE-4BCA-97C0-3D7B2290A358}">
      <dsp:nvSpPr>
        <dsp:cNvPr id="0" name=""/>
        <dsp:cNvSpPr/>
      </dsp:nvSpPr>
      <dsp:spPr>
        <a:xfrm>
          <a:off x="4094" y="1232656"/>
          <a:ext cx="1241157" cy="206127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079" tIns="98079" rIns="98079" bIns="196158" numCol="1" spcCol="1270" anchor="t" anchorCtr="0">
          <a:noAutofit/>
        </a:bodyPr>
        <a:lstStyle/>
        <a:p>
          <a:pPr marL="0" lvl="0" indent="0" algn="l" defTabSz="800100">
            <a:lnSpc>
              <a:spcPct val="90000"/>
            </a:lnSpc>
            <a:spcBef>
              <a:spcPct val="0"/>
            </a:spcBef>
            <a:spcAft>
              <a:spcPct val="35000"/>
            </a:spcAft>
            <a:buNone/>
          </a:pPr>
          <a:r>
            <a:rPr lang="en-US" sz="1800" kern="1200"/>
            <a:t>Install the kafka cli plugin:</a:t>
          </a:r>
        </a:p>
      </dsp:txBody>
      <dsp:txXfrm>
        <a:off x="4094" y="1232656"/>
        <a:ext cx="1241157" cy="2061278"/>
      </dsp:txXfrm>
    </dsp:sp>
    <dsp:sp modelId="{7E362121-B938-4086-BE7B-7083C7E5D99E}">
      <dsp:nvSpPr>
        <dsp:cNvPr id="0" name=""/>
        <dsp:cNvSpPr/>
      </dsp:nvSpPr>
      <dsp:spPr>
        <a:xfrm>
          <a:off x="1308949" y="823483"/>
          <a:ext cx="1363909" cy="409172"/>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21" tIns="50521" rIns="50521" bIns="50521" numCol="1" spcCol="1270" anchor="ctr" anchorCtr="0">
          <a:noAutofit/>
        </a:bodyPr>
        <a:lstStyle/>
        <a:p>
          <a:pPr marL="0" lvl="0" indent="0" algn="ctr" defTabSz="800100">
            <a:lnSpc>
              <a:spcPct val="90000"/>
            </a:lnSpc>
            <a:spcBef>
              <a:spcPct val="0"/>
            </a:spcBef>
            <a:spcAft>
              <a:spcPct val="35000"/>
            </a:spcAft>
            <a:buNone/>
          </a:pPr>
          <a:r>
            <a:rPr lang="en-US" sz="1800" kern="1200"/>
            <a:t>Install</a:t>
          </a:r>
        </a:p>
      </dsp:txBody>
      <dsp:txXfrm>
        <a:off x="1431701" y="823483"/>
        <a:ext cx="1118405" cy="409172"/>
      </dsp:txXfrm>
    </dsp:sp>
    <dsp:sp modelId="{4DEAD3DC-A42C-4D37-81FC-D441EB9E60A6}">
      <dsp:nvSpPr>
        <dsp:cNvPr id="0" name=""/>
        <dsp:cNvSpPr/>
      </dsp:nvSpPr>
      <dsp:spPr>
        <a:xfrm>
          <a:off x="1308949" y="1232656"/>
          <a:ext cx="1241157" cy="206127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079" tIns="98079" rIns="98079" bIns="196158" numCol="1" spcCol="1270" anchor="t" anchorCtr="0">
          <a:noAutofit/>
        </a:bodyPr>
        <a:lstStyle/>
        <a:p>
          <a:pPr marL="0" lvl="0" indent="0" algn="l" defTabSz="800100">
            <a:lnSpc>
              <a:spcPct val="90000"/>
            </a:lnSpc>
            <a:spcBef>
              <a:spcPct val="0"/>
            </a:spcBef>
            <a:spcAft>
              <a:spcPct val="35000"/>
            </a:spcAft>
            <a:buNone/>
          </a:pPr>
          <a:r>
            <a:rPr lang="en-US" sz="1800" kern="1200"/>
            <a:t>$ heroku plugins:install heroku-kafka</a:t>
          </a:r>
        </a:p>
      </dsp:txBody>
      <dsp:txXfrm>
        <a:off x="1308949" y="1232656"/>
        <a:ext cx="1241157" cy="2061278"/>
      </dsp:txXfrm>
    </dsp:sp>
    <dsp:sp modelId="{9E0E6E7F-5EA3-49FC-81E6-556D80790004}">
      <dsp:nvSpPr>
        <dsp:cNvPr id="0" name=""/>
        <dsp:cNvSpPr/>
      </dsp:nvSpPr>
      <dsp:spPr>
        <a:xfrm>
          <a:off x="2613803" y="823483"/>
          <a:ext cx="1363909" cy="409172"/>
        </a:xfrm>
        <a:prstGeom prst="chevron">
          <a:avLst>
            <a:gd name="adj" fmla="val 3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21" tIns="50521" rIns="50521" bIns="50521" numCol="1" spcCol="1270" anchor="ctr" anchorCtr="0">
          <a:noAutofit/>
        </a:bodyPr>
        <a:lstStyle/>
        <a:p>
          <a:pPr marL="0" lvl="0" indent="0" algn="ctr" defTabSz="800100">
            <a:lnSpc>
              <a:spcPct val="90000"/>
            </a:lnSpc>
            <a:spcBef>
              <a:spcPct val="0"/>
            </a:spcBef>
            <a:spcAft>
              <a:spcPct val="35000"/>
            </a:spcAft>
            <a:buNone/>
          </a:pPr>
          <a:r>
            <a:rPr lang="en-US" sz="1800" kern="1200"/>
            <a:t>Create</a:t>
          </a:r>
        </a:p>
      </dsp:txBody>
      <dsp:txXfrm>
        <a:off x="2736555" y="823483"/>
        <a:ext cx="1118405" cy="409172"/>
      </dsp:txXfrm>
    </dsp:sp>
    <dsp:sp modelId="{92F0C6F0-AB47-411D-B98D-4748B5D13E0F}">
      <dsp:nvSpPr>
        <dsp:cNvPr id="0" name=""/>
        <dsp:cNvSpPr/>
      </dsp:nvSpPr>
      <dsp:spPr>
        <a:xfrm>
          <a:off x="2613803" y="1232656"/>
          <a:ext cx="1241157" cy="206127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079" tIns="98079" rIns="98079" bIns="196158" numCol="1" spcCol="1270" anchor="t" anchorCtr="0">
          <a:noAutofit/>
        </a:bodyPr>
        <a:lstStyle/>
        <a:p>
          <a:pPr marL="0" lvl="0" indent="0" algn="l" defTabSz="800100">
            <a:lnSpc>
              <a:spcPct val="90000"/>
            </a:lnSpc>
            <a:spcBef>
              <a:spcPct val="0"/>
            </a:spcBef>
            <a:spcAft>
              <a:spcPct val="35000"/>
            </a:spcAft>
            <a:buNone/>
          </a:pPr>
          <a:r>
            <a:rPr lang="en-US" sz="1800" kern="1200"/>
            <a:t>Create a heroku app with Kafka attached:</a:t>
          </a:r>
        </a:p>
      </dsp:txBody>
      <dsp:txXfrm>
        <a:off x="2613803" y="1232656"/>
        <a:ext cx="1241157" cy="2061278"/>
      </dsp:txXfrm>
    </dsp:sp>
    <dsp:sp modelId="{70E67FB9-B6B7-4D7F-B8E8-E0A73D6EF6C5}">
      <dsp:nvSpPr>
        <dsp:cNvPr id="0" name=""/>
        <dsp:cNvSpPr/>
      </dsp:nvSpPr>
      <dsp:spPr>
        <a:xfrm>
          <a:off x="3918658" y="823483"/>
          <a:ext cx="1363909" cy="409172"/>
        </a:xfrm>
        <a:prstGeom prst="chevron">
          <a:avLst>
            <a:gd name="adj" fmla="val 3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21" tIns="50521" rIns="50521" bIns="50521" numCol="1" spcCol="1270" anchor="ctr" anchorCtr="0">
          <a:noAutofit/>
        </a:bodyPr>
        <a:lstStyle/>
        <a:p>
          <a:pPr marL="0" lvl="0" indent="0" algn="ctr" defTabSz="800100">
            <a:lnSpc>
              <a:spcPct val="90000"/>
            </a:lnSpc>
            <a:spcBef>
              <a:spcPct val="0"/>
            </a:spcBef>
            <a:spcAft>
              <a:spcPct val="35000"/>
            </a:spcAft>
            <a:buNone/>
          </a:pPr>
          <a:r>
            <a:rPr lang="en-US" sz="1800" kern="1200"/>
            <a:t>Create</a:t>
          </a:r>
        </a:p>
      </dsp:txBody>
      <dsp:txXfrm>
        <a:off x="4041410" y="823483"/>
        <a:ext cx="1118405" cy="409172"/>
      </dsp:txXfrm>
    </dsp:sp>
    <dsp:sp modelId="{ECAA2B52-ABEB-4CBF-B74C-0A63A5212FA9}">
      <dsp:nvSpPr>
        <dsp:cNvPr id="0" name=""/>
        <dsp:cNvSpPr/>
      </dsp:nvSpPr>
      <dsp:spPr>
        <a:xfrm>
          <a:off x="3918658" y="1232656"/>
          <a:ext cx="1241157" cy="206127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079" tIns="98079" rIns="98079" bIns="196158" numCol="1" spcCol="1270" anchor="t" anchorCtr="0">
          <a:noAutofit/>
        </a:bodyPr>
        <a:lstStyle/>
        <a:p>
          <a:pPr marL="0" lvl="0" indent="0" algn="l" defTabSz="800100">
            <a:lnSpc>
              <a:spcPct val="90000"/>
            </a:lnSpc>
            <a:spcBef>
              <a:spcPct val="0"/>
            </a:spcBef>
            <a:spcAft>
              <a:spcPct val="35000"/>
            </a:spcAft>
            <a:buNone/>
          </a:pPr>
          <a:r>
            <a:rPr lang="en-US" sz="1800" kern="1200"/>
            <a:t>$ heroku apps:create app-name</a:t>
          </a:r>
        </a:p>
      </dsp:txBody>
      <dsp:txXfrm>
        <a:off x="3918658" y="1232656"/>
        <a:ext cx="1241157" cy="2061278"/>
      </dsp:txXfrm>
    </dsp:sp>
    <dsp:sp modelId="{20CFB8E8-67C8-4B40-A3C4-3F81CB01A579}">
      <dsp:nvSpPr>
        <dsp:cNvPr id="0" name=""/>
        <dsp:cNvSpPr/>
      </dsp:nvSpPr>
      <dsp:spPr>
        <a:xfrm>
          <a:off x="5223512" y="823483"/>
          <a:ext cx="1363909" cy="409172"/>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21" tIns="50521" rIns="50521" bIns="50521" numCol="1" spcCol="1270" anchor="ctr" anchorCtr="0">
          <a:noAutofit/>
        </a:bodyPr>
        <a:lstStyle/>
        <a:p>
          <a:pPr marL="0" lvl="0" indent="0" algn="ctr" defTabSz="800100">
            <a:lnSpc>
              <a:spcPct val="90000"/>
            </a:lnSpc>
            <a:spcBef>
              <a:spcPct val="0"/>
            </a:spcBef>
            <a:spcAft>
              <a:spcPct val="35000"/>
            </a:spcAft>
            <a:buNone/>
          </a:pPr>
          <a:r>
            <a:rPr lang="en-US" sz="1800" kern="1200"/>
            <a:t>Create</a:t>
          </a:r>
        </a:p>
      </dsp:txBody>
      <dsp:txXfrm>
        <a:off x="5346264" y="823483"/>
        <a:ext cx="1118405" cy="409172"/>
      </dsp:txXfrm>
    </dsp:sp>
    <dsp:sp modelId="{03F8820E-9B42-45DA-87BE-62D6909CAC99}">
      <dsp:nvSpPr>
        <dsp:cNvPr id="0" name=""/>
        <dsp:cNvSpPr/>
      </dsp:nvSpPr>
      <dsp:spPr>
        <a:xfrm>
          <a:off x="5223512" y="1232656"/>
          <a:ext cx="1241157" cy="2061278"/>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079" tIns="98079" rIns="98079" bIns="196158" numCol="1" spcCol="1270" anchor="t" anchorCtr="0">
          <a:noAutofit/>
        </a:bodyPr>
        <a:lstStyle/>
        <a:p>
          <a:pPr marL="0" lvl="0" indent="0" algn="l" defTabSz="800100">
            <a:lnSpc>
              <a:spcPct val="90000"/>
            </a:lnSpc>
            <a:spcBef>
              <a:spcPct val="0"/>
            </a:spcBef>
            <a:spcAft>
              <a:spcPct val="35000"/>
            </a:spcAft>
            <a:buNone/>
          </a:pPr>
          <a:r>
            <a:rPr lang="en-US" sz="1800" kern="1200" dirty="0"/>
            <a:t>$ </a:t>
          </a:r>
          <a:r>
            <a:rPr lang="en-US" sz="1800" kern="1200" dirty="0" err="1"/>
            <a:t>heroku</a:t>
          </a:r>
          <a:r>
            <a:rPr lang="en-US" sz="1800" kern="1200" dirty="0"/>
            <a:t> </a:t>
          </a:r>
          <a:r>
            <a:rPr lang="en-US" sz="1800" kern="1200" dirty="0" err="1"/>
            <a:t>addons:create</a:t>
          </a:r>
          <a:r>
            <a:rPr lang="en-US" sz="1800" kern="1200" dirty="0"/>
            <a:t> heroku-kafka:premium-0</a:t>
          </a:r>
        </a:p>
      </dsp:txBody>
      <dsp:txXfrm>
        <a:off x="5223512" y="1232656"/>
        <a:ext cx="1241157" cy="2061278"/>
      </dsp:txXfrm>
    </dsp:sp>
    <dsp:sp modelId="{B6C7064D-73AB-42CC-9D74-07F9BB5BB653}">
      <dsp:nvSpPr>
        <dsp:cNvPr id="0" name=""/>
        <dsp:cNvSpPr/>
      </dsp:nvSpPr>
      <dsp:spPr>
        <a:xfrm>
          <a:off x="6528367" y="823483"/>
          <a:ext cx="1363909" cy="409172"/>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21" tIns="50521" rIns="50521" bIns="50521" numCol="1" spcCol="1270" anchor="ctr" anchorCtr="0">
          <a:noAutofit/>
        </a:bodyPr>
        <a:lstStyle/>
        <a:p>
          <a:pPr marL="0" lvl="0" indent="0" algn="ctr" defTabSz="800100">
            <a:lnSpc>
              <a:spcPct val="90000"/>
            </a:lnSpc>
            <a:spcBef>
              <a:spcPct val="0"/>
            </a:spcBef>
            <a:spcAft>
              <a:spcPct val="35000"/>
            </a:spcAft>
            <a:buNone/>
          </a:pPr>
          <a:r>
            <a:rPr lang="en-US" sz="1800" kern="1200"/>
            <a:t>Create</a:t>
          </a:r>
        </a:p>
      </dsp:txBody>
      <dsp:txXfrm>
        <a:off x="6651119" y="823483"/>
        <a:ext cx="1118405" cy="409172"/>
      </dsp:txXfrm>
    </dsp:sp>
    <dsp:sp modelId="{AC807FC9-E42A-416B-94F9-06F2234D6EAF}">
      <dsp:nvSpPr>
        <dsp:cNvPr id="0" name=""/>
        <dsp:cNvSpPr/>
      </dsp:nvSpPr>
      <dsp:spPr>
        <a:xfrm>
          <a:off x="6528367" y="1232656"/>
          <a:ext cx="1241157" cy="206127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079" tIns="98079" rIns="98079" bIns="196158" numCol="1" spcCol="1270" anchor="t" anchorCtr="0">
          <a:noAutofit/>
        </a:bodyPr>
        <a:lstStyle/>
        <a:p>
          <a:pPr marL="0" lvl="0" indent="0" algn="l" defTabSz="800100">
            <a:lnSpc>
              <a:spcPct val="90000"/>
            </a:lnSpc>
            <a:spcBef>
              <a:spcPct val="0"/>
            </a:spcBef>
            <a:spcAft>
              <a:spcPct val="35000"/>
            </a:spcAft>
            <a:buNone/>
          </a:pPr>
          <a:r>
            <a:rPr lang="en-US" sz="1800" kern="1200" dirty="0"/>
            <a:t>Create the sample topic and consumer group.</a:t>
          </a:r>
        </a:p>
      </dsp:txBody>
      <dsp:txXfrm>
        <a:off x="6528367" y="1232656"/>
        <a:ext cx="1241157" cy="2061278"/>
      </dsp:txXfrm>
    </dsp:sp>
    <dsp:sp modelId="{FFED4359-A42B-4722-9F0F-DB07DB5103EA}">
      <dsp:nvSpPr>
        <dsp:cNvPr id="0" name=""/>
        <dsp:cNvSpPr/>
      </dsp:nvSpPr>
      <dsp:spPr>
        <a:xfrm>
          <a:off x="7833221" y="823483"/>
          <a:ext cx="1363909" cy="409172"/>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21" tIns="50521" rIns="50521" bIns="50521" numCol="1" spcCol="1270" anchor="ctr" anchorCtr="0">
          <a:noAutofit/>
        </a:bodyPr>
        <a:lstStyle/>
        <a:p>
          <a:pPr marL="0" lvl="0" indent="0" algn="ctr" defTabSz="800100">
            <a:lnSpc>
              <a:spcPct val="90000"/>
            </a:lnSpc>
            <a:spcBef>
              <a:spcPct val="0"/>
            </a:spcBef>
            <a:spcAft>
              <a:spcPct val="35000"/>
            </a:spcAft>
            <a:buNone/>
          </a:pPr>
          <a:r>
            <a:rPr lang="en-US" sz="1800" kern="1200"/>
            <a:t>Create</a:t>
          </a:r>
        </a:p>
      </dsp:txBody>
      <dsp:txXfrm>
        <a:off x="7955973" y="823483"/>
        <a:ext cx="1118405" cy="409172"/>
      </dsp:txXfrm>
    </dsp:sp>
    <dsp:sp modelId="{C9C8E38D-D547-4B41-BDDB-10F77CCB893D}">
      <dsp:nvSpPr>
        <dsp:cNvPr id="0" name=""/>
        <dsp:cNvSpPr/>
      </dsp:nvSpPr>
      <dsp:spPr>
        <a:xfrm>
          <a:off x="7833221" y="1232656"/>
          <a:ext cx="1241157" cy="206127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079" tIns="98079" rIns="98079" bIns="196158" numCol="1" spcCol="1270" anchor="t" anchorCtr="0">
          <a:noAutofit/>
        </a:bodyPr>
        <a:lstStyle/>
        <a:p>
          <a:pPr marL="0" lvl="0" indent="0" algn="l" defTabSz="800100">
            <a:lnSpc>
              <a:spcPct val="90000"/>
            </a:lnSpc>
            <a:spcBef>
              <a:spcPct val="0"/>
            </a:spcBef>
            <a:spcAft>
              <a:spcPct val="35000"/>
            </a:spcAft>
            <a:buNone/>
          </a:pPr>
          <a:r>
            <a:rPr lang="en-US" sz="1800" kern="1200"/>
            <a:t>$ heroku kafka:topics:create messages</a:t>
          </a:r>
        </a:p>
      </dsp:txBody>
      <dsp:txXfrm>
        <a:off x="7833221" y="1232656"/>
        <a:ext cx="1241157" cy="2061278"/>
      </dsp:txXfrm>
    </dsp:sp>
    <dsp:sp modelId="{3F482767-335C-47B1-B0E8-6F558A4747BE}">
      <dsp:nvSpPr>
        <dsp:cNvPr id="0" name=""/>
        <dsp:cNvSpPr/>
      </dsp:nvSpPr>
      <dsp:spPr>
        <a:xfrm>
          <a:off x="9138076" y="823483"/>
          <a:ext cx="1363909" cy="409172"/>
        </a:xfrm>
        <a:prstGeom prst="chevron">
          <a:avLst>
            <a:gd name="adj" fmla="val 3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21" tIns="50521" rIns="50521" bIns="50521" numCol="1" spcCol="1270" anchor="ctr" anchorCtr="0">
          <a:noAutofit/>
        </a:bodyPr>
        <a:lstStyle/>
        <a:p>
          <a:pPr marL="0" lvl="0" indent="0" algn="ctr" defTabSz="800100">
            <a:lnSpc>
              <a:spcPct val="90000"/>
            </a:lnSpc>
            <a:spcBef>
              <a:spcPct val="0"/>
            </a:spcBef>
            <a:spcAft>
              <a:spcPct val="35000"/>
            </a:spcAft>
            <a:buNone/>
          </a:pPr>
          <a:r>
            <a:rPr lang="en-US" sz="1800" kern="1200"/>
            <a:t>Create</a:t>
          </a:r>
        </a:p>
      </dsp:txBody>
      <dsp:txXfrm>
        <a:off x="9260828" y="823483"/>
        <a:ext cx="1118405" cy="409172"/>
      </dsp:txXfrm>
    </dsp:sp>
    <dsp:sp modelId="{11692280-F6E3-4913-9D63-E3ED0698B7D9}">
      <dsp:nvSpPr>
        <dsp:cNvPr id="0" name=""/>
        <dsp:cNvSpPr/>
      </dsp:nvSpPr>
      <dsp:spPr>
        <a:xfrm>
          <a:off x="9138076" y="1232656"/>
          <a:ext cx="1241157" cy="206127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079" tIns="98079" rIns="98079" bIns="196158" numCol="1" spcCol="1270" anchor="t" anchorCtr="0">
          <a:noAutofit/>
        </a:bodyPr>
        <a:lstStyle/>
        <a:p>
          <a:pPr marL="0" lvl="0" indent="0" algn="l" defTabSz="800100">
            <a:lnSpc>
              <a:spcPct val="90000"/>
            </a:lnSpc>
            <a:spcBef>
              <a:spcPct val="0"/>
            </a:spcBef>
            <a:spcAft>
              <a:spcPct val="35000"/>
            </a:spcAft>
            <a:buNone/>
          </a:pPr>
          <a:r>
            <a:rPr lang="en-US" sz="1800" kern="1200"/>
            <a:t>$ heroku kafka:consumer-groups:create demo-group</a:t>
          </a:r>
        </a:p>
      </dsp:txBody>
      <dsp:txXfrm>
        <a:off x="9138076" y="1232656"/>
        <a:ext cx="1241157" cy="2061278"/>
      </dsp:txXfrm>
    </dsp:sp>
    <dsp:sp modelId="{D179D456-1478-4868-ABB4-F1C51527080E}">
      <dsp:nvSpPr>
        <dsp:cNvPr id="0" name=""/>
        <dsp:cNvSpPr/>
      </dsp:nvSpPr>
      <dsp:spPr>
        <a:xfrm>
          <a:off x="10442931" y="823483"/>
          <a:ext cx="1363909" cy="409172"/>
        </a:xfrm>
        <a:prstGeom prst="chevron">
          <a:avLst>
            <a:gd name="adj" fmla="val 3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21" tIns="50521" rIns="50521" bIns="50521" numCol="1" spcCol="1270" anchor="ctr" anchorCtr="0">
          <a:noAutofit/>
        </a:bodyPr>
        <a:lstStyle/>
        <a:p>
          <a:pPr marL="0" lvl="0" indent="0" algn="ctr" defTabSz="800100">
            <a:lnSpc>
              <a:spcPct val="90000"/>
            </a:lnSpc>
            <a:spcBef>
              <a:spcPct val="0"/>
            </a:spcBef>
            <a:spcAft>
              <a:spcPct val="35000"/>
            </a:spcAft>
            <a:buNone/>
          </a:pPr>
          <a:r>
            <a:rPr lang="en-US" sz="1800" kern="1200"/>
            <a:t>Deploy</a:t>
          </a:r>
        </a:p>
      </dsp:txBody>
      <dsp:txXfrm>
        <a:off x="10565683" y="823483"/>
        <a:ext cx="1118405" cy="409172"/>
      </dsp:txXfrm>
    </dsp:sp>
    <dsp:sp modelId="{E12B0EFA-83F5-43AD-8056-155CD68CE075}">
      <dsp:nvSpPr>
        <dsp:cNvPr id="0" name=""/>
        <dsp:cNvSpPr/>
      </dsp:nvSpPr>
      <dsp:spPr>
        <a:xfrm>
          <a:off x="10442931" y="1232656"/>
          <a:ext cx="1241157" cy="206127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079" tIns="98079" rIns="98079" bIns="196158" numCol="1" spcCol="1270" anchor="t" anchorCtr="0">
          <a:noAutofit/>
        </a:bodyPr>
        <a:lstStyle/>
        <a:p>
          <a:pPr marL="0" lvl="0" indent="0" algn="l" defTabSz="800100">
            <a:lnSpc>
              <a:spcPct val="90000"/>
            </a:lnSpc>
            <a:spcBef>
              <a:spcPct val="0"/>
            </a:spcBef>
            <a:spcAft>
              <a:spcPct val="35000"/>
            </a:spcAft>
            <a:buNone/>
          </a:pPr>
          <a:r>
            <a:rPr lang="en-US" sz="1800" kern="1200"/>
            <a:t>Deploy to Heroku and open the app:</a:t>
          </a:r>
        </a:p>
      </dsp:txBody>
      <dsp:txXfrm>
        <a:off x="10442931" y="1232656"/>
        <a:ext cx="1241157" cy="206127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2D453-769F-42C7-BF57-DEE7210963EF}">
      <dsp:nvSpPr>
        <dsp:cNvPr id="0" name=""/>
        <dsp:cNvSpPr/>
      </dsp:nvSpPr>
      <dsp:spPr>
        <a:xfrm>
          <a:off x="0" y="0"/>
          <a:ext cx="5324094" cy="162397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A simple heroku app that demonstrates using Kafka in java. </a:t>
          </a:r>
          <a:endParaRPr lang="en-US" sz="2400" kern="1200"/>
        </a:p>
      </dsp:txBody>
      <dsp:txXfrm>
        <a:off x="47565" y="47565"/>
        <a:ext cx="3571698" cy="1528844"/>
      </dsp:txXfrm>
    </dsp:sp>
    <dsp:sp modelId="{D3842EA5-1BBF-4A62-8149-572AB609D5AA}">
      <dsp:nvSpPr>
        <dsp:cNvPr id="0" name=""/>
        <dsp:cNvSpPr/>
      </dsp:nvSpPr>
      <dsp:spPr>
        <a:xfrm>
          <a:off x="469772" y="1894636"/>
          <a:ext cx="5324094" cy="1623974"/>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This demo app accepts HTTP POST requests and writes them to a topic</a:t>
          </a:r>
          <a:endParaRPr lang="en-US" sz="2400" kern="1200"/>
        </a:p>
      </dsp:txBody>
      <dsp:txXfrm>
        <a:off x="517337" y="1942201"/>
        <a:ext cx="3703607" cy="1528844"/>
      </dsp:txXfrm>
    </dsp:sp>
    <dsp:sp modelId="{9C6FFA0E-C3D7-4493-9309-47BE3B815029}">
      <dsp:nvSpPr>
        <dsp:cNvPr id="0" name=""/>
        <dsp:cNvSpPr/>
      </dsp:nvSpPr>
      <dsp:spPr>
        <a:xfrm>
          <a:off x="939545" y="3789273"/>
          <a:ext cx="5324094" cy="162397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This demo app has a simple page that shows the last 10 messages produced to that topic.</a:t>
          </a:r>
          <a:endParaRPr lang="en-US" sz="2400" kern="1200"/>
        </a:p>
      </dsp:txBody>
      <dsp:txXfrm>
        <a:off x="987110" y="3836838"/>
        <a:ext cx="3703607" cy="1528844"/>
      </dsp:txXfrm>
    </dsp:sp>
    <dsp:sp modelId="{7D1ABB86-0A3F-49AF-BD54-B5B9492B94C2}">
      <dsp:nvSpPr>
        <dsp:cNvPr id="0" name=""/>
        <dsp:cNvSpPr/>
      </dsp:nvSpPr>
      <dsp:spPr>
        <a:xfrm>
          <a:off x="4268510" y="1231513"/>
          <a:ext cx="1055583" cy="105558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06016" y="1231513"/>
        <a:ext cx="580571" cy="794326"/>
      </dsp:txXfrm>
    </dsp:sp>
    <dsp:sp modelId="{88F1A7BD-1EE8-4CB7-AC1C-3509C4F3135E}">
      <dsp:nvSpPr>
        <dsp:cNvPr id="0" name=""/>
        <dsp:cNvSpPr/>
      </dsp:nvSpPr>
      <dsp:spPr>
        <a:xfrm>
          <a:off x="4738283" y="3115324"/>
          <a:ext cx="1055583" cy="1055583"/>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75789" y="3115324"/>
        <a:ext cx="580571" cy="7943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B4C4A-E8C9-4CEC-B962-9B78AB267EBD}">
      <dsp:nvSpPr>
        <dsp:cNvPr id="0" name=""/>
        <dsp:cNvSpPr/>
      </dsp:nvSpPr>
      <dsp:spPr>
        <a:xfrm>
          <a:off x="0" y="30181"/>
          <a:ext cx="10515600" cy="24745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Now from the Heroku perspective the deployable Application is the combination of :</a:t>
          </a:r>
        </a:p>
      </dsp:txBody>
      <dsp:txXfrm>
        <a:off x="120798" y="150979"/>
        <a:ext cx="10274004" cy="2232954"/>
      </dsp:txXfrm>
    </dsp:sp>
    <dsp:sp modelId="{C3AB4D59-83E7-4065-AF20-6055B1DF4C37}">
      <dsp:nvSpPr>
        <dsp:cNvPr id="0" name=""/>
        <dsp:cNvSpPr/>
      </dsp:nvSpPr>
      <dsp:spPr>
        <a:xfrm>
          <a:off x="0" y="2504731"/>
          <a:ext cx="10515600" cy="1816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US" sz="3500" kern="1200"/>
            <a:t>Source Code</a:t>
          </a:r>
        </a:p>
        <a:p>
          <a:pPr marL="285750" lvl="1" indent="-285750" algn="l" defTabSz="1555750">
            <a:lnSpc>
              <a:spcPct val="90000"/>
            </a:lnSpc>
            <a:spcBef>
              <a:spcPct val="0"/>
            </a:spcBef>
            <a:spcAft>
              <a:spcPct val="20000"/>
            </a:spcAft>
            <a:buChar char="•"/>
          </a:pPr>
          <a:r>
            <a:rPr lang="en-US" sz="3500" kern="1200"/>
            <a:t>Dependency description</a:t>
          </a:r>
        </a:p>
        <a:p>
          <a:pPr marL="285750" lvl="1" indent="-285750" algn="l" defTabSz="1555750">
            <a:lnSpc>
              <a:spcPct val="90000"/>
            </a:lnSpc>
            <a:spcBef>
              <a:spcPct val="0"/>
            </a:spcBef>
            <a:spcAft>
              <a:spcPct val="20000"/>
            </a:spcAft>
            <a:buChar char="•"/>
          </a:pPr>
          <a:r>
            <a:rPr lang="en-US" sz="3500" kern="1200" dirty="0"/>
            <a:t>Procfile</a:t>
          </a:r>
        </a:p>
      </dsp:txBody>
      <dsp:txXfrm>
        <a:off x="0" y="2504731"/>
        <a:ext cx="10515600" cy="181642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3C9BE-14BF-41D3-BC85-BBED4E28D84A}">
      <dsp:nvSpPr>
        <dsp:cNvPr id="0" name=""/>
        <dsp:cNvSpPr/>
      </dsp:nvSpPr>
      <dsp:spPr>
        <a:xfrm>
          <a:off x="0" y="901205"/>
          <a:ext cx="6513603" cy="1820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0902C1-13ED-4FB3-88A7-4494F02A586C}">
      <dsp:nvSpPr>
        <dsp:cNvPr id="0" name=""/>
        <dsp:cNvSpPr/>
      </dsp:nvSpPr>
      <dsp:spPr>
        <a:xfrm>
          <a:off x="550793" y="1310886"/>
          <a:ext cx="1001442" cy="10014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C9DA9A-E021-4ADA-A14C-88947AF262BF}">
      <dsp:nvSpPr>
        <dsp:cNvPr id="0" name=""/>
        <dsp:cNvSpPr/>
      </dsp:nvSpPr>
      <dsp:spPr>
        <a:xfrm>
          <a:off x="2103028" y="901205"/>
          <a:ext cx="4410575" cy="1820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702" tIns="192702" rIns="192702" bIns="192702" numCol="1" spcCol="1270" anchor="ctr" anchorCtr="0">
          <a:noAutofit/>
        </a:bodyPr>
        <a:lstStyle/>
        <a:p>
          <a:pPr marL="0" lvl="0" indent="0" algn="l" defTabSz="889000">
            <a:lnSpc>
              <a:spcPct val="90000"/>
            </a:lnSpc>
            <a:spcBef>
              <a:spcPct val="0"/>
            </a:spcBef>
            <a:spcAft>
              <a:spcPct val="35000"/>
            </a:spcAft>
            <a:buNone/>
          </a:pPr>
          <a:r>
            <a:rPr lang="en-US" sz="2000" kern="1200"/>
            <a:t>Preparing your development environment</a:t>
          </a:r>
        </a:p>
      </dsp:txBody>
      <dsp:txXfrm>
        <a:off x="2103028" y="901205"/>
        <a:ext cx="4410575" cy="1820803"/>
      </dsp:txXfrm>
    </dsp:sp>
    <dsp:sp modelId="{777D9211-7CB7-432B-A1C5-6B11A870EB96}">
      <dsp:nvSpPr>
        <dsp:cNvPr id="0" name=""/>
        <dsp:cNvSpPr/>
      </dsp:nvSpPr>
      <dsp:spPr>
        <a:xfrm>
          <a:off x="0" y="3163416"/>
          <a:ext cx="6513603" cy="1820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BA3E69-3A9A-4752-A08D-C5B7A9600C83}">
      <dsp:nvSpPr>
        <dsp:cNvPr id="0" name=""/>
        <dsp:cNvSpPr/>
      </dsp:nvSpPr>
      <dsp:spPr>
        <a:xfrm>
          <a:off x="550793" y="3573097"/>
          <a:ext cx="1001442" cy="10014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E366E2-C5F4-4EAE-8FDC-7AB8F77A0FE3}">
      <dsp:nvSpPr>
        <dsp:cNvPr id="0" name=""/>
        <dsp:cNvSpPr/>
      </dsp:nvSpPr>
      <dsp:spPr>
        <a:xfrm>
          <a:off x="2103028" y="3163416"/>
          <a:ext cx="4410575" cy="1820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702" tIns="192702" rIns="192702" bIns="192702" numCol="1" spcCol="1270" anchor="ctr" anchorCtr="0">
          <a:noAutofit/>
        </a:bodyPr>
        <a:lstStyle/>
        <a:p>
          <a:pPr marL="0" lvl="0" indent="0" algn="l" defTabSz="889000">
            <a:lnSpc>
              <a:spcPct val="90000"/>
            </a:lnSpc>
            <a:spcBef>
              <a:spcPct val="0"/>
            </a:spcBef>
            <a:spcAft>
              <a:spcPct val="35000"/>
            </a:spcAft>
            <a:buNone/>
          </a:pPr>
          <a:r>
            <a:rPr lang="en-US" sz="2000" kern="1200"/>
            <a:t>Apache Kafka on Heroku requires the use of our CLI plugin. This functionality will be merged into the Heroku CLI in the future, but for now, please issue the following command:</a:t>
          </a:r>
        </a:p>
      </dsp:txBody>
      <dsp:txXfrm>
        <a:off x="2103028" y="3163416"/>
        <a:ext cx="4410575" cy="1820803"/>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9B24E-6687-40AB-B1E5-D7FCCEC453C9}">
      <dsp:nvSpPr>
        <dsp:cNvPr id="0" name=""/>
        <dsp:cNvSpPr/>
      </dsp:nvSpPr>
      <dsp:spPr>
        <a:xfrm>
          <a:off x="5546" y="195"/>
          <a:ext cx="11356687" cy="59072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The Kafka CLI plugin requires Python, and may not work on Windows without additional configuration.</a:t>
          </a:r>
        </a:p>
      </dsp:txBody>
      <dsp:txXfrm>
        <a:off x="34383" y="29032"/>
        <a:ext cx="11299013" cy="533052"/>
      </dsp:txXfrm>
    </dsp:sp>
    <dsp:sp modelId="{100921D9-2FD0-4A3E-851D-330DE7D96E8D}">
      <dsp:nvSpPr>
        <dsp:cNvPr id="0" name=""/>
        <dsp:cNvSpPr/>
      </dsp:nvSpPr>
      <dsp:spPr>
        <a:xfrm>
          <a:off x="5546" y="620458"/>
          <a:ext cx="11356687" cy="59072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2100" kern="1200">
              <a:latin typeface="Calibri" panose="020F0502020204030204"/>
              <a:ea typeface="+mn-ea"/>
              <a:cs typeface="+mn-cs"/>
            </a:rPr>
            <a:t>Install Python 2.7</a:t>
          </a:r>
        </a:p>
      </dsp:txBody>
      <dsp:txXfrm>
        <a:off x="34383" y="649295"/>
        <a:ext cx="11299013" cy="533052"/>
      </dsp:txXfrm>
    </dsp:sp>
    <dsp:sp modelId="{BFB0457F-6BDE-413B-9F2F-99786FED077E}">
      <dsp:nvSpPr>
        <dsp:cNvPr id="0" name=""/>
        <dsp:cNvSpPr/>
      </dsp:nvSpPr>
      <dsp:spPr>
        <a:xfrm>
          <a:off x="5546" y="1240720"/>
          <a:ext cx="11356687" cy="590726"/>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Set PATH and PYTHONPATH for Python 2.7</a:t>
          </a:r>
        </a:p>
      </dsp:txBody>
      <dsp:txXfrm>
        <a:off x="34383" y="1269557"/>
        <a:ext cx="11299013" cy="533052"/>
      </dsp:txXfrm>
    </dsp:sp>
    <dsp:sp modelId="{09465694-1823-4524-A635-D17F2ECD3CED}">
      <dsp:nvSpPr>
        <dsp:cNvPr id="0" name=""/>
        <dsp:cNvSpPr/>
      </dsp:nvSpPr>
      <dsp:spPr>
        <a:xfrm>
          <a:off x="5546" y="1860982"/>
          <a:ext cx="11356687" cy="59072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Install node 8.x</a:t>
          </a:r>
        </a:p>
      </dsp:txBody>
      <dsp:txXfrm>
        <a:off x="34383" y="1889819"/>
        <a:ext cx="11299013" cy="533052"/>
      </dsp:txXfrm>
    </dsp:sp>
    <dsp:sp modelId="{B6E1B3ED-E711-4FBA-8BA8-23E5AEA3C914}">
      <dsp:nvSpPr>
        <dsp:cNvPr id="0" name=""/>
        <dsp:cNvSpPr/>
      </dsp:nvSpPr>
      <dsp:spPr>
        <a:xfrm>
          <a:off x="5546" y="2481245"/>
          <a:ext cx="11356687" cy="590726"/>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Open cmd.exe as administrator, npm install --global windows-build-tools</a:t>
          </a:r>
        </a:p>
      </dsp:txBody>
      <dsp:txXfrm>
        <a:off x="34383" y="2510082"/>
        <a:ext cx="11299013" cy="533052"/>
      </dsp:txXfrm>
    </dsp:sp>
    <dsp:sp modelId="{78B4D3BA-45BC-42D1-80D4-703A220D205A}">
      <dsp:nvSpPr>
        <dsp:cNvPr id="0" name=""/>
        <dsp:cNvSpPr/>
      </dsp:nvSpPr>
      <dsp:spPr>
        <a:xfrm>
          <a:off x="5546" y="3101507"/>
          <a:ext cx="11356687" cy="59072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Install .NET Framework</a:t>
          </a:r>
        </a:p>
      </dsp:txBody>
      <dsp:txXfrm>
        <a:off x="34383" y="3130344"/>
        <a:ext cx="11299013" cy="533052"/>
      </dsp:txXfrm>
    </dsp:sp>
    <dsp:sp modelId="{2DC3B8CE-1545-4348-97DD-5D0E17AA6981}">
      <dsp:nvSpPr>
        <dsp:cNvPr id="0" name=""/>
        <dsp:cNvSpPr/>
      </dsp:nvSpPr>
      <dsp:spPr>
        <a:xfrm>
          <a:off x="5546" y="3721769"/>
          <a:ext cx="11356687" cy="59072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Install Visual C++ Build Tools</a:t>
          </a:r>
        </a:p>
      </dsp:txBody>
      <dsp:txXfrm>
        <a:off x="34383" y="3750606"/>
        <a:ext cx="11299013" cy="533052"/>
      </dsp:txXfrm>
    </dsp:sp>
    <dsp:sp modelId="{8B9759B3-38E7-4DA6-B950-D5EA5950D33D}">
      <dsp:nvSpPr>
        <dsp:cNvPr id="0" name=""/>
        <dsp:cNvSpPr/>
      </dsp:nvSpPr>
      <dsp:spPr>
        <a:xfrm>
          <a:off x="5546" y="4342032"/>
          <a:ext cx="11356687" cy="590726"/>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Run $ heroku plugins:install heroku-kafka</a:t>
          </a:r>
        </a:p>
      </dsp:txBody>
      <dsp:txXfrm>
        <a:off x="34383" y="4370869"/>
        <a:ext cx="11299013" cy="53305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53EC3-8BC1-472B-893A-02698EAC4A59}">
      <dsp:nvSpPr>
        <dsp:cNvPr id="0" name=""/>
        <dsp:cNvSpPr/>
      </dsp:nvSpPr>
      <dsp:spPr>
        <a:xfrm>
          <a:off x="0" y="645"/>
          <a:ext cx="8835656"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A43062E-1F4A-49A1-8E49-9DE6E608FEFE}">
      <dsp:nvSpPr>
        <dsp:cNvPr id="0" name=""/>
        <dsp:cNvSpPr/>
      </dsp:nvSpPr>
      <dsp:spPr>
        <a:xfrm>
          <a:off x="0" y="645"/>
          <a:ext cx="8835656" cy="105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ct val="35000"/>
            </a:spcAft>
            <a:buNone/>
          </a:pPr>
          <a:r>
            <a:rPr lang="en-US" sz="3200" b="1" kern="1200" dirty="0"/>
            <a:t>Understanding partitions</a:t>
          </a:r>
        </a:p>
      </dsp:txBody>
      <dsp:txXfrm>
        <a:off x="0" y="645"/>
        <a:ext cx="8835656" cy="1056618"/>
      </dsp:txXfrm>
    </dsp:sp>
    <dsp:sp modelId="{5E4524D2-2F5C-45FD-9B7F-F93D3920F998}">
      <dsp:nvSpPr>
        <dsp:cNvPr id="0" name=""/>
        <dsp:cNvSpPr/>
      </dsp:nvSpPr>
      <dsp:spPr>
        <a:xfrm>
          <a:off x="0" y="1057263"/>
          <a:ext cx="8835656"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8B4DE08-09DC-4F02-9EA4-6B9E47624917}">
      <dsp:nvSpPr>
        <dsp:cNvPr id="0" name=""/>
        <dsp:cNvSpPr/>
      </dsp:nvSpPr>
      <dsp:spPr>
        <a:xfrm>
          <a:off x="0" y="1057263"/>
          <a:ext cx="8835656" cy="105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00000"/>
            </a:lnSpc>
            <a:spcBef>
              <a:spcPct val="0"/>
            </a:spcBef>
            <a:spcAft>
              <a:spcPct val="35000"/>
            </a:spcAft>
            <a:buNone/>
          </a:pPr>
          <a:r>
            <a:rPr lang="en-US" sz="1900" b="1" kern="1200" dirty="0"/>
            <a:t>Kafka topics are configured with a number of logical partitions. These divide the log into shards; each capable of being independently distributed around the cluster and consumed from.</a:t>
          </a:r>
        </a:p>
      </dsp:txBody>
      <dsp:txXfrm>
        <a:off x="0" y="1057263"/>
        <a:ext cx="8835656" cy="1056618"/>
      </dsp:txXfrm>
    </dsp:sp>
    <dsp:sp modelId="{E28FD479-D311-47A7-9496-EFC4D61738C2}">
      <dsp:nvSpPr>
        <dsp:cNvPr id="0" name=""/>
        <dsp:cNvSpPr/>
      </dsp:nvSpPr>
      <dsp:spPr>
        <a:xfrm>
          <a:off x="0" y="2113881"/>
          <a:ext cx="8835656"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8F2A50-B7A5-426D-9880-DB468F25FE23}">
      <dsp:nvSpPr>
        <dsp:cNvPr id="0" name=""/>
        <dsp:cNvSpPr/>
      </dsp:nvSpPr>
      <dsp:spPr>
        <a:xfrm>
          <a:off x="0" y="2113881"/>
          <a:ext cx="8835656" cy="105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00000"/>
            </a:lnSpc>
            <a:spcBef>
              <a:spcPct val="0"/>
            </a:spcBef>
            <a:spcAft>
              <a:spcPct val="35000"/>
            </a:spcAft>
            <a:buNone/>
          </a:pPr>
          <a:r>
            <a:rPr lang="en-US" sz="1900" b="1" kern="1200" dirty="0"/>
            <a:t>However, Kafka’s ordering guarantee only applies within an individual partition. This means that messages are consumed in the order they are produced, but may be interleaved if they span multiple partitions.</a:t>
          </a:r>
        </a:p>
      </dsp:txBody>
      <dsp:txXfrm>
        <a:off x="0" y="2113881"/>
        <a:ext cx="8835656" cy="1056618"/>
      </dsp:txXfrm>
    </dsp:sp>
    <dsp:sp modelId="{06AB4C2B-AE13-4F0F-9F35-E5EB661D1F5E}">
      <dsp:nvSpPr>
        <dsp:cNvPr id="0" name=""/>
        <dsp:cNvSpPr/>
      </dsp:nvSpPr>
      <dsp:spPr>
        <a:xfrm>
          <a:off x="0" y="3170499"/>
          <a:ext cx="8835656"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9844910-955B-404C-B37C-9C4856E6E48A}">
      <dsp:nvSpPr>
        <dsp:cNvPr id="0" name=""/>
        <dsp:cNvSpPr/>
      </dsp:nvSpPr>
      <dsp:spPr>
        <a:xfrm>
          <a:off x="0" y="3170499"/>
          <a:ext cx="8835656" cy="105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00000"/>
            </a:lnSpc>
            <a:spcBef>
              <a:spcPct val="0"/>
            </a:spcBef>
            <a:spcAft>
              <a:spcPct val="35000"/>
            </a:spcAft>
            <a:buNone/>
          </a:pPr>
          <a:r>
            <a:rPr lang="en-US" sz="1900" b="1" kern="1200" dirty="0"/>
            <a:t>Most consumer libraries allocate a single consumer thread per partition, therefore the number of partitions you choose for your topics, and how you deliver messages to them, can be crucial to the scalability of your application.</a:t>
          </a:r>
        </a:p>
      </dsp:txBody>
      <dsp:txXfrm>
        <a:off x="0" y="3170499"/>
        <a:ext cx="8835656" cy="1056618"/>
      </dsp:txXfrm>
    </dsp:sp>
    <dsp:sp modelId="{064EAC60-F55D-4730-AF67-A6A461EE9193}">
      <dsp:nvSpPr>
        <dsp:cNvPr id="0" name=""/>
        <dsp:cNvSpPr/>
      </dsp:nvSpPr>
      <dsp:spPr>
        <a:xfrm>
          <a:off x="0" y="4227117"/>
          <a:ext cx="8835656"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870A5D1-080B-4FF5-89D0-A7A9F97A003C}">
      <dsp:nvSpPr>
        <dsp:cNvPr id="0" name=""/>
        <dsp:cNvSpPr/>
      </dsp:nvSpPr>
      <dsp:spPr>
        <a:xfrm>
          <a:off x="0" y="4227117"/>
          <a:ext cx="8835656" cy="105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00000"/>
            </a:lnSpc>
            <a:spcBef>
              <a:spcPct val="0"/>
            </a:spcBef>
            <a:spcAft>
              <a:spcPct val="35000"/>
            </a:spcAft>
            <a:buNone/>
          </a:pPr>
          <a:r>
            <a:rPr lang="en-US" sz="1900" b="1" kern="1200" dirty="0"/>
            <a:t>We recommend using higher numbers of partitions if your consumers are relatively “slow” compared to your producers (for example, if they’re writing into an external database). </a:t>
          </a:r>
        </a:p>
      </dsp:txBody>
      <dsp:txXfrm>
        <a:off x="0" y="4227117"/>
        <a:ext cx="8835656" cy="105661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35584-F6EA-45BE-AF7D-D04B9725DF9A}">
      <dsp:nvSpPr>
        <dsp:cNvPr id="0" name=""/>
        <dsp:cNvSpPr/>
      </dsp:nvSpPr>
      <dsp:spPr>
        <a:xfrm>
          <a:off x="0" y="435647"/>
          <a:ext cx="11993526" cy="3701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831" tIns="520700" rIns="93083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The replication factor of a topic determines the number of replicas or copies that will be maintained across the brokers in the cluster. </a:t>
          </a:r>
        </a:p>
        <a:p>
          <a:pPr marL="228600" lvl="1" indent="-228600" algn="l" defTabSz="1111250">
            <a:lnSpc>
              <a:spcPct val="90000"/>
            </a:lnSpc>
            <a:spcBef>
              <a:spcPct val="0"/>
            </a:spcBef>
            <a:spcAft>
              <a:spcPct val="15000"/>
            </a:spcAft>
            <a:buChar char="•"/>
          </a:pPr>
          <a:r>
            <a:rPr lang="en-US" sz="2500" kern="1200" dirty="0"/>
            <a:t>Replication provides additional durability and fault tolerance to the data in the Kafka cluster, while also increasing the volume of data managed over the cluster.</a:t>
          </a:r>
        </a:p>
        <a:p>
          <a:pPr marL="228600" lvl="1" indent="-228600" algn="l" defTabSz="1111250">
            <a:lnSpc>
              <a:spcPct val="90000"/>
            </a:lnSpc>
            <a:spcBef>
              <a:spcPct val="0"/>
            </a:spcBef>
            <a:spcAft>
              <a:spcPct val="15000"/>
            </a:spcAft>
            <a:buChar char="•"/>
          </a:pPr>
          <a:r>
            <a:rPr lang="en-US" sz="2500" kern="1200"/>
            <a:t>Kafka is configured to require a minimum replication factor of 3 on the standard and extended plans. </a:t>
          </a:r>
        </a:p>
        <a:p>
          <a:pPr marL="228600" lvl="1" indent="-228600" algn="l" defTabSz="1111250">
            <a:lnSpc>
              <a:spcPct val="90000"/>
            </a:lnSpc>
            <a:spcBef>
              <a:spcPct val="0"/>
            </a:spcBef>
            <a:spcAft>
              <a:spcPct val="15000"/>
            </a:spcAft>
            <a:buChar char="•"/>
          </a:pPr>
          <a:r>
            <a:rPr lang="en-US" sz="2500" kern="1200"/>
            <a:t>Replication may be set as high as the number of brokers in the Kafka cluster.</a:t>
          </a:r>
        </a:p>
      </dsp:txBody>
      <dsp:txXfrm>
        <a:off x="0" y="435647"/>
        <a:ext cx="11993526" cy="3701250"/>
      </dsp:txXfrm>
    </dsp:sp>
    <dsp:sp modelId="{2B917309-E436-44DB-80C5-939A64DBB593}">
      <dsp:nvSpPr>
        <dsp:cNvPr id="0" name=""/>
        <dsp:cNvSpPr/>
      </dsp:nvSpPr>
      <dsp:spPr>
        <a:xfrm>
          <a:off x="599676" y="66646"/>
          <a:ext cx="8395468" cy="73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329" tIns="0" rIns="317329" bIns="0" numCol="1" spcCol="1270" anchor="ctr" anchorCtr="0">
          <a:noAutofit/>
        </a:bodyPr>
        <a:lstStyle/>
        <a:p>
          <a:pPr marL="0" lvl="0" indent="0" algn="l" defTabSz="1422400">
            <a:lnSpc>
              <a:spcPct val="90000"/>
            </a:lnSpc>
            <a:spcBef>
              <a:spcPct val="0"/>
            </a:spcBef>
            <a:spcAft>
              <a:spcPct val="35000"/>
            </a:spcAft>
            <a:buNone/>
          </a:pPr>
          <a:r>
            <a:rPr lang="en-US" sz="3200" b="1" kern="1200" dirty="0"/>
            <a:t>Replication</a:t>
          </a:r>
          <a:endParaRPr lang="en-US" sz="3200" kern="1200" dirty="0"/>
        </a:p>
      </dsp:txBody>
      <dsp:txXfrm>
        <a:off x="635702" y="102672"/>
        <a:ext cx="8323416" cy="665948"/>
      </dsp:txXfrm>
    </dsp:sp>
    <dsp:sp modelId="{FEBDF8E1-B623-4596-ADB8-9DD1E222E5CF}">
      <dsp:nvSpPr>
        <dsp:cNvPr id="0" name=""/>
        <dsp:cNvSpPr/>
      </dsp:nvSpPr>
      <dsp:spPr>
        <a:xfrm>
          <a:off x="0" y="4640896"/>
          <a:ext cx="11993526" cy="630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FA9A12-64FC-41CD-868B-A11EA485CBE2}">
      <dsp:nvSpPr>
        <dsp:cNvPr id="0" name=""/>
        <dsp:cNvSpPr/>
      </dsp:nvSpPr>
      <dsp:spPr>
        <a:xfrm>
          <a:off x="599676" y="4271897"/>
          <a:ext cx="8395468" cy="7380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329" tIns="0" rIns="317329" bIns="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chemeClr val="tx1"/>
              </a:solidFill>
            </a:rPr>
            <a:t>$ </a:t>
          </a:r>
          <a:r>
            <a:rPr lang="en-US" sz="2500" b="1" kern="1200" dirty="0" err="1">
              <a:solidFill>
                <a:schemeClr val="tx1"/>
              </a:solidFill>
            </a:rPr>
            <a:t>heroku</a:t>
          </a:r>
          <a:r>
            <a:rPr lang="en-US" sz="2500" b="1" kern="1200" dirty="0">
              <a:solidFill>
                <a:schemeClr val="tx1"/>
              </a:solidFill>
            </a:rPr>
            <a:t> </a:t>
          </a:r>
          <a:r>
            <a:rPr lang="en-US" sz="2500" b="1" kern="1200" dirty="0" err="1">
              <a:solidFill>
                <a:schemeClr val="tx1"/>
              </a:solidFill>
            </a:rPr>
            <a:t>kafka:topics:replication-factor</a:t>
          </a:r>
          <a:r>
            <a:rPr lang="en-US" sz="2500" b="1" kern="1200" dirty="0">
              <a:solidFill>
                <a:schemeClr val="tx1"/>
              </a:solidFill>
            </a:rPr>
            <a:t> [app-name] 3</a:t>
          </a:r>
        </a:p>
      </dsp:txBody>
      <dsp:txXfrm>
        <a:off x="635702" y="4307923"/>
        <a:ext cx="8323416" cy="66594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ED24E-4DC4-4C0F-BF7B-9469F104C9BA}">
      <dsp:nvSpPr>
        <dsp:cNvPr id="0" name=""/>
        <dsp:cNvSpPr/>
      </dsp:nvSpPr>
      <dsp:spPr>
        <a:xfrm rot="5400000">
          <a:off x="7472282" y="-2992521"/>
          <a:ext cx="1337708" cy="766224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Heroku Status provides the current status and incident history report for the Heroku platform. </a:t>
          </a:r>
        </a:p>
        <a:p>
          <a:pPr marL="171450" lvl="1" indent="-171450" algn="l" defTabSz="844550">
            <a:lnSpc>
              <a:spcPct val="90000"/>
            </a:lnSpc>
            <a:spcBef>
              <a:spcPct val="0"/>
            </a:spcBef>
            <a:spcAft>
              <a:spcPct val="15000"/>
            </a:spcAft>
            <a:buChar char="•"/>
          </a:pPr>
          <a:r>
            <a:rPr lang="en-US" sz="1900" kern="1200"/>
            <a:t>The status site covers all runtimes, as well as key add-ons necessary for smooth operation of production applications.</a:t>
          </a:r>
        </a:p>
      </dsp:txBody>
      <dsp:txXfrm rot="-5400000">
        <a:off x="4310013" y="235050"/>
        <a:ext cx="7596944" cy="1207104"/>
      </dsp:txXfrm>
    </dsp:sp>
    <dsp:sp modelId="{097E113D-B199-439E-9CFA-06E4E1D5E4D8}">
      <dsp:nvSpPr>
        <dsp:cNvPr id="0" name=""/>
        <dsp:cNvSpPr/>
      </dsp:nvSpPr>
      <dsp:spPr>
        <a:xfrm>
          <a:off x="0" y="2533"/>
          <a:ext cx="4310013" cy="16721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Heroku Status</a:t>
          </a:r>
        </a:p>
      </dsp:txBody>
      <dsp:txXfrm>
        <a:off x="81627" y="84160"/>
        <a:ext cx="4146759" cy="1508881"/>
      </dsp:txXfrm>
    </dsp:sp>
    <dsp:sp modelId="{6B2505A4-51EE-4E54-BE04-8C319B17F785}">
      <dsp:nvSpPr>
        <dsp:cNvPr id="0" name=""/>
        <dsp:cNvSpPr/>
      </dsp:nvSpPr>
      <dsp:spPr>
        <a:xfrm rot="5400000">
          <a:off x="7472282" y="-1236779"/>
          <a:ext cx="1337708" cy="7662246"/>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The current status and history of platform issues is shown at:</a:t>
          </a:r>
        </a:p>
        <a:p>
          <a:pPr marL="171450" lvl="1" indent="-171450" algn="l" defTabSz="844550">
            <a:lnSpc>
              <a:spcPct val="90000"/>
            </a:lnSpc>
            <a:spcBef>
              <a:spcPct val="0"/>
            </a:spcBef>
            <a:spcAft>
              <a:spcPct val="15000"/>
            </a:spcAft>
            <a:buChar char="•"/>
          </a:pPr>
          <a:r>
            <a:rPr lang="en-US" sz="1900" kern="1200"/>
            <a:t>https://status.heroku.com</a:t>
          </a:r>
        </a:p>
      </dsp:txBody>
      <dsp:txXfrm rot="-5400000">
        <a:off x="4310013" y="1990792"/>
        <a:ext cx="7596944" cy="1207104"/>
      </dsp:txXfrm>
    </dsp:sp>
    <dsp:sp modelId="{6C11CED2-D80A-4ABC-AB62-680CCF00006D}">
      <dsp:nvSpPr>
        <dsp:cNvPr id="0" name=""/>
        <dsp:cNvSpPr/>
      </dsp:nvSpPr>
      <dsp:spPr>
        <a:xfrm>
          <a:off x="0" y="1758276"/>
          <a:ext cx="4310013" cy="167213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Accessing Heroku Status</a:t>
          </a:r>
        </a:p>
      </dsp:txBody>
      <dsp:txXfrm>
        <a:off x="81627" y="1839903"/>
        <a:ext cx="4146759" cy="1508881"/>
      </dsp:txXfrm>
    </dsp:sp>
    <dsp:sp modelId="{CA2E6EF1-D1E9-42F1-96E4-79C73074C22B}">
      <dsp:nvSpPr>
        <dsp:cNvPr id="0" name=""/>
        <dsp:cNvSpPr/>
      </dsp:nvSpPr>
      <dsp:spPr>
        <a:xfrm rot="5400000">
          <a:off x="7472282" y="518963"/>
          <a:ext cx="1337708" cy="7662246"/>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 </a:t>
          </a:r>
          <a:r>
            <a:rPr lang="en-US" sz="1900" kern="1200" dirty="0" err="1"/>
            <a:t>heroku</a:t>
          </a:r>
          <a:r>
            <a:rPr lang="en-US" sz="1900" kern="1200" dirty="0"/>
            <a:t> status</a:t>
          </a:r>
        </a:p>
      </dsp:txBody>
      <dsp:txXfrm rot="-5400000">
        <a:off x="4310013" y="3746534"/>
        <a:ext cx="7596944" cy="1207104"/>
      </dsp:txXfrm>
    </dsp:sp>
    <dsp:sp modelId="{48F60DCC-CF34-4578-B004-DEDD51BA69A0}">
      <dsp:nvSpPr>
        <dsp:cNvPr id="0" name=""/>
        <dsp:cNvSpPr/>
      </dsp:nvSpPr>
      <dsp:spPr>
        <a:xfrm>
          <a:off x="0" y="3514018"/>
          <a:ext cx="4310013" cy="167213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The heroku CLI can be used to ascertain the current status:</a:t>
          </a:r>
        </a:p>
      </dsp:txBody>
      <dsp:txXfrm>
        <a:off x="81627" y="3595645"/>
        <a:ext cx="4146759" cy="150888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15D367-904A-4B7B-8553-2895BA7CD440}">
      <dsp:nvSpPr>
        <dsp:cNvPr id="0" name=""/>
        <dsp:cNvSpPr/>
      </dsp:nvSpPr>
      <dsp:spPr>
        <a:xfrm>
          <a:off x="2181498" y="359"/>
          <a:ext cx="8725992" cy="198747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308" tIns="504819" rIns="169308" bIns="504819" numCol="1" spcCol="1270" anchor="ctr" anchorCtr="0">
          <a:noAutofit/>
        </a:bodyPr>
        <a:lstStyle/>
        <a:p>
          <a:pPr marL="0" lvl="0" indent="0" algn="l" defTabSz="844550">
            <a:lnSpc>
              <a:spcPct val="90000"/>
            </a:lnSpc>
            <a:spcBef>
              <a:spcPct val="0"/>
            </a:spcBef>
            <a:spcAft>
              <a:spcPct val="35000"/>
            </a:spcAft>
            <a:buNone/>
          </a:pPr>
          <a:r>
            <a:rPr lang="en-US" sz="1900" kern="1200"/>
            <a:t>Troubleshooting Memory Issues in Java Applications:</a:t>
          </a:r>
        </a:p>
      </dsp:txBody>
      <dsp:txXfrm>
        <a:off x="2181498" y="359"/>
        <a:ext cx="8725992" cy="1987477"/>
      </dsp:txXfrm>
    </dsp:sp>
    <dsp:sp modelId="{AEF8B083-3C92-47EA-BCD9-9DFF54261A1D}">
      <dsp:nvSpPr>
        <dsp:cNvPr id="0" name=""/>
        <dsp:cNvSpPr/>
      </dsp:nvSpPr>
      <dsp:spPr>
        <a:xfrm>
          <a:off x="0" y="359"/>
          <a:ext cx="2181498" cy="198747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38" tIns="196319" rIns="115438" bIns="196319" numCol="1" spcCol="1270" anchor="ctr" anchorCtr="0">
          <a:noAutofit/>
        </a:bodyPr>
        <a:lstStyle/>
        <a:p>
          <a:pPr marL="0" lvl="0" indent="0" algn="ctr" defTabSz="1022350">
            <a:lnSpc>
              <a:spcPct val="90000"/>
            </a:lnSpc>
            <a:spcBef>
              <a:spcPct val="0"/>
            </a:spcBef>
            <a:spcAft>
              <a:spcPct val="35000"/>
            </a:spcAft>
            <a:buNone/>
          </a:pPr>
          <a:r>
            <a:rPr lang="en-US" sz="2300" kern="1200"/>
            <a:t>Troubleshooting</a:t>
          </a:r>
        </a:p>
      </dsp:txBody>
      <dsp:txXfrm>
        <a:off x="0" y="359"/>
        <a:ext cx="2181498" cy="1987477"/>
      </dsp:txXfrm>
    </dsp:sp>
    <dsp:sp modelId="{4D45819A-E269-44BF-A2C4-13F890309074}">
      <dsp:nvSpPr>
        <dsp:cNvPr id="0" name=""/>
        <dsp:cNvSpPr/>
      </dsp:nvSpPr>
      <dsp:spPr>
        <a:xfrm>
          <a:off x="2181498" y="2107085"/>
          <a:ext cx="8725992" cy="198747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308" tIns="504819" rIns="169308" bIns="504819" numCol="1" spcCol="1270" anchor="ctr" anchorCtr="0">
          <a:noAutofit/>
        </a:bodyPr>
        <a:lstStyle/>
        <a:p>
          <a:pPr marL="0" lvl="0" indent="0" algn="l" defTabSz="844550">
            <a:lnSpc>
              <a:spcPct val="90000"/>
            </a:lnSpc>
            <a:spcBef>
              <a:spcPct val="0"/>
            </a:spcBef>
            <a:spcAft>
              <a:spcPct val="35000"/>
            </a:spcAft>
            <a:buNone/>
          </a:pPr>
          <a:r>
            <a:rPr lang="en-US" sz="1900" kern="1200"/>
            <a:t>Tuning the memory use of your application requires understanding both how Java uses memory and how you can gain visibility into your application’s memory use</a:t>
          </a:r>
        </a:p>
      </dsp:txBody>
      <dsp:txXfrm>
        <a:off x="2181498" y="2107085"/>
        <a:ext cx="8725992" cy="1987477"/>
      </dsp:txXfrm>
    </dsp:sp>
    <dsp:sp modelId="{C4B70C42-12CF-4AC5-802E-5E6049E458B3}">
      <dsp:nvSpPr>
        <dsp:cNvPr id="0" name=""/>
        <dsp:cNvSpPr/>
      </dsp:nvSpPr>
      <dsp:spPr>
        <a:xfrm>
          <a:off x="0" y="2107085"/>
          <a:ext cx="2181498" cy="198747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38" tIns="196319" rIns="115438" bIns="196319" numCol="1" spcCol="1270" anchor="ctr" anchorCtr="0">
          <a:noAutofit/>
        </a:bodyPr>
        <a:lstStyle/>
        <a:p>
          <a:pPr marL="0" lvl="0" indent="0" algn="ctr" defTabSz="1022350">
            <a:lnSpc>
              <a:spcPct val="90000"/>
            </a:lnSpc>
            <a:spcBef>
              <a:spcPct val="0"/>
            </a:spcBef>
            <a:spcAft>
              <a:spcPct val="35000"/>
            </a:spcAft>
            <a:buNone/>
          </a:pPr>
          <a:r>
            <a:rPr lang="en-US" sz="2300" kern="1200"/>
            <a:t>Tuning</a:t>
          </a:r>
        </a:p>
      </dsp:txBody>
      <dsp:txXfrm>
        <a:off x="0" y="2107085"/>
        <a:ext cx="2181498" cy="1987477"/>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86091-8C4D-4E64-87A8-2A12B4EC4761}">
      <dsp:nvSpPr>
        <dsp:cNvPr id="0" name=""/>
        <dsp:cNvSpPr/>
      </dsp:nvSpPr>
      <dsp:spPr>
        <a:xfrm>
          <a:off x="0" y="0"/>
          <a:ext cx="53244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F95E0D-C36E-4AC0-9A0B-4E0C2EFBF64D}">
      <dsp:nvSpPr>
        <dsp:cNvPr id="0" name=""/>
        <dsp:cNvSpPr/>
      </dsp:nvSpPr>
      <dsp:spPr>
        <a:xfrm>
          <a:off x="0" y="0"/>
          <a:ext cx="5324475" cy="1959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 Heroku app’s logs are aggregated from the output streams of all of its running processes, system components, and backing services. </a:t>
          </a:r>
        </a:p>
      </dsp:txBody>
      <dsp:txXfrm>
        <a:off x="0" y="0"/>
        <a:ext cx="5324475" cy="1959768"/>
      </dsp:txXfrm>
    </dsp:sp>
    <dsp:sp modelId="{E32F085D-C24F-4457-AFB1-CAC7E891F5D0}">
      <dsp:nvSpPr>
        <dsp:cNvPr id="0" name=""/>
        <dsp:cNvSpPr/>
      </dsp:nvSpPr>
      <dsp:spPr>
        <a:xfrm>
          <a:off x="0" y="1959768"/>
          <a:ext cx="53244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41C1C-1B4B-4009-95AD-C9B7D9501080}">
      <dsp:nvSpPr>
        <dsp:cNvPr id="0" name=""/>
        <dsp:cNvSpPr/>
      </dsp:nvSpPr>
      <dsp:spPr>
        <a:xfrm>
          <a:off x="0" y="1959768"/>
          <a:ext cx="5324475" cy="1959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Heroku’s </a:t>
          </a:r>
          <a:r>
            <a:rPr lang="en-US" sz="2500" b="1" kern="1200" dirty="0" err="1">
              <a:highlight>
                <a:srgbClr val="FFFF00"/>
              </a:highlight>
            </a:rPr>
            <a:t>Logplex</a:t>
          </a:r>
          <a:r>
            <a:rPr lang="en-US" sz="2500" kern="1200" dirty="0"/>
            <a:t> routes log streams from all of these diverse sources into a single channel, providing a foundation for comprehensive logging.</a:t>
          </a:r>
        </a:p>
      </dsp:txBody>
      <dsp:txXfrm>
        <a:off x="0" y="1959768"/>
        <a:ext cx="5324475" cy="195976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82FE8-7F9B-4103-A885-016E03016014}">
      <dsp:nvSpPr>
        <dsp:cNvPr id="0" name=""/>
        <dsp:cNvSpPr/>
      </dsp:nvSpPr>
      <dsp:spPr>
        <a:xfrm>
          <a:off x="0" y="23532"/>
          <a:ext cx="11780874" cy="12965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78DD4-EAFE-44FB-8990-716C4369CF3B}">
      <dsp:nvSpPr>
        <dsp:cNvPr id="0" name=""/>
        <dsp:cNvSpPr/>
      </dsp:nvSpPr>
      <dsp:spPr>
        <a:xfrm>
          <a:off x="205911" y="484623"/>
          <a:ext cx="374750" cy="3743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776C3-A56C-474A-A7A7-9ABDC8276ADF}">
      <dsp:nvSpPr>
        <dsp:cNvPr id="0" name=""/>
        <dsp:cNvSpPr/>
      </dsp:nvSpPr>
      <dsp:spPr>
        <a:xfrm>
          <a:off x="786573" y="331466"/>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1600200">
            <a:lnSpc>
              <a:spcPct val="90000"/>
            </a:lnSpc>
            <a:spcBef>
              <a:spcPct val="0"/>
            </a:spcBef>
            <a:spcAft>
              <a:spcPct val="35000"/>
            </a:spcAft>
            <a:buNone/>
          </a:pPr>
          <a:r>
            <a:rPr lang="en-US" sz="3600" b="1" kern="1200" dirty="0"/>
            <a:t>Runtime logs</a:t>
          </a:r>
          <a:endParaRPr lang="en-US" sz="3600" kern="1200" dirty="0"/>
        </a:p>
      </dsp:txBody>
      <dsp:txXfrm>
        <a:off x="786573" y="331466"/>
        <a:ext cx="10982187" cy="701970"/>
      </dsp:txXfrm>
    </dsp:sp>
    <dsp:sp modelId="{5CCBCBD0-3BCA-44AF-92E7-E362B6EF92FB}">
      <dsp:nvSpPr>
        <dsp:cNvPr id="0" name=""/>
        <dsp:cNvSpPr/>
      </dsp:nvSpPr>
      <dsp:spPr>
        <a:xfrm>
          <a:off x="0" y="1495592"/>
          <a:ext cx="11780874" cy="680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A2A7B8-0255-437E-80AB-1D95E41090E2}">
      <dsp:nvSpPr>
        <dsp:cNvPr id="0" name=""/>
        <dsp:cNvSpPr/>
      </dsp:nvSpPr>
      <dsp:spPr>
        <a:xfrm>
          <a:off x="205911" y="1648749"/>
          <a:ext cx="374750" cy="3743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1F287-5A51-4F7B-8A84-D0FFCFB5FC0A}">
      <dsp:nvSpPr>
        <dsp:cNvPr id="0" name=""/>
        <dsp:cNvSpPr/>
      </dsp:nvSpPr>
      <dsp:spPr>
        <a:xfrm>
          <a:off x="786573" y="1495592"/>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889000">
            <a:lnSpc>
              <a:spcPct val="90000"/>
            </a:lnSpc>
            <a:spcBef>
              <a:spcPct val="0"/>
            </a:spcBef>
            <a:spcAft>
              <a:spcPct val="35000"/>
            </a:spcAft>
            <a:buNone/>
          </a:pPr>
          <a:r>
            <a:rPr lang="en-US" sz="2000" kern="1200"/>
            <a:t>Heroku aggregates the following categories of logs for a deployed app:</a:t>
          </a:r>
        </a:p>
      </dsp:txBody>
      <dsp:txXfrm>
        <a:off x="786573" y="1495592"/>
        <a:ext cx="10982187" cy="701970"/>
      </dsp:txXfrm>
    </dsp:sp>
    <dsp:sp modelId="{0820F643-B67F-4257-B7DE-B53937B60E8E}">
      <dsp:nvSpPr>
        <dsp:cNvPr id="0" name=""/>
        <dsp:cNvSpPr/>
      </dsp:nvSpPr>
      <dsp:spPr>
        <a:xfrm>
          <a:off x="0" y="2373056"/>
          <a:ext cx="11780874" cy="680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485AFD-7A58-4129-8BD9-0C71F0A3E059}">
      <dsp:nvSpPr>
        <dsp:cNvPr id="0" name=""/>
        <dsp:cNvSpPr/>
      </dsp:nvSpPr>
      <dsp:spPr>
        <a:xfrm>
          <a:off x="205911" y="2526213"/>
          <a:ext cx="374750" cy="3743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245EAB-751E-4BA5-961E-1978F2BD13B3}">
      <dsp:nvSpPr>
        <dsp:cNvPr id="0" name=""/>
        <dsp:cNvSpPr/>
      </dsp:nvSpPr>
      <dsp:spPr>
        <a:xfrm>
          <a:off x="786573" y="2373056"/>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889000">
            <a:lnSpc>
              <a:spcPct val="90000"/>
            </a:lnSpc>
            <a:spcBef>
              <a:spcPct val="0"/>
            </a:spcBef>
            <a:spcAft>
              <a:spcPct val="35000"/>
            </a:spcAft>
            <a:buNone/>
          </a:pPr>
          <a:r>
            <a:rPr lang="en-US" sz="2000" b="1" kern="1200"/>
            <a:t>App logs </a:t>
          </a:r>
          <a:r>
            <a:rPr lang="en-US" sz="2000" kern="1200"/>
            <a:t>- Logging output from the application itself. This includes logs generated by your app’s code and dependencies. </a:t>
          </a:r>
        </a:p>
      </dsp:txBody>
      <dsp:txXfrm>
        <a:off x="786573" y="2373056"/>
        <a:ext cx="10982187" cy="701970"/>
      </dsp:txXfrm>
    </dsp:sp>
    <dsp:sp modelId="{5A403330-7DFD-442B-9380-E2256BC77130}">
      <dsp:nvSpPr>
        <dsp:cNvPr id="0" name=""/>
        <dsp:cNvSpPr/>
      </dsp:nvSpPr>
      <dsp:spPr>
        <a:xfrm>
          <a:off x="0" y="3250519"/>
          <a:ext cx="11780874" cy="680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B2169-3FF9-48A7-8659-0E0E7170C273}">
      <dsp:nvSpPr>
        <dsp:cNvPr id="0" name=""/>
        <dsp:cNvSpPr/>
      </dsp:nvSpPr>
      <dsp:spPr>
        <a:xfrm>
          <a:off x="205911" y="3403676"/>
          <a:ext cx="374750" cy="3743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ED27BA-7785-40B5-9998-9BFE3A84D364}">
      <dsp:nvSpPr>
        <dsp:cNvPr id="0" name=""/>
        <dsp:cNvSpPr/>
      </dsp:nvSpPr>
      <dsp:spPr>
        <a:xfrm>
          <a:off x="786573" y="3250519"/>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889000">
            <a:lnSpc>
              <a:spcPct val="90000"/>
            </a:lnSpc>
            <a:spcBef>
              <a:spcPct val="0"/>
            </a:spcBef>
            <a:spcAft>
              <a:spcPct val="35000"/>
            </a:spcAft>
            <a:buNone/>
          </a:pPr>
          <a:r>
            <a:rPr lang="en-US" sz="2000" b="1" kern="1200"/>
            <a:t>System logs </a:t>
          </a:r>
          <a:r>
            <a:rPr lang="en-US" sz="2000" kern="1200"/>
            <a:t>- Messages about actions taken by the Heroku platform infrastructure on behalf of your app, such as: restarting a crashed process, sleeping or waking a web dyno, or serving an error page due to a problem in your app. </a:t>
          </a:r>
        </a:p>
      </dsp:txBody>
      <dsp:txXfrm>
        <a:off x="786573" y="3250519"/>
        <a:ext cx="10982187" cy="701970"/>
      </dsp:txXfrm>
    </dsp:sp>
    <dsp:sp modelId="{CF5FB57C-82A0-4E11-9696-3591F5219477}">
      <dsp:nvSpPr>
        <dsp:cNvPr id="0" name=""/>
        <dsp:cNvSpPr/>
      </dsp:nvSpPr>
      <dsp:spPr>
        <a:xfrm>
          <a:off x="0" y="4127982"/>
          <a:ext cx="11780874" cy="680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CCEA7-9711-4FE3-9CED-8816B175746F}">
      <dsp:nvSpPr>
        <dsp:cNvPr id="0" name=""/>
        <dsp:cNvSpPr/>
      </dsp:nvSpPr>
      <dsp:spPr>
        <a:xfrm>
          <a:off x="205911" y="4281140"/>
          <a:ext cx="374750" cy="3743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B1D5FC-AF6C-47F4-AF31-CB9518E7E9E4}">
      <dsp:nvSpPr>
        <dsp:cNvPr id="0" name=""/>
        <dsp:cNvSpPr/>
      </dsp:nvSpPr>
      <dsp:spPr>
        <a:xfrm>
          <a:off x="786573" y="4127982"/>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889000">
            <a:lnSpc>
              <a:spcPct val="90000"/>
            </a:lnSpc>
            <a:spcBef>
              <a:spcPct val="0"/>
            </a:spcBef>
            <a:spcAft>
              <a:spcPct val="35000"/>
            </a:spcAft>
            <a:buNone/>
          </a:pPr>
          <a:r>
            <a:rPr lang="en-US" sz="2000" b="1" kern="1200" dirty="0"/>
            <a:t>API logs </a:t>
          </a:r>
          <a:r>
            <a:rPr lang="en-US" sz="2000" kern="1200" dirty="0"/>
            <a:t>- Messages about administrative actions taken by you and other developers working on your app, such as: deploying new code, scaling the process formation, or toggling maintenance mode. </a:t>
          </a:r>
        </a:p>
      </dsp:txBody>
      <dsp:txXfrm>
        <a:off x="786573" y="4127982"/>
        <a:ext cx="10982187" cy="701970"/>
      </dsp:txXfrm>
    </dsp:sp>
    <dsp:sp modelId="{E3834DFE-FBE9-41CA-986F-ADC93E694FEB}">
      <dsp:nvSpPr>
        <dsp:cNvPr id="0" name=""/>
        <dsp:cNvSpPr/>
      </dsp:nvSpPr>
      <dsp:spPr>
        <a:xfrm>
          <a:off x="0" y="5005446"/>
          <a:ext cx="11780874" cy="680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77E392-4529-4801-A203-EF30670D7436}">
      <dsp:nvSpPr>
        <dsp:cNvPr id="0" name=""/>
        <dsp:cNvSpPr/>
      </dsp:nvSpPr>
      <dsp:spPr>
        <a:xfrm>
          <a:off x="205911" y="5158603"/>
          <a:ext cx="374750" cy="3743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689CB6-9246-4ABB-8888-72EABD044610}">
      <dsp:nvSpPr>
        <dsp:cNvPr id="0" name=""/>
        <dsp:cNvSpPr/>
      </dsp:nvSpPr>
      <dsp:spPr>
        <a:xfrm>
          <a:off x="786573" y="5005446"/>
          <a:ext cx="10982187" cy="7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2" tIns="74292" rIns="74292" bIns="74292" numCol="1" spcCol="1270" anchor="ctr" anchorCtr="0">
          <a:noAutofit/>
        </a:bodyPr>
        <a:lstStyle/>
        <a:p>
          <a:pPr marL="0" lvl="0" indent="0" algn="l" defTabSz="889000">
            <a:lnSpc>
              <a:spcPct val="90000"/>
            </a:lnSpc>
            <a:spcBef>
              <a:spcPct val="0"/>
            </a:spcBef>
            <a:spcAft>
              <a:spcPct val="35000"/>
            </a:spcAft>
            <a:buNone/>
          </a:pPr>
          <a:r>
            <a:rPr lang="en-US" sz="2000" b="1" kern="1200" dirty="0"/>
            <a:t>Add-on logs </a:t>
          </a:r>
          <a:r>
            <a:rPr lang="en-US" sz="2000" kern="1200" dirty="0"/>
            <a:t>- Messages from add-on services. </a:t>
          </a:r>
        </a:p>
      </dsp:txBody>
      <dsp:txXfrm>
        <a:off x="786573" y="5005446"/>
        <a:ext cx="10982187" cy="70197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82FE8-7F9B-4103-A885-016E03016014}">
      <dsp:nvSpPr>
        <dsp:cNvPr id="0" name=""/>
        <dsp:cNvSpPr/>
      </dsp:nvSpPr>
      <dsp:spPr>
        <a:xfrm>
          <a:off x="0" y="101603"/>
          <a:ext cx="11780874" cy="32748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78DD4-EAFE-44FB-8990-716C4369CF3B}">
      <dsp:nvSpPr>
        <dsp:cNvPr id="0" name=""/>
        <dsp:cNvSpPr/>
      </dsp:nvSpPr>
      <dsp:spPr>
        <a:xfrm>
          <a:off x="520083" y="1318118"/>
          <a:ext cx="945606" cy="9456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776C3-A56C-474A-A7A7-9ABDC8276ADF}">
      <dsp:nvSpPr>
        <dsp:cNvPr id="0" name=""/>
        <dsp:cNvSpPr/>
      </dsp:nvSpPr>
      <dsp:spPr>
        <a:xfrm>
          <a:off x="1985773" y="931279"/>
          <a:ext cx="9795100" cy="1719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958" tIns="181958" rIns="181958" bIns="181958" numCol="1" spcCol="1270" anchor="ctr" anchorCtr="0">
          <a:noAutofit/>
        </a:bodyPr>
        <a:lstStyle/>
        <a:p>
          <a:pPr marL="0" lvl="0" indent="0" algn="l" defTabSz="1600200">
            <a:lnSpc>
              <a:spcPct val="100000"/>
            </a:lnSpc>
            <a:spcBef>
              <a:spcPct val="0"/>
            </a:spcBef>
            <a:spcAft>
              <a:spcPct val="35000"/>
            </a:spcAft>
            <a:buNone/>
          </a:pPr>
          <a:r>
            <a:rPr lang="en-US" sz="3600" b="1" i="0" kern="1200"/>
            <a:t>Build logs</a:t>
          </a:r>
          <a:endParaRPr lang="en-US" sz="3600" b="1" kern="1200" dirty="0"/>
        </a:p>
      </dsp:txBody>
      <dsp:txXfrm>
        <a:off x="1985773" y="931279"/>
        <a:ext cx="9795100" cy="1719284"/>
      </dsp:txXfrm>
    </dsp:sp>
    <dsp:sp modelId="{5CCBCBD0-3BCA-44AF-92E7-E362B6EF92FB}">
      <dsp:nvSpPr>
        <dsp:cNvPr id="0" name=""/>
        <dsp:cNvSpPr/>
      </dsp:nvSpPr>
      <dsp:spPr>
        <a:xfrm>
          <a:off x="0" y="3858155"/>
          <a:ext cx="11780874" cy="1719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A2A7B8-0255-437E-80AB-1D95E41090E2}">
      <dsp:nvSpPr>
        <dsp:cNvPr id="0" name=""/>
        <dsp:cNvSpPr/>
      </dsp:nvSpPr>
      <dsp:spPr>
        <a:xfrm>
          <a:off x="520083" y="4244994"/>
          <a:ext cx="945606" cy="9456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1F287-5A51-4F7B-8A84-D0FFCFB5FC0A}">
      <dsp:nvSpPr>
        <dsp:cNvPr id="0" name=""/>
        <dsp:cNvSpPr/>
      </dsp:nvSpPr>
      <dsp:spPr>
        <a:xfrm>
          <a:off x="1985773" y="3858155"/>
          <a:ext cx="9795100" cy="1719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958" tIns="181958" rIns="181958" bIns="181958" numCol="1" spcCol="1270" anchor="ctr" anchorCtr="0">
          <a:noAutofit/>
        </a:bodyPr>
        <a:lstStyle/>
        <a:p>
          <a:pPr marL="0" lvl="0" indent="0" algn="l" defTabSz="889000">
            <a:lnSpc>
              <a:spcPct val="100000"/>
            </a:lnSpc>
            <a:spcBef>
              <a:spcPct val="0"/>
            </a:spcBef>
            <a:spcAft>
              <a:spcPct val="35000"/>
            </a:spcAft>
            <a:buNone/>
          </a:pPr>
          <a:r>
            <a:rPr lang="en-US" sz="2000" b="0" i="0" kern="1200"/>
            <a:t>The logs that are generated while building and deploying your app are separate from the app’s runtime logs. Logs for both successful and unsuccessful builds are available from your app’s </a:t>
          </a:r>
          <a:r>
            <a:rPr lang="en-US" sz="2000" b="1" i="0" kern="1200"/>
            <a:t>Activity</a:t>
          </a:r>
          <a:r>
            <a:rPr lang="en-US" sz="2000" b="0" i="0" kern="1200"/>
            <a:t> tab in the Heroku Dashboard:</a:t>
          </a:r>
          <a:endParaRPr lang="en-US" sz="2000" kern="1200" dirty="0"/>
        </a:p>
      </dsp:txBody>
      <dsp:txXfrm>
        <a:off x="1985773" y="3858155"/>
        <a:ext cx="9795100" cy="1719284"/>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F3FCC-A7F2-48E5-9B5E-8C11803BA721}">
      <dsp:nvSpPr>
        <dsp:cNvPr id="0" name=""/>
        <dsp:cNvSpPr/>
      </dsp:nvSpPr>
      <dsp:spPr>
        <a:xfrm>
          <a:off x="0" y="58127"/>
          <a:ext cx="11695814" cy="9520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kern="1200" dirty="0"/>
            <a:t>Log history limits</a:t>
          </a:r>
          <a:endParaRPr lang="en-US" sz="3600" kern="1200" dirty="0"/>
        </a:p>
      </dsp:txBody>
      <dsp:txXfrm>
        <a:off x="46477" y="104604"/>
        <a:ext cx="11602860" cy="859133"/>
      </dsp:txXfrm>
    </dsp:sp>
    <dsp:sp modelId="{D871AAF6-7FD7-48C9-B97A-ABAD8C724BAA}">
      <dsp:nvSpPr>
        <dsp:cNvPr id="0" name=""/>
        <dsp:cNvSpPr/>
      </dsp:nvSpPr>
      <dsp:spPr>
        <a:xfrm>
          <a:off x="0" y="1079335"/>
          <a:ext cx="11695814" cy="952087"/>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Logplex is designed for collating and routing log messages, not for storage. </a:t>
          </a:r>
        </a:p>
      </dsp:txBody>
      <dsp:txXfrm>
        <a:off x="46477" y="1125812"/>
        <a:ext cx="11602860" cy="859133"/>
      </dsp:txXfrm>
    </dsp:sp>
    <dsp:sp modelId="{13E16D37-CD5E-45D5-980A-F639E97EADD4}">
      <dsp:nvSpPr>
        <dsp:cNvPr id="0" name=""/>
        <dsp:cNvSpPr/>
      </dsp:nvSpPr>
      <dsp:spPr>
        <a:xfrm>
          <a:off x="0" y="2100542"/>
          <a:ext cx="11695814" cy="95208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Logplex retains the most recent 1,500 lines of your consolidated logs, which expire after 1 week.</a:t>
          </a:r>
        </a:p>
      </dsp:txBody>
      <dsp:txXfrm>
        <a:off x="46477" y="2147019"/>
        <a:ext cx="11602860" cy="859133"/>
      </dsp:txXfrm>
    </dsp:sp>
    <dsp:sp modelId="{40DE5FD2-F0DA-4DA9-B646-2A9923C0D175}">
      <dsp:nvSpPr>
        <dsp:cNvPr id="0" name=""/>
        <dsp:cNvSpPr/>
      </dsp:nvSpPr>
      <dsp:spPr>
        <a:xfrm>
          <a:off x="0" y="3121750"/>
          <a:ext cx="11695814" cy="952087"/>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For more production-ready persistence of logs, you can add one of the Heroku platform’s available logging add-ons to your app. </a:t>
          </a:r>
        </a:p>
      </dsp:txBody>
      <dsp:txXfrm>
        <a:off x="46477" y="3168227"/>
        <a:ext cx="11602860" cy="859133"/>
      </dsp:txXfrm>
    </dsp:sp>
    <dsp:sp modelId="{E598110C-9B8E-42D5-8B9C-214066AC3BCF}">
      <dsp:nvSpPr>
        <dsp:cNvPr id="0" name=""/>
        <dsp:cNvSpPr/>
      </dsp:nvSpPr>
      <dsp:spPr>
        <a:xfrm>
          <a:off x="0" y="4142957"/>
          <a:ext cx="11695814" cy="95208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Alternatively, you can implement your own log drains for full control over what happens to your logs.</a:t>
          </a:r>
        </a:p>
      </dsp:txBody>
      <dsp:txXfrm>
        <a:off x="46477" y="4189434"/>
        <a:ext cx="11602860" cy="8591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29C9A-BF7D-473D-B723-8F53A8186193}">
      <dsp:nvSpPr>
        <dsp:cNvPr id="0" name=""/>
        <dsp:cNvSpPr/>
      </dsp:nvSpPr>
      <dsp:spPr>
        <a:xfrm>
          <a:off x="348507" y="877343"/>
          <a:ext cx="928462" cy="9284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46F2C-0B70-416A-865B-CEFBAE8A29FE}">
      <dsp:nvSpPr>
        <dsp:cNvPr id="0" name=""/>
        <dsp:cNvSpPr/>
      </dsp:nvSpPr>
      <dsp:spPr>
        <a:xfrm>
          <a:off x="543484" y="1072320"/>
          <a:ext cx="538507" cy="5385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3DB41E-DFC9-4A06-8B64-2A412B1D8FEA}">
      <dsp:nvSpPr>
        <dsp:cNvPr id="0" name=""/>
        <dsp:cNvSpPr/>
      </dsp:nvSpPr>
      <dsp:spPr>
        <a:xfrm>
          <a:off x="1475925" y="877343"/>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Git is a powerful, distributed version control system that many developers use to manage and version source code. </a:t>
          </a:r>
        </a:p>
      </dsp:txBody>
      <dsp:txXfrm>
        <a:off x="1475925" y="877343"/>
        <a:ext cx="2188517" cy="928462"/>
      </dsp:txXfrm>
    </dsp:sp>
    <dsp:sp modelId="{F4D7752E-8637-4575-9951-B90A25730182}">
      <dsp:nvSpPr>
        <dsp:cNvPr id="0" name=""/>
        <dsp:cNvSpPr/>
      </dsp:nvSpPr>
      <dsp:spPr>
        <a:xfrm>
          <a:off x="4045775" y="877343"/>
          <a:ext cx="928462" cy="9284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4E92C-9FE5-4801-8FF5-AFBB464F44E0}">
      <dsp:nvSpPr>
        <dsp:cNvPr id="0" name=""/>
        <dsp:cNvSpPr/>
      </dsp:nvSpPr>
      <dsp:spPr>
        <a:xfrm>
          <a:off x="4240752" y="1072320"/>
          <a:ext cx="538507" cy="5385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B52DD7-686B-4BD9-9DF9-EE48B8A544F6}">
      <dsp:nvSpPr>
        <dsp:cNvPr id="0" name=""/>
        <dsp:cNvSpPr/>
      </dsp:nvSpPr>
      <dsp:spPr>
        <a:xfrm>
          <a:off x="5173193" y="877343"/>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The Heroku platform uses Git as the primary means for deploying applications (there are other ways to transport your source code to Heroku, including via an API).</a:t>
          </a:r>
        </a:p>
      </dsp:txBody>
      <dsp:txXfrm>
        <a:off x="5173193" y="877343"/>
        <a:ext cx="2188517" cy="928462"/>
      </dsp:txXfrm>
    </dsp:sp>
    <dsp:sp modelId="{1A38A971-EE73-47E2-9CF8-9B18629C595A}">
      <dsp:nvSpPr>
        <dsp:cNvPr id="0" name=""/>
        <dsp:cNvSpPr/>
      </dsp:nvSpPr>
      <dsp:spPr>
        <a:xfrm>
          <a:off x="7743044" y="877343"/>
          <a:ext cx="928462" cy="9284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16A3DE-77DD-4AE7-99FF-6D24E4E58255}">
      <dsp:nvSpPr>
        <dsp:cNvPr id="0" name=""/>
        <dsp:cNvSpPr/>
      </dsp:nvSpPr>
      <dsp:spPr>
        <a:xfrm>
          <a:off x="7938021" y="1072320"/>
          <a:ext cx="538507" cy="5385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F32621-01E0-49E1-8387-3306F3D0D3BF}">
      <dsp:nvSpPr>
        <dsp:cNvPr id="0" name=""/>
        <dsp:cNvSpPr/>
      </dsp:nvSpPr>
      <dsp:spPr>
        <a:xfrm>
          <a:off x="8870462" y="877343"/>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When you create an application on Heroku, it associates a new Git remote, typically named heroku, with the local Git repository for your application.</a:t>
          </a:r>
        </a:p>
      </dsp:txBody>
      <dsp:txXfrm>
        <a:off x="8870462" y="877343"/>
        <a:ext cx="2188517" cy="928462"/>
      </dsp:txXfrm>
    </dsp:sp>
    <dsp:sp modelId="{5BAC6A42-5246-43ED-B9CA-34A6BCA1401A}">
      <dsp:nvSpPr>
        <dsp:cNvPr id="0" name=""/>
        <dsp:cNvSpPr/>
      </dsp:nvSpPr>
      <dsp:spPr>
        <a:xfrm>
          <a:off x="348507" y="3422875"/>
          <a:ext cx="928462" cy="92846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849CE-8CBB-4214-A325-F5D764E0C440}">
      <dsp:nvSpPr>
        <dsp:cNvPr id="0" name=""/>
        <dsp:cNvSpPr/>
      </dsp:nvSpPr>
      <dsp:spPr>
        <a:xfrm>
          <a:off x="543484" y="3812830"/>
          <a:ext cx="538507" cy="5385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3B63B-9A1C-49EF-93AD-D5477387718D}">
      <dsp:nvSpPr>
        <dsp:cNvPr id="0" name=""/>
        <dsp:cNvSpPr/>
      </dsp:nvSpPr>
      <dsp:spPr>
        <a:xfrm>
          <a:off x="1475925" y="3422875"/>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As a result, deploying code is just the familiar git push, but to the </a:t>
          </a:r>
          <a:r>
            <a:rPr lang="en-US" sz="1800" kern="1200" dirty="0" err="1"/>
            <a:t>heroku</a:t>
          </a:r>
          <a:r>
            <a:rPr lang="en-US" sz="1800" kern="1200" dirty="0"/>
            <a:t> remote instead:</a:t>
          </a:r>
        </a:p>
      </dsp:txBody>
      <dsp:txXfrm>
        <a:off x="1475925" y="3422875"/>
        <a:ext cx="2188517" cy="928462"/>
      </dsp:txXfrm>
    </dsp:sp>
    <dsp:sp modelId="{BFD3DCD2-A21D-4CEC-A123-6B8C7BD6BAD5}">
      <dsp:nvSpPr>
        <dsp:cNvPr id="0" name=""/>
        <dsp:cNvSpPr/>
      </dsp:nvSpPr>
      <dsp:spPr>
        <a:xfrm>
          <a:off x="5247873" y="3247979"/>
          <a:ext cx="928462" cy="92846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3B6AA7-7ADE-46B0-9846-60A3DBE514E5}">
      <dsp:nvSpPr>
        <dsp:cNvPr id="0" name=""/>
        <dsp:cNvSpPr/>
      </dsp:nvSpPr>
      <dsp:spPr>
        <a:xfrm>
          <a:off x="5442863" y="3346718"/>
          <a:ext cx="538507" cy="5385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ABF92A-267D-4B1D-B07A-626CC1C7DDA0}">
      <dsp:nvSpPr>
        <dsp:cNvPr id="0" name=""/>
        <dsp:cNvSpPr/>
      </dsp:nvSpPr>
      <dsp:spPr>
        <a:xfrm>
          <a:off x="6242831" y="3227432"/>
          <a:ext cx="2283761"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 git push </a:t>
          </a:r>
          <a:r>
            <a:rPr lang="en-US" sz="1800" b="1" kern="1200" dirty="0" err="1"/>
            <a:t>heroku</a:t>
          </a:r>
          <a:r>
            <a:rPr lang="en-US" sz="1800" b="1" kern="1200" dirty="0"/>
            <a:t> master</a:t>
          </a:r>
          <a:endParaRPr lang="en-US" sz="1800" kern="1200" dirty="0"/>
        </a:p>
      </dsp:txBody>
      <dsp:txXfrm>
        <a:off x="6242831" y="3227432"/>
        <a:ext cx="2283761" cy="928462"/>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A871E-2288-4B4C-8B78-5DBFB281847F}">
      <dsp:nvSpPr>
        <dsp:cNvPr id="0" name=""/>
        <dsp:cNvSpPr/>
      </dsp:nvSpPr>
      <dsp:spPr>
        <a:xfrm>
          <a:off x="0" y="737941"/>
          <a:ext cx="10515600" cy="8874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0" i="0" kern="1200"/>
            <a:t>On Windows, start the Command Prompt (cmd.exe)</a:t>
          </a:r>
          <a:endParaRPr lang="en-US" sz="3700" kern="1200"/>
        </a:p>
      </dsp:txBody>
      <dsp:txXfrm>
        <a:off x="43321" y="781262"/>
        <a:ext cx="10428958" cy="800803"/>
      </dsp:txXfrm>
    </dsp:sp>
    <dsp:sp modelId="{AB3AAF7F-EAB4-47C7-90CD-8E8F209BFD8B}">
      <dsp:nvSpPr>
        <dsp:cNvPr id="0" name=""/>
        <dsp:cNvSpPr/>
      </dsp:nvSpPr>
      <dsp:spPr>
        <a:xfrm>
          <a:off x="0" y="1731946"/>
          <a:ext cx="10515600" cy="88744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Use the below command to log in to the Heroku CLI:</a:t>
          </a:r>
        </a:p>
      </dsp:txBody>
      <dsp:txXfrm>
        <a:off x="43321" y="1775267"/>
        <a:ext cx="10428958" cy="800803"/>
      </dsp:txXfrm>
    </dsp:sp>
    <dsp:sp modelId="{83A50DA7-5205-41EA-9748-1C6B8E0B060B}">
      <dsp:nvSpPr>
        <dsp:cNvPr id="0" name=""/>
        <dsp:cNvSpPr/>
      </dsp:nvSpPr>
      <dsp:spPr>
        <a:xfrm>
          <a:off x="0" y="2725951"/>
          <a:ext cx="10515600" cy="88744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 </a:t>
          </a:r>
          <a:r>
            <a:rPr lang="en-US" sz="3700" b="1" kern="1200"/>
            <a:t>heroku login </a:t>
          </a:r>
          <a:endParaRPr lang="en-US" sz="3700" kern="1200"/>
        </a:p>
      </dsp:txBody>
      <dsp:txXfrm>
        <a:off x="43321" y="2769272"/>
        <a:ext cx="10428958" cy="800803"/>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2B162-EB90-4121-BF12-CF2F7B8D60D1}">
      <dsp:nvSpPr>
        <dsp:cNvPr id="0" name=""/>
        <dsp:cNvSpPr/>
      </dsp:nvSpPr>
      <dsp:spPr>
        <a:xfrm>
          <a:off x="0" y="4664"/>
          <a:ext cx="11844670" cy="119161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  git clone </a:t>
          </a:r>
          <a:r>
            <a:rPr lang="en-US" sz="3200" kern="1200" dirty="0">
              <a:hlinkClick xmlns:r="http://schemas.openxmlformats.org/officeDocument/2006/relationships" r:id="rId1"/>
            </a:rPr>
            <a:t>https://github.com/vireshku/springpeople</a:t>
          </a:r>
          <a:endParaRPr lang="en-US" sz="3200" kern="1200" dirty="0"/>
        </a:p>
      </dsp:txBody>
      <dsp:txXfrm>
        <a:off x="58170" y="62834"/>
        <a:ext cx="11728330" cy="1075271"/>
      </dsp:txXfrm>
    </dsp:sp>
    <dsp:sp modelId="{5E2CE909-D473-467E-9E79-C4F6B766209B}">
      <dsp:nvSpPr>
        <dsp:cNvPr id="0" name=""/>
        <dsp:cNvSpPr/>
      </dsp:nvSpPr>
      <dsp:spPr>
        <a:xfrm>
          <a:off x="0" y="1196276"/>
          <a:ext cx="11844670" cy="100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068"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US" sz="3200" b="1" kern="1200" dirty="0"/>
            <a:t>$  cd </a:t>
          </a:r>
          <a:r>
            <a:rPr lang="en-US" sz="3200" b="1" kern="1200" dirty="0" err="1"/>
            <a:t>springpeople</a:t>
          </a:r>
          <a:endParaRPr lang="en-US" sz="3200" kern="1200" dirty="0"/>
        </a:p>
        <a:p>
          <a:pPr marL="285750" lvl="1" indent="-285750" algn="l" defTabSz="1422400">
            <a:lnSpc>
              <a:spcPct val="90000"/>
            </a:lnSpc>
            <a:spcBef>
              <a:spcPct val="0"/>
            </a:spcBef>
            <a:spcAft>
              <a:spcPct val="20000"/>
            </a:spcAft>
            <a:buChar char="•"/>
          </a:pPr>
          <a:r>
            <a:rPr lang="en-US" sz="3200" b="1" kern="1200" dirty="0"/>
            <a:t>$  </a:t>
          </a:r>
          <a:r>
            <a:rPr lang="en-US" sz="3200" b="1" kern="1200" dirty="0" err="1"/>
            <a:t>heroku</a:t>
          </a:r>
          <a:r>
            <a:rPr lang="en-US" sz="3200" b="1" kern="1200" dirty="0"/>
            <a:t> create [optional] </a:t>
          </a:r>
          <a:r>
            <a:rPr lang="en-US" sz="3200" b="1" kern="1200" dirty="0" err="1"/>
            <a:t>AppName</a:t>
          </a:r>
          <a:endParaRPr lang="en-US" sz="3200" kern="1200" dirty="0"/>
        </a:p>
      </dsp:txBody>
      <dsp:txXfrm>
        <a:off x="0" y="1196276"/>
        <a:ext cx="11844670" cy="1002888"/>
      </dsp:txXfrm>
    </dsp:sp>
    <dsp:sp modelId="{AD66971C-9115-4FB5-A3EF-9124240215BC}">
      <dsp:nvSpPr>
        <dsp:cNvPr id="0" name=""/>
        <dsp:cNvSpPr/>
      </dsp:nvSpPr>
      <dsp:spPr>
        <a:xfrm>
          <a:off x="0" y="2199164"/>
          <a:ext cx="11844670" cy="1191611"/>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i="1" kern="1200"/>
            <a:t>When you create an app, a Git remote (named heroku) is also created and associated with your local Git repository</a:t>
          </a:r>
          <a:r>
            <a:rPr lang="en-US" sz="3200" kern="1200"/>
            <a:t>.</a:t>
          </a:r>
        </a:p>
      </dsp:txBody>
      <dsp:txXfrm>
        <a:off x="58170" y="2257334"/>
        <a:ext cx="11728330" cy="1075271"/>
      </dsp:txXfrm>
    </dsp:sp>
    <dsp:sp modelId="{49EC5B45-0A39-4B16-8E5B-B82ED79410DB}">
      <dsp:nvSpPr>
        <dsp:cNvPr id="0" name=""/>
        <dsp:cNvSpPr/>
      </dsp:nvSpPr>
      <dsp:spPr>
        <a:xfrm>
          <a:off x="0" y="3404193"/>
          <a:ext cx="11844670" cy="119161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Copy the link generated post create command</a:t>
          </a:r>
        </a:p>
      </dsp:txBody>
      <dsp:txXfrm>
        <a:off x="58170" y="3462363"/>
        <a:ext cx="11728330" cy="1075271"/>
      </dsp:txXfrm>
    </dsp:sp>
    <dsp:sp modelId="{62F00751-76D6-4883-ABE6-E117D2233DC1}">
      <dsp:nvSpPr>
        <dsp:cNvPr id="0" name=""/>
        <dsp:cNvSpPr/>
      </dsp:nvSpPr>
      <dsp:spPr>
        <a:xfrm>
          <a:off x="0" y="4595804"/>
          <a:ext cx="11844670" cy="100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068"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US" sz="3200" b="1" kern="1200" dirty="0"/>
            <a:t>$  git push </a:t>
          </a:r>
          <a:r>
            <a:rPr lang="en-US" sz="3200" b="1" kern="1200" dirty="0" err="1"/>
            <a:t>heroku</a:t>
          </a:r>
          <a:r>
            <a:rPr lang="en-US" sz="3200" b="1" kern="1200" dirty="0"/>
            <a:t> master</a:t>
          </a:r>
          <a:endParaRPr lang="en-US" sz="3200" kern="1200" dirty="0"/>
        </a:p>
        <a:p>
          <a:pPr marL="285750" lvl="1" indent="-285750" algn="l" defTabSz="1422400">
            <a:lnSpc>
              <a:spcPct val="90000"/>
            </a:lnSpc>
            <a:spcBef>
              <a:spcPct val="0"/>
            </a:spcBef>
            <a:spcAft>
              <a:spcPct val="20000"/>
            </a:spcAft>
            <a:buChar char="•"/>
          </a:pPr>
          <a:r>
            <a:rPr lang="en-US" sz="3200" b="1" kern="1200" dirty="0"/>
            <a:t>$ </a:t>
          </a:r>
          <a:r>
            <a:rPr lang="en-US" sz="3200" b="1" kern="1200" dirty="0" err="1"/>
            <a:t>heroku</a:t>
          </a:r>
          <a:r>
            <a:rPr lang="en-US" sz="3200" b="1" kern="1200" dirty="0"/>
            <a:t> open</a:t>
          </a:r>
          <a:endParaRPr lang="en-US" sz="3200" kern="1200" dirty="0"/>
        </a:p>
      </dsp:txBody>
      <dsp:txXfrm>
        <a:off x="0" y="4595804"/>
        <a:ext cx="11844670" cy="100288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60AD5-5A10-44D5-A59F-6CBDDD2B985D}">
      <dsp:nvSpPr>
        <dsp:cNvPr id="0" name=""/>
        <dsp:cNvSpPr/>
      </dsp:nvSpPr>
      <dsp:spPr>
        <a:xfrm>
          <a:off x="0" y="20965"/>
          <a:ext cx="8413304" cy="6955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Details and Other Deployment Methods:</a:t>
          </a:r>
        </a:p>
      </dsp:txBody>
      <dsp:txXfrm>
        <a:off x="33955" y="54920"/>
        <a:ext cx="8345394" cy="627655"/>
      </dsp:txXfrm>
    </dsp:sp>
    <dsp:sp modelId="{42F82D3F-1BB8-440F-BBC5-1858DEE20C64}">
      <dsp:nvSpPr>
        <dsp:cNvPr id="0" name=""/>
        <dsp:cNvSpPr/>
      </dsp:nvSpPr>
      <dsp:spPr>
        <a:xfrm>
          <a:off x="0" y="716530"/>
          <a:ext cx="8413304" cy="4322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122"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Procfile</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Scale The app</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Dependencies</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Run the app locally</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Config variables</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Add-ons</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Add-ons – </a:t>
          </a:r>
          <a:r>
            <a:rPr lang="en-US" sz="2300" kern="1200" dirty="0" err="1">
              <a:hlinkClick xmlns:r="http://schemas.openxmlformats.org/officeDocument/2006/relationships" r:id="" action="ppaction://hlinksldjump"/>
            </a:rPr>
            <a:t>Papertrail</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Database – </a:t>
          </a:r>
          <a:r>
            <a:rPr lang="en-US" sz="2300" kern="1200" dirty="0" err="1">
              <a:hlinkClick xmlns:r="http://schemas.openxmlformats.org/officeDocument/2006/relationships" r:id="" action="ppaction://hlinksldjump"/>
            </a:rPr>
            <a:t>Postgress</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Deploy from Dashboard</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Deploy from </a:t>
          </a:r>
          <a:r>
            <a:rPr lang="en-US" sz="2300" kern="1200" dirty="0" err="1">
              <a:hlinkClick xmlns:r="http://schemas.openxmlformats.org/officeDocument/2006/relationships" r:id="" action="ppaction://hlinksldjump"/>
            </a:rPr>
            <a:t>Github</a:t>
          </a:r>
          <a:r>
            <a:rPr lang="en-US" sz="2300" kern="1200" dirty="0">
              <a:hlinkClick xmlns:r="http://schemas.openxmlformats.org/officeDocument/2006/relationships" r:id="" action="ppaction://hlinksldjump"/>
            </a:rPr>
            <a:t> button</a:t>
          </a:r>
          <a:endParaRPr lang="en-US" sz="2300" kern="1200" dirty="0"/>
        </a:p>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 action="ppaction://hlinksldjump"/>
            </a:rPr>
            <a:t>Deploy From Heroku API-Maven Plugin</a:t>
          </a:r>
          <a:endParaRPr lang="en-US" sz="2300" kern="1200" dirty="0"/>
        </a:p>
      </dsp:txBody>
      <dsp:txXfrm>
        <a:off x="0" y="716530"/>
        <a:ext cx="8413304" cy="4322159"/>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C9AB-7F53-4E8F-B616-421375EE8097}">
      <dsp:nvSpPr>
        <dsp:cNvPr id="0" name=""/>
        <dsp:cNvSpPr/>
      </dsp:nvSpPr>
      <dsp:spPr>
        <a:xfrm>
          <a:off x="0" y="11491"/>
          <a:ext cx="6248400" cy="27705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Heroku apps use a special plaintext file called the </a:t>
          </a:r>
          <a:r>
            <a:rPr lang="en-US" sz="3200" b="1" kern="1200" dirty="0">
              <a:solidFill>
                <a:schemeClr val="tx1"/>
              </a:solidFill>
            </a:rPr>
            <a:t>Procfile</a:t>
          </a:r>
          <a:r>
            <a:rPr lang="en-US" sz="3200" kern="1200" dirty="0"/>
            <a:t> to explicitly declare what command should be executed to start your app.</a:t>
          </a:r>
        </a:p>
      </dsp:txBody>
      <dsp:txXfrm>
        <a:off x="135248" y="146739"/>
        <a:ext cx="5977904" cy="2500063"/>
      </dsp:txXfrm>
    </dsp:sp>
    <dsp:sp modelId="{A0362A33-F100-44F0-BFE9-E5E9D64FC724}">
      <dsp:nvSpPr>
        <dsp:cNvPr id="0" name=""/>
        <dsp:cNvSpPr/>
      </dsp:nvSpPr>
      <dsp:spPr>
        <a:xfrm>
          <a:off x="0" y="2874211"/>
          <a:ext cx="6248400" cy="27705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web: java -jar target/java-getting-started-1.0.jar</a:t>
          </a:r>
        </a:p>
      </dsp:txBody>
      <dsp:txXfrm>
        <a:off x="135248" y="3009459"/>
        <a:ext cx="5977904" cy="2500063"/>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CD271-874B-4441-9C4A-5C74BB95F6B3}">
      <dsp:nvSpPr>
        <dsp:cNvPr id="0" name=""/>
        <dsp:cNvSpPr/>
      </dsp:nvSpPr>
      <dsp:spPr>
        <a:xfrm>
          <a:off x="0" y="54015"/>
          <a:ext cx="11791507" cy="11123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Right now, app is running on a single web </a:t>
          </a:r>
          <a:r>
            <a:rPr lang="en-US" sz="2800" b="1" kern="1200"/>
            <a:t>dyno</a:t>
          </a:r>
          <a:r>
            <a:rPr lang="en-US" sz="2800" kern="1200"/>
            <a:t>. </a:t>
          </a:r>
        </a:p>
      </dsp:txBody>
      <dsp:txXfrm>
        <a:off x="54298" y="108313"/>
        <a:ext cx="11682911" cy="1003708"/>
      </dsp:txXfrm>
    </dsp:sp>
    <dsp:sp modelId="{1E59D0F5-1BFF-4FE6-B773-1F3615005FCB}">
      <dsp:nvSpPr>
        <dsp:cNvPr id="0" name=""/>
        <dsp:cNvSpPr/>
      </dsp:nvSpPr>
      <dsp:spPr>
        <a:xfrm>
          <a:off x="0" y="1246959"/>
          <a:ext cx="11791507" cy="111230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 </a:t>
          </a:r>
          <a:r>
            <a:rPr lang="en-US" sz="2800" b="1" kern="1200" dirty="0"/>
            <a:t>dyno</a:t>
          </a:r>
          <a:r>
            <a:rPr lang="en-US" sz="2800" kern="1200" dirty="0"/>
            <a:t> is a lightweight Linux container that runs the command specified in your Procfile.</a:t>
          </a:r>
        </a:p>
      </dsp:txBody>
      <dsp:txXfrm>
        <a:off x="54298" y="1301257"/>
        <a:ext cx="11682911" cy="1003708"/>
      </dsp:txXfrm>
    </dsp:sp>
    <dsp:sp modelId="{136323AD-D26B-484C-88D5-86F63720DFD4}">
      <dsp:nvSpPr>
        <dsp:cNvPr id="0" name=""/>
        <dsp:cNvSpPr/>
      </dsp:nvSpPr>
      <dsp:spPr>
        <a:xfrm>
          <a:off x="0" y="2439904"/>
          <a:ext cx="11791507" cy="111230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check how many dynos are running using the </a:t>
          </a:r>
        </a:p>
      </dsp:txBody>
      <dsp:txXfrm>
        <a:off x="54298" y="2494202"/>
        <a:ext cx="11682911" cy="1003708"/>
      </dsp:txXfrm>
    </dsp:sp>
    <dsp:sp modelId="{8CEA0EFA-706B-4685-839D-472FE1421E3B}">
      <dsp:nvSpPr>
        <dsp:cNvPr id="0" name=""/>
        <dsp:cNvSpPr/>
      </dsp:nvSpPr>
      <dsp:spPr>
        <a:xfrm>
          <a:off x="0" y="3552208"/>
          <a:ext cx="11791507"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38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 heroku ps</a:t>
          </a:r>
        </a:p>
      </dsp:txBody>
      <dsp:txXfrm>
        <a:off x="0" y="3552208"/>
        <a:ext cx="11791507" cy="463680"/>
      </dsp:txXfrm>
    </dsp:sp>
    <dsp:sp modelId="{DB88F4E7-97F6-4C7F-B734-E98539E0AE38}">
      <dsp:nvSpPr>
        <dsp:cNvPr id="0" name=""/>
        <dsp:cNvSpPr/>
      </dsp:nvSpPr>
      <dsp:spPr>
        <a:xfrm>
          <a:off x="0" y="4015888"/>
          <a:ext cx="11791507" cy="11123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Scale the number of web dynos </a:t>
          </a:r>
        </a:p>
      </dsp:txBody>
      <dsp:txXfrm>
        <a:off x="54298" y="4070186"/>
        <a:ext cx="11682911" cy="1003708"/>
      </dsp:txXfrm>
    </dsp:sp>
    <dsp:sp modelId="{0065B575-1949-4DDB-801C-5C52DE7E00EE}">
      <dsp:nvSpPr>
        <dsp:cNvPr id="0" name=""/>
        <dsp:cNvSpPr/>
      </dsp:nvSpPr>
      <dsp:spPr>
        <a:xfrm>
          <a:off x="0" y="5128192"/>
          <a:ext cx="11791507"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38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 </a:t>
          </a:r>
          <a:r>
            <a:rPr lang="pl-PL" sz="2200" kern="1200" dirty="0"/>
            <a:t>heroku ps:scale web=</a:t>
          </a:r>
          <a:r>
            <a:rPr lang="en-US" sz="2200" kern="1200" dirty="0"/>
            <a:t>1</a:t>
          </a:r>
        </a:p>
      </dsp:txBody>
      <dsp:txXfrm>
        <a:off x="0" y="5128192"/>
        <a:ext cx="11791507" cy="46368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42B68-7A67-42ED-9E7A-2D27A5E66442}">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8B906B-5CAF-400E-A515-DC8685BD5496}">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A00E2D-9B80-46D0-AD7B-9A765E1E3A89}">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Pom.xml – define dependent libs and build definition</a:t>
          </a:r>
        </a:p>
      </dsp:txBody>
      <dsp:txXfrm>
        <a:off x="1507738" y="707092"/>
        <a:ext cx="9007861" cy="1305401"/>
      </dsp:txXfrm>
    </dsp:sp>
    <dsp:sp modelId="{25006173-7979-4D2A-9B7B-B09DC7D2D96E}">
      <dsp:nvSpPr>
        <dsp:cNvPr id="0" name=""/>
        <dsp:cNvSpPr/>
      </dsp:nvSpPr>
      <dsp:spPr>
        <a:xfrm>
          <a:off x="0" y="2338844"/>
          <a:ext cx="10515600" cy="1305401"/>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509A6717-DBC8-400A-98D2-3C45981F0735}">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528827-08A7-4093-9DB9-4881C8BDB7A9}">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System.properties – define the java runtime version</a:t>
          </a:r>
        </a:p>
      </dsp:txBody>
      <dsp:txXfrm>
        <a:off x="1507738" y="2338844"/>
        <a:ext cx="9007861" cy="1305401"/>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E08D6-4E79-4008-8563-C862B2CFABA1}">
      <dsp:nvSpPr>
        <dsp:cNvPr id="0" name=""/>
        <dsp:cNvSpPr/>
      </dsp:nvSpPr>
      <dsp:spPr>
        <a:xfrm>
          <a:off x="0" y="2347"/>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6B8E36-D27F-4CF2-8DE4-26E50B7D5F43}">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B2583-33CC-4932-99BC-148D00902CE8}">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In the cloned folder , run</a:t>
          </a:r>
        </a:p>
      </dsp:txBody>
      <dsp:txXfrm>
        <a:off x="1374223" y="2347"/>
        <a:ext cx="4874176" cy="1189803"/>
      </dsp:txXfrm>
    </dsp:sp>
    <dsp:sp modelId="{EFA6EC35-5057-40A7-9F52-454484EAAAAA}">
      <dsp:nvSpPr>
        <dsp:cNvPr id="0" name=""/>
        <dsp:cNvSpPr/>
      </dsp:nvSpPr>
      <dsp:spPr>
        <a:xfrm>
          <a:off x="0" y="1489602"/>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14B8E-51CA-4D8E-B723-332E551C54A0}">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CD27C5-786E-4060-A2B0-F40ACC34A501}">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 mvn clean compile install</a:t>
          </a:r>
        </a:p>
      </dsp:txBody>
      <dsp:txXfrm>
        <a:off x="1374223" y="1489602"/>
        <a:ext cx="4874176" cy="1189803"/>
      </dsp:txXfrm>
    </dsp:sp>
    <dsp:sp modelId="{22AD2EE7-7B1F-44E9-B0E9-2F61AFE940A5}">
      <dsp:nvSpPr>
        <dsp:cNvPr id="0" name=""/>
        <dsp:cNvSpPr/>
      </dsp:nvSpPr>
      <dsp:spPr>
        <a:xfrm>
          <a:off x="0" y="2976856"/>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0BE9C7-21B1-49CB-9AB9-6AA34DDA720D}">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88CFA5-4654-4420-853A-3DB860371828}">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 Heroku local</a:t>
          </a:r>
        </a:p>
      </dsp:txBody>
      <dsp:txXfrm>
        <a:off x="1374223" y="2976856"/>
        <a:ext cx="4874176" cy="1189803"/>
      </dsp:txXfrm>
    </dsp:sp>
    <dsp:sp modelId="{0F0D7DB9-EFA0-4915-8850-0639000D9DB4}">
      <dsp:nvSpPr>
        <dsp:cNvPr id="0" name=""/>
        <dsp:cNvSpPr/>
      </dsp:nvSpPr>
      <dsp:spPr>
        <a:xfrm>
          <a:off x="0" y="4464111"/>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0EEEBB-A6BF-4958-A424-0D71076E45A6}">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3766DA-D51F-4E42-BE96-A795E2AF9738}">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Open</a:t>
          </a:r>
          <a:r>
            <a:rPr lang="en-US" sz="2200" b="0" i="0" kern="1200"/>
            <a:t> </a:t>
          </a:r>
          <a:r>
            <a:rPr lang="en-US" sz="2200" b="0" i="0" kern="1200">
              <a:hlinkClick xmlns:r="http://schemas.openxmlformats.org/officeDocument/2006/relationships" r:id="rId9"/>
            </a:rPr>
            <a:t>http://localhost:5000</a:t>
          </a:r>
          <a:r>
            <a:rPr lang="en-US" sz="2200" b="0" i="0" kern="1200"/>
            <a:t> </a:t>
          </a:r>
          <a:r>
            <a:rPr lang="en-US" sz="2200" kern="1200"/>
            <a:t>with your web browser</a:t>
          </a:r>
        </a:p>
      </dsp:txBody>
      <dsp:txXfrm>
        <a:off x="1374223" y="4464111"/>
        <a:ext cx="4874176" cy="1189803"/>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EFDC3-F99D-455E-92A5-D6885D01F75A}">
      <dsp:nvSpPr>
        <dsp:cNvPr id="0" name=""/>
        <dsp:cNvSpPr/>
      </dsp:nvSpPr>
      <dsp:spPr>
        <a:xfrm>
          <a:off x="0" y="531"/>
          <a:ext cx="10515600" cy="12432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23009D-70B2-4A82-B476-698B23CEE13E}">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30726-4969-4FFD-9FAE-0B7EFB6D8534}">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da-DK" sz="2500" kern="1200" dirty="0"/>
            <a:t>$ heroku config:set ENERGY="20 GeV”</a:t>
          </a:r>
          <a:endParaRPr lang="en-US" sz="2500" kern="1200" dirty="0"/>
        </a:p>
      </dsp:txBody>
      <dsp:txXfrm>
        <a:off x="1435988" y="531"/>
        <a:ext cx="9079611" cy="1243280"/>
      </dsp:txXfrm>
    </dsp:sp>
    <dsp:sp modelId="{C2AE8AEC-EA9B-4E9C-A682-304389A43E39}">
      <dsp:nvSpPr>
        <dsp:cNvPr id="0" name=""/>
        <dsp:cNvSpPr/>
      </dsp:nvSpPr>
      <dsp:spPr>
        <a:xfrm>
          <a:off x="0" y="1554631"/>
          <a:ext cx="10515600" cy="1243280"/>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D4954C1E-2418-44B8-9C5C-28C3D4E551EC}">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21DCD4-7D64-494C-8D4B-D106244BF94B}">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da-DK" sz="2500" kern="1200"/>
            <a:t>This variable we have used in the /hello api</a:t>
          </a:r>
          <a:endParaRPr lang="en-US" sz="2500" kern="1200"/>
        </a:p>
      </dsp:txBody>
      <dsp:txXfrm>
        <a:off x="1435988" y="1554631"/>
        <a:ext cx="9079611" cy="1243280"/>
      </dsp:txXfrm>
    </dsp:sp>
    <dsp:sp modelId="{30AFF371-82FA-4417-BBC2-1190347A1350}">
      <dsp:nvSpPr>
        <dsp:cNvPr id="0" name=""/>
        <dsp:cNvSpPr/>
      </dsp:nvSpPr>
      <dsp:spPr>
        <a:xfrm>
          <a:off x="0" y="3108732"/>
          <a:ext cx="10515600" cy="124328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E48198D3-6B50-4AB4-AF85-51D55D88F67A}">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A7A6D9-33F3-4AFE-B9A8-680D79D3688B}">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da-DK" sz="2500" kern="1200"/>
            <a:t>Configs can be reset / redefined without the app redployment or restart</a:t>
          </a:r>
          <a:endParaRPr lang="en-US" sz="2500" kern="1200"/>
        </a:p>
      </dsp:txBody>
      <dsp:txXfrm>
        <a:off x="1435988" y="3108732"/>
        <a:ext cx="9079611" cy="1243280"/>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93D90-5877-40A2-8D6A-D135FB7633E4}">
      <dsp:nvSpPr>
        <dsp:cNvPr id="0" name=""/>
        <dsp:cNvSpPr/>
      </dsp:nvSpPr>
      <dsp:spPr>
        <a:xfrm>
          <a:off x="0" y="19203"/>
          <a:ext cx="6248400" cy="277004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Add-ons are cloud services that provide additional services for your application, such as databases, logging, and monitoring.</a:t>
          </a:r>
        </a:p>
      </dsp:txBody>
      <dsp:txXfrm>
        <a:off x="135223" y="154426"/>
        <a:ext cx="5977954" cy="2499602"/>
      </dsp:txXfrm>
    </dsp:sp>
    <dsp:sp modelId="{34494C9C-1B88-4098-AB06-6F714325EF97}">
      <dsp:nvSpPr>
        <dsp:cNvPr id="0" name=""/>
        <dsp:cNvSpPr/>
      </dsp:nvSpPr>
      <dsp:spPr>
        <a:xfrm>
          <a:off x="0" y="2867011"/>
          <a:ext cx="6248400" cy="277004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By default, Heroku stores your app’s 1500 most recent log lines. However, the full log stream is available as a service, and several logging add-ons are available that provide features such as log persistence, search, and alerting.</a:t>
          </a:r>
        </a:p>
      </dsp:txBody>
      <dsp:txXfrm>
        <a:off x="135223" y="3002234"/>
        <a:ext cx="5977954" cy="2499602"/>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C5A99-97A2-469E-A9C3-F03DAFCA8192}">
      <dsp:nvSpPr>
        <dsp:cNvPr id="0" name=""/>
        <dsp:cNvSpPr/>
      </dsp:nvSpPr>
      <dsp:spPr>
        <a:xfrm>
          <a:off x="1377270" y="2963"/>
          <a:ext cx="5509082" cy="153496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892" tIns="389880" rIns="106892" bIns="389880" numCol="1" spcCol="1270" anchor="ctr" anchorCtr="0">
          <a:noAutofit/>
        </a:bodyPr>
        <a:lstStyle/>
        <a:p>
          <a:pPr marL="0" lvl="0" indent="0" algn="l" defTabSz="1066800">
            <a:lnSpc>
              <a:spcPct val="90000"/>
            </a:lnSpc>
            <a:spcBef>
              <a:spcPct val="0"/>
            </a:spcBef>
            <a:spcAft>
              <a:spcPct val="35000"/>
            </a:spcAft>
            <a:buNone/>
          </a:pPr>
          <a:r>
            <a:rPr lang="en-US" sz="2400" kern="1200"/>
            <a:t>Let try to provision one of these logging add-ons, Papertrail.</a:t>
          </a:r>
        </a:p>
      </dsp:txBody>
      <dsp:txXfrm>
        <a:off x="1377270" y="2963"/>
        <a:ext cx="5509082" cy="1534961"/>
      </dsp:txXfrm>
    </dsp:sp>
    <dsp:sp modelId="{551791A1-60FC-488E-96C2-D9C4D0929BDE}">
      <dsp:nvSpPr>
        <dsp:cNvPr id="0" name=""/>
        <dsp:cNvSpPr/>
      </dsp:nvSpPr>
      <dsp:spPr>
        <a:xfrm>
          <a:off x="0" y="2963"/>
          <a:ext cx="1377270" cy="153496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1" tIns="151620" rIns="72881" bIns="151620" numCol="1" spcCol="1270" anchor="ctr" anchorCtr="0">
          <a:noAutofit/>
        </a:bodyPr>
        <a:lstStyle/>
        <a:p>
          <a:pPr marL="0" lvl="0" indent="0" algn="ctr" defTabSz="1066800">
            <a:lnSpc>
              <a:spcPct val="90000"/>
            </a:lnSpc>
            <a:spcBef>
              <a:spcPct val="0"/>
            </a:spcBef>
            <a:spcAft>
              <a:spcPct val="35000"/>
            </a:spcAft>
            <a:buNone/>
          </a:pPr>
          <a:r>
            <a:rPr lang="en-US" sz="2400" kern="1200"/>
            <a:t>Let try</a:t>
          </a:r>
        </a:p>
      </dsp:txBody>
      <dsp:txXfrm>
        <a:off x="0" y="2963"/>
        <a:ext cx="1377270" cy="1534961"/>
      </dsp:txXfrm>
    </dsp:sp>
    <dsp:sp modelId="{B01C2AA3-A3BE-4A79-A164-945DCDB2FE60}">
      <dsp:nvSpPr>
        <dsp:cNvPr id="0" name=""/>
        <dsp:cNvSpPr/>
      </dsp:nvSpPr>
      <dsp:spPr>
        <a:xfrm>
          <a:off x="1377270" y="1630022"/>
          <a:ext cx="5509082" cy="1534961"/>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892" tIns="389880" rIns="106892" bIns="389880" numCol="1" spcCol="1270" anchor="t" anchorCtr="0">
          <a:noAutofit/>
        </a:bodyPr>
        <a:lstStyle/>
        <a:p>
          <a:pPr marL="0" lvl="0" indent="0" algn="l" defTabSz="1066800">
            <a:lnSpc>
              <a:spcPct val="90000"/>
            </a:lnSpc>
            <a:spcBef>
              <a:spcPct val="0"/>
            </a:spcBef>
            <a:spcAft>
              <a:spcPct val="35000"/>
            </a:spcAft>
            <a:buNone/>
          </a:pPr>
          <a:r>
            <a:rPr lang="en-US" sz="2400" kern="1200"/>
            <a:t>Provision the Papertrail add-on like so:</a:t>
          </a:r>
        </a:p>
        <a:p>
          <a:pPr marL="228600" lvl="1" indent="-228600" algn="l" defTabSz="1066800">
            <a:lnSpc>
              <a:spcPct val="90000"/>
            </a:lnSpc>
            <a:spcBef>
              <a:spcPct val="0"/>
            </a:spcBef>
            <a:spcAft>
              <a:spcPct val="15000"/>
            </a:spcAft>
            <a:buChar char="•"/>
          </a:pPr>
          <a:r>
            <a:rPr lang="en-US" sz="2400" kern="1200" dirty="0"/>
            <a:t>$ </a:t>
          </a:r>
          <a:r>
            <a:rPr lang="en-US" sz="2400" kern="1200" dirty="0" err="1"/>
            <a:t>heroku</a:t>
          </a:r>
          <a:r>
            <a:rPr lang="en-US" sz="2400" kern="1200" dirty="0"/>
            <a:t> </a:t>
          </a:r>
          <a:r>
            <a:rPr lang="en-US" sz="2400" kern="1200" dirty="0" err="1"/>
            <a:t>addons:create</a:t>
          </a:r>
          <a:r>
            <a:rPr lang="en-US" sz="2400" kern="1200" dirty="0"/>
            <a:t> </a:t>
          </a:r>
          <a:r>
            <a:rPr lang="en-US" sz="2400" kern="1200" dirty="0" err="1"/>
            <a:t>papertrail</a:t>
          </a:r>
          <a:endParaRPr lang="en-US" sz="2400" kern="1200" dirty="0"/>
        </a:p>
      </dsp:txBody>
      <dsp:txXfrm>
        <a:off x="1377270" y="1630022"/>
        <a:ext cx="5509082" cy="1534961"/>
      </dsp:txXfrm>
    </dsp:sp>
    <dsp:sp modelId="{8189544E-F190-42B0-BB21-7B999CC440DE}">
      <dsp:nvSpPr>
        <dsp:cNvPr id="0" name=""/>
        <dsp:cNvSpPr/>
      </dsp:nvSpPr>
      <dsp:spPr>
        <a:xfrm>
          <a:off x="0" y="1630022"/>
          <a:ext cx="1377270" cy="1534961"/>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1" tIns="151620" rIns="72881" bIns="151620" numCol="1" spcCol="1270" anchor="ctr" anchorCtr="0">
          <a:noAutofit/>
        </a:bodyPr>
        <a:lstStyle/>
        <a:p>
          <a:pPr marL="0" lvl="0" indent="0" algn="ctr" defTabSz="1066800">
            <a:lnSpc>
              <a:spcPct val="90000"/>
            </a:lnSpc>
            <a:spcBef>
              <a:spcPct val="0"/>
            </a:spcBef>
            <a:spcAft>
              <a:spcPct val="35000"/>
            </a:spcAft>
            <a:buNone/>
          </a:pPr>
          <a:r>
            <a:rPr lang="en-US" sz="2400" kern="1200"/>
            <a:t>Provision</a:t>
          </a:r>
        </a:p>
      </dsp:txBody>
      <dsp:txXfrm>
        <a:off x="0" y="1630022"/>
        <a:ext cx="1377270" cy="1534961"/>
      </dsp:txXfrm>
    </dsp:sp>
    <dsp:sp modelId="{5098E94D-4972-42FB-9ADA-083A9E7D9181}">
      <dsp:nvSpPr>
        <dsp:cNvPr id="0" name=""/>
        <dsp:cNvSpPr/>
      </dsp:nvSpPr>
      <dsp:spPr>
        <a:xfrm>
          <a:off x="1377270" y="3257081"/>
          <a:ext cx="5509082" cy="1534961"/>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892" tIns="389880" rIns="106892" bIns="389880" numCol="1" spcCol="1270" anchor="t" anchorCtr="0">
          <a:noAutofit/>
        </a:bodyPr>
        <a:lstStyle/>
        <a:p>
          <a:pPr marL="0" lvl="0" indent="0" algn="l" defTabSz="1066800">
            <a:lnSpc>
              <a:spcPct val="90000"/>
            </a:lnSpc>
            <a:spcBef>
              <a:spcPct val="0"/>
            </a:spcBef>
            <a:spcAft>
              <a:spcPct val="35000"/>
            </a:spcAft>
            <a:buNone/>
          </a:pPr>
          <a:r>
            <a:rPr lang="en-US" sz="2400" kern="1200"/>
            <a:t>List your app’s active add-ons:</a:t>
          </a:r>
        </a:p>
        <a:p>
          <a:pPr marL="228600" lvl="1" indent="-228600" algn="l" defTabSz="1066800">
            <a:lnSpc>
              <a:spcPct val="90000"/>
            </a:lnSpc>
            <a:spcBef>
              <a:spcPct val="0"/>
            </a:spcBef>
            <a:spcAft>
              <a:spcPct val="15000"/>
            </a:spcAft>
            <a:buChar char="•"/>
          </a:pPr>
          <a:r>
            <a:rPr lang="en-US" sz="2400" kern="1200" dirty="0"/>
            <a:t>$ </a:t>
          </a:r>
          <a:r>
            <a:rPr lang="en-US" sz="2400" kern="1200" dirty="0" err="1"/>
            <a:t>heroku</a:t>
          </a:r>
          <a:r>
            <a:rPr lang="en-US" sz="2400" kern="1200" dirty="0"/>
            <a:t> addons</a:t>
          </a:r>
        </a:p>
      </dsp:txBody>
      <dsp:txXfrm>
        <a:off x="1377270" y="3257081"/>
        <a:ext cx="5509082" cy="1534961"/>
      </dsp:txXfrm>
    </dsp:sp>
    <dsp:sp modelId="{2219DC3E-CA1A-4355-A0AA-CB747982A0AC}">
      <dsp:nvSpPr>
        <dsp:cNvPr id="0" name=""/>
        <dsp:cNvSpPr/>
      </dsp:nvSpPr>
      <dsp:spPr>
        <a:xfrm>
          <a:off x="0" y="3257081"/>
          <a:ext cx="1377270" cy="1534961"/>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1" tIns="151620" rIns="72881" bIns="151620" numCol="1" spcCol="1270" anchor="ctr" anchorCtr="0">
          <a:noAutofit/>
        </a:bodyPr>
        <a:lstStyle/>
        <a:p>
          <a:pPr marL="0" lvl="0" indent="0" algn="ctr" defTabSz="1066800">
            <a:lnSpc>
              <a:spcPct val="90000"/>
            </a:lnSpc>
            <a:spcBef>
              <a:spcPct val="0"/>
            </a:spcBef>
            <a:spcAft>
              <a:spcPct val="35000"/>
            </a:spcAft>
            <a:buNone/>
          </a:pPr>
          <a:r>
            <a:rPr lang="en-US" sz="2400" kern="1200"/>
            <a:t>List</a:t>
          </a:r>
        </a:p>
      </dsp:txBody>
      <dsp:txXfrm>
        <a:off x="0" y="3257081"/>
        <a:ext cx="1377270" cy="1534961"/>
      </dsp:txXfrm>
    </dsp:sp>
    <dsp:sp modelId="{F4D6BAB4-38A1-4D37-A91D-707371EF2D9A}">
      <dsp:nvSpPr>
        <dsp:cNvPr id="0" name=""/>
        <dsp:cNvSpPr/>
      </dsp:nvSpPr>
      <dsp:spPr>
        <a:xfrm>
          <a:off x="1377270" y="4884140"/>
          <a:ext cx="5509082" cy="1534961"/>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892" tIns="389880" rIns="106892" bIns="389880" numCol="1" spcCol="1270" anchor="t" anchorCtr="0">
          <a:noAutofit/>
        </a:bodyPr>
        <a:lstStyle/>
        <a:p>
          <a:pPr marL="0" lvl="0" indent="0" algn="l" defTabSz="1066800">
            <a:lnSpc>
              <a:spcPct val="90000"/>
            </a:lnSpc>
            <a:spcBef>
              <a:spcPct val="0"/>
            </a:spcBef>
            <a:spcAft>
              <a:spcPct val="35000"/>
            </a:spcAft>
            <a:buNone/>
          </a:pPr>
          <a:r>
            <a:rPr lang="en-US" sz="2400" kern="1200"/>
            <a:t>Visit the Papertrail console to see the log messages:</a:t>
          </a:r>
        </a:p>
        <a:p>
          <a:pPr marL="228600" lvl="1" indent="-228600" algn="l" defTabSz="1066800">
            <a:lnSpc>
              <a:spcPct val="90000"/>
            </a:lnSpc>
            <a:spcBef>
              <a:spcPct val="0"/>
            </a:spcBef>
            <a:spcAft>
              <a:spcPct val="15000"/>
            </a:spcAft>
            <a:buChar char="•"/>
          </a:pPr>
          <a:r>
            <a:rPr lang="en-US" sz="2400" kern="1200"/>
            <a:t>$  heroku addons:open papertrail</a:t>
          </a:r>
        </a:p>
      </dsp:txBody>
      <dsp:txXfrm>
        <a:off x="1377270" y="4884140"/>
        <a:ext cx="5509082" cy="1534961"/>
      </dsp:txXfrm>
    </dsp:sp>
    <dsp:sp modelId="{1005260B-98BF-4BB5-BAAE-C83F8B45018C}">
      <dsp:nvSpPr>
        <dsp:cNvPr id="0" name=""/>
        <dsp:cNvSpPr/>
      </dsp:nvSpPr>
      <dsp:spPr>
        <a:xfrm>
          <a:off x="0" y="4884140"/>
          <a:ext cx="1377270" cy="153496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1" tIns="151620" rIns="72881" bIns="151620" numCol="1" spcCol="1270" anchor="ctr" anchorCtr="0">
          <a:noAutofit/>
        </a:bodyPr>
        <a:lstStyle/>
        <a:p>
          <a:pPr marL="0" lvl="0" indent="0" algn="ctr" defTabSz="1066800">
            <a:lnSpc>
              <a:spcPct val="90000"/>
            </a:lnSpc>
            <a:spcBef>
              <a:spcPct val="0"/>
            </a:spcBef>
            <a:spcAft>
              <a:spcPct val="35000"/>
            </a:spcAft>
            <a:buNone/>
          </a:pPr>
          <a:r>
            <a:rPr lang="en-US" sz="2400" kern="1200"/>
            <a:t>Visit</a:t>
          </a:r>
        </a:p>
      </dsp:txBody>
      <dsp:txXfrm>
        <a:off x="0" y="4884140"/>
        <a:ext cx="1377270" cy="15349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58C34-AEAB-4008-B492-C4D913B32453}">
      <dsp:nvSpPr>
        <dsp:cNvPr id="0" name=""/>
        <dsp:cNvSpPr/>
      </dsp:nvSpPr>
      <dsp:spPr>
        <a:xfrm>
          <a:off x="5773303" y="1778602"/>
          <a:ext cx="2080542" cy="814448"/>
        </a:xfrm>
        <a:custGeom>
          <a:avLst/>
          <a:gdLst/>
          <a:ahLst/>
          <a:cxnLst/>
          <a:rect l="0" t="0" r="0" b="0"/>
          <a:pathLst>
            <a:path>
              <a:moveTo>
                <a:pt x="0" y="0"/>
              </a:moveTo>
              <a:lnTo>
                <a:pt x="0" y="555022"/>
              </a:lnTo>
              <a:lnTo>
                <a:pt x="2080542" y="555022"/>
              </a:lnTo>
              <a:lnTo>
                <a:pt x="2080542" y="8144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81B9F3-15E3-4A8F-83C5-BEC9FD7BD4CB}">
      <dsp:nvSpPr>
        <dsp:cNvPr id="0" name=""/>
        <dsp:cNvSpPr/>
      </dsp:nvSpPr>
      <dsp:spPr>
        <a:xfrm>
          <a:off x="4061951" y="1778602"/>
          <a:ext cx="1711352" cy="814448"/>
        </a:xfrm>
        <a:custGeom>
          <a:avLst/>
          <a:gdLst/>
          <a:ahLst/>
          <a:cxnLst/>
          <a:rect l="0" t="0" r="0" b="0"/>
          <a:pathLst>
            <a:path>
              <a:moveTo>
                <a:pt x="1711352" y="0"/>
              </a:moveTo>
              <a:lnTo>
                <a:pt x="1711352" y="555022"/>
              </a:lnTo>
              <a:lnTo>
                <a:pt x="0" y="555022"/>
              </a:lnTo>
              <a:lnTo>
                <a:pt x="0" y="8144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C38FB7-DAE5-4D21-856E-434A65C815C4}">
      <dsp:nvSpPr>
        <dsp:cNvPr id="0" name=""/>
        <dsp:cNvSpPr/>
      </dsp:nvSpPr>
      <dsp:spPr>
        <a:xfrm>
          <a:off x="950401" y="351"/>
          <a:ext cx="2800394" cy="1778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B9A2F-559D-4E26-B7BE-D58822EDA200}">
      <dsp:nvSpPr>
        <dsp:cNvPr id="0" name=""/>
        <dsp:cNvSpPr/>
      </dsp:nvSpPr>
      <dsp:spPr>
        <a:xfrm>
          <a:off x="1261556" y="295948"/>
          <a:ext cx="2800394" cy="1778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Deploying applications involves sending the application to Heroku using either Git, GitHub, or via an API.</a:t>
          </a:r>
        </a:p>
      </dsp:txBody>
      <dsp:txXfrm>
        <a:off x="1313639" y="348031"/>
        <a:ext cx="2696228" cy="1674084"/>
      </dsp:txXfrm>
    </dsp:sp>
    <dsp:sp modelId="{DE584CCD-8B6F-420F-91B6-6DF9C07BA199}">
      <dsp:nvSpPr>
        <dsp:cNvPr id="0" name=""/>
        <dsp:cNvSpPr/>
      </dsp:nvSpPr>
      <dsp:spPr>
        <a:xfrm>
          <a:off x="4373106" y="351"/>
          <a:ext cx="2800394" cy="1778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62E52-24E9-40CA-9919-424C3D9C02DF}">
      <dsp:nvSpPr>
        <dsp:cNvPr id="0" name=""/>
        <dsp:cNvSpPr/>
      </dsp:nvSpPr>
      <dsp:spPr>
        <a:xfrm>
          <a:off x="4684261" y="295948"/>
          <a:ext cx="2800394" cy="1778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There are many other ways of deploying applications too. For example, you can enable:</a:t>
          </a:r>
        </a:p>
      </dsp:txBody>
      <dsp:txXfrm>
        <a:off x="4736344" y="348031"/>
        <a:ext cx="2696228" cy="1674084"/>
      </dsp:txXfrm>
    </dsp:sp>
    <dsp:sp modelId="{9170E075-7825-4933-8815-2199D94B04F2}">
      <dsp:nvSpPr>
        <dsp:cNvPr id="0" name=""/>
        <dsp:cNvSpPr/>
      </dsp:nvSpPr>
      <dsp:spPr>
        <a:xfrm>
          <a:off x="2292564" y="2593050"/>
          <a:ext cx="3538774" cy="1778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A76C7D-373B-4D1A-8E9A-3938B22B0FBE}">
      <dsp:nvSpPr>
        <dsp:cNvPr id="0" name=""/>
        <dsp:cNvSpPr/>
      </dsp:nvSpPr>
      <dsp:spPr>
        <a:xfrm>
          <a:off x="2603718" y="2888647"/>
          <a:ext cx="3538774" cy="1778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GitHub integration so that each new pull request is associated with its own new application, which enables all sorts of continuous integration scenarios. </a:t>
          </a:r>
        </a:p>
      </dsp:txBody>
      <dsp:txXfrm>
        <a:off x="2655801" y="2940730"/>
        <a:ext cx="3434608" cy="1674084"/>
      </dsp:txXfrm>
    </dsp:sp>
    <dsp:sp modelId="{6236E662-D0D3-48D8-9FA8-41DAC2EC7593}">
      <dsp:nvSpPr>
        <dsp:cNvPr id="0" name=""/>
        <dsp:cNvSpPr/>
      </dsp:nvSpPr>
      <dsp:spPr>
        <a:xfrm>
          <a:off x="6453648" y="2593050"/>
          <a:ext cx="2800394" cy="1778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7C7AE-ED48-425F-9ACC-C73CC1C419DC}">
      <dsp:nvSpPr>
        <dsp:cNvPr id="0" name=""/>
        <dsp:cNvSpPr/>
      </dsp:nvSpPr>
      <dsp:spPr>
        <a:xfrm>
          <a:off x="6764803" y="2888647"/>
          <a:ext cx="2800394" cy="1778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 you can use the Heroku API to build and release apps.</a:t>
          </a:r>
        </a:p>
      </dsp:txBody>
      <dsp:txXfrm>
        <a:off x="6816886" y="2940730"/>
        <a:ext cx="2696228" cy="1674084"/>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C64DE-0184-440C-96F8-06CB95812801}">
      <dsp:nvSpPr>
        <dsp:cNvPr id="0" name=""/>
        <dsp:cNvSpPr/>
      </dsp:nvSpPr>
      <dsp:spPr>
        <a:xfrm>
          <a:off x="2103120" y="1359"/>
          <a:ext cx="8412480" cy="139378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354022" rIns="163225" bIns="354022" numCol="1" spcCol="1270" anchor="ctr" anchorCtr="0">
          <a:noAutofit/>
        </a:bodyPr>
        <a:lstStyle/>
        <a:p>
          <a:pPr marL="0" lvl="0" indent="0" algn="l" defTabSz="1066800">
            <a:lnSpc>
              <a:spcPct val="90000"/>
            </a:lnSpc>
            <a:spcBef>
              <a:spcPct val="0"/>
            </a:spcBef>
            <a:spcAft>
              <a:spcPct val="35000"/>
            </a:spcAft>
            <a:buNone/>
          </a:pPr>
          <a:r>
            <a:rPr lang="en-US" sz="2400" kern="1200"/>
            <a:t>Remove the papertrail add-on</a:t>
          </a:r>
        </a:p>
      </dsp:txBody>
      <dsp:txXfrm>
        <a:off x="2103120" y="1359"/>
        <a:ext cx="8412480" cy="1393787"/>
      </dsp:txXfrm>
    </dsp:sp>
    <dsp:sp modelId="{C0985FFF-4089-476C-A9F0-28DC4AD95C4C}">
      <dsp:nvSpPr>
        <dsp:cNvPr id="0" name=""/>
        <dsp:cNvSpPr/>
      </dsp:nvSpPr>
      <dsp:spPr>
        <a:xfrm>
          <a:off x="0" y="1359"/>
          <a:ext cx="2103120" cy="139378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37675" rIns="111290" bIns="137675" numCol="1" spcCol="1270" anchor="ctr" anchorCtr="0">
          <a:noAutofit/>
        </a:bodyPr>
        <a:lstStyle/>
        <a:p>
          <a:pPr marL="0" lvl="0" indent="0" algn="ctr" defTabSz="1244600">
            <a:lnSpc>
              <a:spcPct val="90000"/>
            </a:lnSpc>
            <a:spcBef>
              <a:spcPct val="0"/>
            </a:spcBef>
            <a:spcAft>
              <a:spcPct val="35000"/>
            </a:spcAft>
            <a:buNone/>
          </a:pPr>
          <a:r>
            <a:rPr lang="en-US" sz="2800" kern="1200"/>
            <a:t>Remove</a:t>
          </a:r>
        </a:p>
      </dsp:txBody>
      <dsp:txXfrm>
        <a:off x="0" y="1359"/>
        <a:ext cx="2103120" cy="1393787"/>
      </dsp:txXfrm>
    </dsp:sp>
    <dsp:sp modelId="{9D95D2B6-D7D9-4E3D-B407-9D08DD1DCA07}">
      <dsp:nvSpPr>
        <dsp:cNvPr id="0" name=""/>
        <dsp:cNvSpPr/>
      </dsp:nvSpPr>
      <dsp:spPr>
        <a:xfrm>
          <a:off x="2103120" y="1478775"/>
          <a:ext cx="8412480" cy="139378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354022" rIns="163225" bIns="354022" numCol="1" spcCol="1270" anchor="ctr" anchorCtr="0">
          <a:noAutofit/>
        </a:bodyPr>
        <a:lstStyle/>
        <a:p>
          <a:pPr marL="0" lvl="0" indent="0" algn="l" defTabSz="1066800">
            <a:lnSpc>
              <a:spcPct val="90000"/>
            </a:lnSpc>
            <a:spcBef>
              <a:spcPct val="0"/>
            </a:spcBef>
            <a:spcAft>
              <a:spcPct val="35000"/>
            </a:spcAft>
            <a:buNone/>
          </a:pPr>
          <a:r>
            <a:rPr lang="en-US" sz="2400" kern="1200" dirty="0"/>
            <a:t>$ </a:t>
          </a:r>
          <a:r>
            <a:rPr lang="en-US" sz="2400" kern="1200" dirty="0" err="1"/>
            <a:t>heroku</a:t>
          </a:r>
          <a:r>
            <a:rPr lang="en-US" sz="2400" kern="1200" dirty="0"/>
            <a:t> </a:t>
          </a:r>
          <a:r>
            <a:rPr lang="en-US" sz="2400" kern="1200" dirty="0" err="1"/>
            <a:t>addons:destroy</a:t>
          </a:r>
          <a:r>
            <a:rPr lang="en-US" sz="2400" kern="1200" dirty="0"/>
            <a:t> </a:t>
          </a:r>
          <a:r>
            <a:rPr lang="en-US" sz="2400" kern="1200" dirty="0" err="1"/>
            <a:t>papertrail</a:t>
          </a:r>
          <a:endParaRPr lang="en-US" sz="2400" kern="1200" dirty="0"/>
        </a:p>
      </dsp:txBody>
      <dsp:txXfrm>
        <a:off x="2103120" y="1478775"/>
        <a:ext cx="8412480" cy="1393787"/>
      </dsp:txXfrm>
    </dsp:sp>
    <dsp:sp modelId="{F356A75A-FC0E-422C-93BF-A68BC63BA1C3}">
      <dsp:nvSpPr>
        <dsp:cNvPr id="0" name=""/>
        <dsp:cNvSpPr/>
      </dsp:nvSpPr>
      <dsp:spPr>
        <a:xfrm>
          <a:off x="0" y="1478775"/>
          <a:ext cx="2103120" cy="139378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37675" rIns="111290" bIns="137675" numCol="1" spcCol="1270" anchor="ctr" anchorCtr="0">
          <a:noAutofit/>
        </a:bodyPr>
        <a:lstStyle/>
        <a:p>
          <a:pPr marL="0" lvl="0" indent="0" algn="ctr" defTabSz="1244600">
            <a:lnSpc>
              <a:spcPct val="90000"/>
            </a:lnSpc>
            <a:spcBef>
              <a:spcPct val="0"/>
            </a:spcBef>
            <a:spcAft>
              <a:spcPct val="35000"/>
            </a:spcAft>
            <a:buNone/>
          </a:pPr>
          <a:r>
            <a:rPr lang="en-US" sz="2800" kern="1200"/>
            <a:t>Destroy</a:t>
          </a:r>
        </a:p>
      </dsp:txBody>
      <dsp:txXfrm>
        <a:off x="0" y="1478775"/>
        <a:ext cx="2103120" cy="1393787"/>
      </dsp:txXfrm>
    </dsp:sp>
    <dsp:sp modelId="{BCEE2AB0-0D32-4097-A8DD-695AFD7C1720}">
      <dsp:nvSpPr>
        <dsp:cNvPr id="0" name=""/>
        <dsp:cNvSpPr/>
      </dsp:nvSpPr>
      <dsp:spPr>
        <a:xfrm>
          <a:off x="2103120" y="2956190"/>
          <a:ext cx="8412480" cy="139378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354022" rIns="163225" bIns="354022" numCol="1" spcCol="1270" anchor="ctr" anchorCtr="0">
          <a:noAutofit/>
        </a:bodyPr>
        <a:lstStyle/>
        <a:p>
          <a:pPr marL="0" lvl="0" indent="0" algn="l" defTabSz="1066800">
            <a:lnSpc>
              <a:spcPct val="90000"/>
            </a:lnSpc>
            <a:spcBef>
              <a:spcPct val="0"/>
            </a:spcBef>
            <a:spcAft>
              <a:spcPct val="35000"/>
            </a:spcAft>
            <a:buNone/>
          </a:pPr>
          <a:r>
            <a:rPr lang="en-US" sz="2400" kern="1200" dirty="0"/>
            <a:t>$ </a:t>
          </a:r>
          <a:r>
            <a:rPr lang="en-US" sz="2400" kern="1200" dirty="0" err="1"/>
            <a:t>heroku</a:t>
          </a:r>
          <a:r>
            <a:rPr lang="en-US" sz="2400" kern="1200" dirty="0"/>
            <a:t> </a:t>
          </a:r>
          <a:r>
            <a:rPr lang="en-US" sz="2400" kern="1200" dirty="0" err="1"/>
            <a:t>addons:destroy</a:t>
          </a:r>
          <a:r>
            <a:rPr lang="en-US" sz="2400" kern="1200" dirty="0"/>
            <a:t> </a:t>
          </a:r>
          <a:r>
            <a:rPr lang="en-US" sz="2400" kern="1200" dirty="0" err="1"/>
            <a:t>papertrail</a:t>
          </a:r>
          <a:r>
            <a:rPr lang="en-US" sz="2400" kern="1200" dirty="0"/>
            <a:t> --confirm </a:t>
          </a:r>
          <a:r>
            <a:rPr lang="en-US" sz="2400" kern="1200" dirty="0" err="1"/>
            <a:t>herokusalestraining</a:t>
          </a:r>
          <a:endParaRPr lang="en-US" sz="2400" kern="1200" dirty="0"/>
        </a:p>
      </dsp:txBody>
      <dsp:txXfrm>
        <a:off x="2103120" y="2956190"/>
        <a:ext cx="8412480" cy="1393787"/>
      </dsp:txXfrm>
    </dsp:sp>
    <dsp:sp modelId="{17358832-7434-4738-BBBB-F85C73593E20}">
      <dsp:nvSpPr>
        <dsp:cNvPr id="0" name=""/>
        <dsp:cNvSpPr/>
      </dsp:nvSpPr>
      <dsp:spPr>
        <a:xfrm>
          <a:off x="0" y="2956190"/>
          <a:ext cx="2103120" cy="139378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37675" rIns="111290" bIns="137675" numCol="1" spcCol="1270" anchor="ctr" anchorCtr="0">
          <a:noAutofit/>
        </a:bodyPr>
        <a:lstStyle/>
        <a:p>
          <a:pPr marL="0" lvl="0" indent="0" algn="ctr" defTabSz="1244600">
            <a:lnSpc>
              <a:spcPct val="90000"/>
            </a:lnSpc>
            <a:spcBef>
              <a:spcPct val="0"/>
            </a:spcBef>
            <a:spcAft>
              <a:spcPct val="35000"/>
            </a:spcAft>
            <a:buNone/>
          </a:pPr>
          <a:r>
            <a:rPr lang="en-US" sz="2800" kern="1200"/>
            <a:t>Destroy</a:t>
          </a:r>
        </a:p>
      </dsp:txBody>
      <dsp:txXfrm>
        <a:off x="0" y="2956190"/>
        <a:ext cx="2103120" cy="1393787"/>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E2568-F4A5-4B74-9713-AE9F5B8CFBA7}">
      <dsp:nvSpPr>
        <dsp:cNvPr id="0" name=""/>
        <dsp:cNvSpPr/>
      </dsp:nvSpPr>
      <dsp:spPr>
        <a:xfrm>
          <a:off x="0" y="187531"/>
          <a:ext cx="6248400" cy="2597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Heroku provides managed data services for </a:t>
          </a:r>
          <a:r>
            <a:rPr lang="en-US" sz="3000" b="1" kern="1200" dirty="0">
              <a:solidFill>
                <a:schemeClr val="tx1"/>
              </a:solidFill>
            </a:rPr>
            <a:t>Postgres and Redis</a:t>
          </a:r>
          <a:r>
            <a:rPr lang="en-US" sz="3000" kern="1200" dirty="0"/>
            <a:t>, and the add-on marketplace provides a variety of additional data services, including MongoDB and MySQL.</a:t>
          </a:r>
        </a:p>
      </dsp:txBody>
      <dsp:txXfrm>
        <a:off x="126795" y="314326"/>
        <a:ext cx="5994810" cy="2343810"/>
      </dsp:txXfrm>
    </dsp:sp>
    <dsp:sp modelId="{496D13F9-521A-4E21-8F34-5F9B99CABA2F}">
      <dsp:nvSpPr>
        <dsp:cNvPr id="0" name=""/>
        <dsp:cNvSpPr/>
      </dsp:nvSpPr>
      <dsp:spPr>
        <a:xfrm>
          <a:off x="0" y="2871331"/>
          <a:ext cx="6248400" cy="2597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Let’s learn about the free Heroku Postgres add-on that is provisioned automatically with all Java app deploys.</a:t>
          </a:r>
        </a:p>
      </dsp:txBody>
      <dsp:txXfrm>
        <a:off x="126795" y="2998126"/>
        <a:ext cx="5994810" cy="234381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A791-2B87-4764-A602-43520E95F687}">
      <dsp:nvSpPr>
        <dsp:cNvPr id="0" name=""/>
        <dsp:cNvSpPr/>
      </dsp:nvSpPr>
      <dsp:spPr>
        <a:xfrm>
          <a:off x="0" y="166995"/>
          <a:ext cx="11717079"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Heroku Postgres is itself an add-on, so you can use the </a:t>
          </a:r>
          <a:r>
            <a:rPr lang="en-US" sz="3100" kern="1200" dirty="0" err="1"/>
            <a:t>heroku</a:t>
          </a:r>
          <a:r>
            <a:rPr lang="en-US" sz="3100" kern="1200" dirty="0"/>
            <a:t> addons command for an overview of the database provisioned for your app:</a:t>
          </a:r>
        </a:p>
      </dsp:txBody>
      <dsp:txXfrm>
        <a:off x="60199" y="227194"/>
        <a:ext cx="11596681" cy="1112781"/>
      </dsp:txXfrm>
    </dsp:sp>
    <dsp:sp modelId="{DE492D3D-3198-4776-A68A-13CB2FE87A73}">
      <dsp:nvSpPr>
        <dsp:cNvPr id="0" name=""/>
        <dsp:cNvSpPr/>
      </dsp:nvSpPr>
      <dsp:spPr>
        <a:xfrm>
          <a:off x="0" y="1400175"/>
          <a:ext cx="1171707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01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 heroku addons</a:t>
          </a:r>
        </a:p>
      </dsp:txBody>
      <dsp:txXfrm>
        <a:off x="0" y="1400175"/>
        <a:ext cx="11717079" cy="513360"/>
      </dsp:txXfrm>
    </dsp:sp>
    <dsp:sp modelId="{046DF63A-22F6-4B6E-A426-024D8D332C37}">
      <dsp:nvSpPr>
        <dsp:cNvPr id="0" name=""/>
        <dsp:cNvSpPr/>
      </dsp:nvSpPr>
      <dsp:spPr>
        <a:xfrm>
          <a:off x="0" y="1913535"/>
          <a:ext cx="11717079" cy="1233179"/>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Listing your app’s config vars will display the URL that your app is using to connect to the database</a:t>
          </a:r>
        </a:p>
      </dsp:txBody>
      <dsp:txXfrm>
        <a:off x="60199" y="1973734"/>
        <a:ext cx="11596681" cy="1112781"/>
      </dsp:txXfrm>
    </dsp:sp>
    <dsp:sp modelId="{A17DB684-02CE-450F-9DC9-6E3E19F95E13}">
      <dsp:nvSpPr>
        <dsp:cNvPr id="0" name=""/>
        <dsp:cNvSpPr/>
      </dsp:nvSpPr>
      <dsp:spPr>
        <a:xfrm>
          <a:off x="0" y="3146715"/>
          <a:ext cx="1171707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01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 heroku config</a:t>
          </a:r>
        </a:p>
      </dsp:txBody>
      <dsp:txXfrm>
        <a:off x="0" y="3146715"/>
        <a:ext cx="11717079" cy="513360"/>
      </dsp:txXfrm>
    </dsp:sp>
    <dsp:sp modelId="{42780DF5-E76D-4460-AF55-B3AA8612ECF4}">
      <dsp:nvSpPr>
        <dsp:cNvPr id="0" name=""/>
        <dsp:cNvSpPr/>
      </dsp:nvSpPr>
      <dsp:spPr>
        <a:xfrm>
          <a:off x="0" y="3660075"/>
          <a:ext cx="11717079" cy="1233179"/>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The heroku pg command provides more in-depth information on your app’s</a:t>
          </a:r>
        </a:p>
      </dsp:txBody>
      <dsp:txXfrm>
        <a:off x="60199" y="3720274"/>
        <a:ext cx="11596681" cy="1112781"/>
      </dsp:txXfrm>
    </dsp:sp>
    <dsp:sp modelId="{82A18710-154D-49F2-A29F-F08FF2880B62}">
      <dsp:nvSpPr>
        <dsp:cNvPr id="0" name=""/>
        <dsp:cNvSpPr/>
      </dsp:nvSpPr>
      <dsp:spPr>
        <a:xfrm>
          <a:off x="0" y="4893255"/>
          <a:ext cx="1171707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01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 heroku pg</a:t>
          </a:r>
        </a:p>
      </dsp:txBody>
      <dsp:txXfrm>
        <a:off x="0" y="4893255"/>
        <a:ext cx="11717079" cy="513360"/>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C0DD3F-463E-470A-98BE-85A5068346E2}">
      <dsp:nvSpPr>
        <dsp:cNvPr id="0" name=""/>
        <dsp:cNvSpPr/>
      </dsp:nvSpPr>
      <dsp:spPr>
        <a:xfrm>
          <a:off x="1130302" y="956720"/>
          <a:ext cx="1497575" cy="14975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4C92F1-966F-4ADF-94BE-07FD8F6D69BA}">
      <dsp:nvSpPr>
        <dsp:cNvPr id="0" name=""/>
        <dsp:cNvSpPr/>
      </dsp:nvSpPr>
      <dsp:spPr>
        <a:xfrm>
          <a:off x="215117" y="2989046"/>
          <a:ext cx="3327946"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a:t>There is an api </a:t>
          </a:r>
          <a:r>
            <a:rPr lang="en-US" sz="1800" b="1" kern="1200">
              <a:sym typeface="Wingdings" panose="05000000000000000000" pitchFamily="2" charset="2"/>
            </a:rPr>
            <a:t></a:t>
          </a:r>
          <a:r>
            <a:rPr lang="en-US" sz="1800" b="1" kern="1200"/>
            <a:t> /db to interact with postgress</a:t>
          </a:r>
        </a:p>
      </dsp:txBody>
      <dsp:txXfrm>
        <a:off x="215117" y="2989046"/>
        <a:ext cx="3327946" cy="1530000"/>
      </dsp:txXfrm>
    </dsp:sp>
    <dsp:sp modelId="{15D194B5-8632-4500-807D-08DE9176A823}">
      <dsp:nvSpPr>
        <dsp:cNvPr id="0" name=""/>
        <dsp:cNvSpPr/>
      </dsp:nvSpPr>
      <dsp:spPr>
        <a:xfrm>
          <a:off x="5040639" y="956720"/>
          <a:ext cx="1497575" cy="14975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200019-E680-444D-B123-585AFF06FDF3}">
      <dsp:nvSpPr>
        <dsp:cNvPr id="0" name=""/>
        <dsp:cNvSpPr/>
      </dsp:nvSpPr>
      <dsp:spPr>
        <a:xfrm>
          <a:off x="4125454" y="2989046"/>
          <a:ext cx="3327946"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a:t>This ensures that when you access your app using the /db route, a new row is added to the tick table, and all rows are then returned so that they can be rendered in the output.</a:t>
          </a:r>
        </a:p>
      </dsp:txBody>
      <dsp:txXfrm>
        <a:off x="4125454" y="2989046"/>
        <a:ext cx="3327946" cy="1530000"/>
      </dsp:txXfrm>
    </dsp:sp>
    <dsp:sp modelId="{BEEA8CA0-2A42-40F8-BBAC-4CD3D2634A11}">
      <dsp:nvSpPr>
        <dsp:cNvPr id="0" name=""/>
        <dsp:cNvSpPr/>
      </dsp:nvSpPr>
      <dsp:spPr>
        <a:xfrm>
          <a:off x="8950976" y="956720"/>
          <a:ext cx="1497575" cy="14975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BB475-57E4-4FF8-B753-EFE7F2E2DEAD}">
      <dsp:nvSpPr>
        <dsp:cNvPr id="0" name=""/>
        <dsp:cNvSpPr/>
      </dsp:nvSpPr>
      <dsp:spPr>
        <a:xfrm>
          <a:off x="8035791" y="2989046"/>
          <a:ext cx="3327946"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a:t>Let’s check the code (Main.java).</a:t>
          </a:r>
        </a:p>
      </dsp:txBody>
      <dsp:txXfrm>
        <a:off x="8035791" y="2989046"/>
        <a:ext cx="3327946" cy="1530000"/>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53737-F9C6-4838-9AC5-E322C46D3588}">
      <dsp:nvSpPr>
        <dsp:cNvPr id="0" name=""/>
        <dsp:cNvSpPr/>
      </dsp:nvSpPr>
      <dsp:spPr>
        <a:xfrm>
          <a:off x="0" y="55820"/>
          <a:ext cx="8910084" cy="1484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HikariCP database connection pool is initialized with the configuration value </a:t>
          </a:r>
          <a:r>
            <a:rPr lang="en-US" sz="2700" b="1" kern="1200" dirty="0">
              <a:solidFill>
                <a:schemeClr val="tx1"/>
              </a:solidFill>
            </a:rPr>
            <a:t>spring.datasource.url</a:t>
          </a:r>
          <a:r>
            <a:rPr lang="en-US" sz="2700" kern="1200" dirty="0"/>
            <a:t>, which is defined in </a:t>
          </a:r>
          <a:r>
            <a:rPr lang="en-US" sz="2700" kern="1200" dirty="0" err="1"/>
            <a:t>src</a:t>
          </a:r>
          <a:r>
            <a:rPr lang="en-US" sz="2700" kern="1200" dirty="0"/>
            <a:t>/main/resources/</a:t>
          </a:r>
          <a:r>
            <a:rPr lang="en-US" sz="2700" b="1" kern="1200" dirty="0">
              <a:solidFill>
                <a:schemeClr val="tx1"/>
              </a:solidFill>
            </a:rPr>
            <a:t>application.properties </a:t>
          </a:r>
          <a:r>
            <a:rPr lang="en-US" sz="2700" kern="1200" dirty="0"/>
            <a:t>like this:</a:t>
          </a:r>
        </a:p>
      </dsp:txBody>
      <dsp:txXfrm>
        <a:off x="72479" y="128299"/>
        <a:ext cx="8765126" cy="1339772"/>
      </dsp:txXfrm>
    </dsp:sp>
    <dsp:sp modelId="{B08FBD91-C75D-4390-9CDF-79FB300E8CC2}">
      <dsp:nvSpPr>
        <dsp:cNvPr id="0" name=""/>
        <dsp:cNvSpPr/>
      </dsp:nvSpPr>
      <dsp:spPr>
        <a:xfrm>
          <a:off x="0" y="1618310"/>
          <a:ext cx="8910084" cy="1484730"/>
        </a:xfrm>
        <a:prstGeom prst="roundRect">
          <a:avLst/>
        </a:prstGeom>
        <a:solidFill>
          <a:schemeClr val="accent3">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spring.datasource.url: ${JDBC_DATABASE_URL:}</a:t>
          </a:r>
        </a:p>
      </dsp:txBody>
      <dsp:txXfrm>
        <a:off x="72479" y="1690789"/>
        <a:ext cx="8765126" cy="1339772"/>
      </dsp:txXfrm>
    </dsp:sp>
    <dsp:sp modelId="{DAFC8034-A43B-4C36-A220-A7E7620A5956}">
      <dsp:nvSpPr>
        <dsp:cNvPr id="0" name=""/>
        <dsp:cNvSpPr/>
      </dsp:nvSpPr>
      <dsp:spPr>
        <a:xfrm>
          <a:off x="0" y="3180800"/>
          <a:ext cx="8910084" cy="14847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bg1"/>
              </a:solidFill>
            </a:rPr>
            <a:t>This sets spring.datasource.url to the value in the </a:t>
          </a:r>
          <a:r>
            <a:rPr lang="en-US" sz="2700" b="1" kern="1200" dirty="0">
              <a:solidFill>
                <a:schemeClr val="tx1"/>
              </a:solidFill>
            </a:rPr>
            <a:t>JDBC_DATABASE_URL </a:t>
          </a:r>
          <a:r>
            <a:rPr lang="en-US" sz="2700" kern="1200" dirty="0">
              <a:solidFill>
                <a:schemeClr val="bg1"/>
              </a:solidFill>
            </a:rPr>
            <a:t>environment variable and establishes a pool of connections to the database.</a:t>
          </a:r>
        </a:p>
      </dsp:txBody>
      <dsp:txXfrm>
        <a:off x="72479" y="3253279"/>
        <a:ext cx="8765126" cy="1339772"/>
      </dsp:txXfrm>
    </dsp:sp>
    <dsp:sp modelId="{C4E68D3C-76DF-43DA-ACCE-F9AB8BE89A6E}">
      <dsp:nvSpPr>
        <dsp:cNvPr id="0" name=""/>
        <dsp:cNvSpPr/>
      </dsp:nvSpPr>
      <dsp:spPr>
        <a:xfrm>
          <a:off x="0" y="4743290"/>
          <a:ext cx="8910084" cy="1484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On Windows to check  the env variables</a:t>
          </a:r>
        </a:p>
        <a:p>
          <a:pPr marL="0" lvl="0" indent="0" algn="l" defTabSz="1200150">
            <a:lnSpc>
              <a:spcPct val="90000"/>
            </a:lnSpc>
            <a:spcBef>
              <a:spcPct val="0"/>
            </a:spcBef>
            <a:spcAft>
              <a:spcPct val="35000"/>
            </a:spcAft>
            <a:buNone/>
          </a:pPr>
          <a:r>
            <a:rPr lang="en-US" sz="2700" kern="1200" dirty="0"/>
            <a:t>	$  </a:t>
          </a:r>
          <a:r>
            <a:rPr lang="en-US" sz="2700" kern="1200" dirty="0" err="1"/>
            <a:t>heroku</a:t>
          </a:r>
          <a:r>
            <a:rPr lang="en-US" sz="2700" kern="1200" dirty="0"/>
            <a:t> run env</a:t>
          </a:r>
        </a:p>
      </dsp:txBody>
      <dsp:txXfrm>
        <a:off x="72479" y="4815769"/>
        <a:ext cx="8765126" cy="1339772"/>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D825E-2D23-45A9-B5A1-28554C8B56D9}">
      <dsp:nvSpPr>
        <dsp:cNvPr id="0" name=""/>
        <dsp:cNvSpPr/>
      </dsp:nvSpPr>
      <dsp:spPr>
        <a:xfrm>
          <a:off x="0" y="156563"/>
          <a:ext cx="6263640" cy="25295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Use the </a:t>
          </a:r>
          <a:r>
            <a:rPr lang="en-US" sz="4600" kern="1200" dirty="0" err="1"/>
            <a:t>pgadmin</a:t>
          </a:r>
          <a:r>
            <a:rPr lang="en-US" sz="4600" kern="1200" dirty="0"/>
            <a:t> client to look into the schema , table and data.</a:t>
          </a:r>
        </a:p>
      </dsp:txBody>
      <dsp:txXfrm>
        <a:off x="123482" y="280045"/>
        <a:ext cx="6016676" cy="2282576"/>
      </dsp:txXfrm>
    </dsp:sp>
    <dsp:sp modelId="{AB569FAE-FB15-45FA-8D28-CCD81F71410D}">
      <dsp:nvSpPr>
        <dsp:cNvPr id="0" name=""/>
        <dsp:cNvSpPr/>
      </dsp:nvSpPr>
      <dsp:spPr>
        <a:xfrm>
          <a:off x="0" y="2818584"/>
          <a:ext cx="6263640" cy="25295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Connect using the jdbc url</a:t>
          </a:r>
        </a:p>
      </dsp:txBody>
      <dsp:txXfrm>
        <a:off x="123482" y="2942066"/>
        <a:ext cx="6016676" cy="228257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AB650-DA0A-4674-B8C1-3296037C238B}">
      <dsp:nvSpPr>
        <dsp:cNvPr id="0" name=""/>
        <dsp:cNvSpPr/>
      </dsp:nvSpPr>
      <dsp:spPr>
        <a:xfrm>
          <a:off x="0" y="2246"/>
          <a:ext cx="11642651" cy="11384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CFFBBA-70E1-4C3B-A703-79FB192E0BC4}">
      <dsp:nvSpPr>
        <dsp:cNvPr id="0" name=""/>
        <dsp:cNvSpPr/>
      </dsp:nvSpPr>
      <dsp:spPr>
        <a:xfrm>
          <a:off x="344371" y="258389"/>
          <a:ext cx="626129" cy="6261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23833B-24B9-43BD-8CA8-72CE9E690D3F}">
      <dsp:nvSpPr>
        <dsp:cNvPr id="0" name=""/>
        <dsp:cNvSpPr/>
      </dsp:nvSpPr>
      <dsp:spPr>
        <a:xfrm>
          <a:off x="1314871" y="2246"/>
          <a:ext cx="10327779" cy="113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82" tIns="120482" rIns="120482" bIns="120482" numCol="1" spcCol="1270" anchor="ctr" anchorCtr="0">
          <a:noAutofit/>
        </a:bodyPr>
        <a:lstStyle/>
        <a:p>
          <a:pPr marL="0" lvl="0" indent="0" algn="l" defTabSz="977900">
            <a:lnSpc>
              <a:spcPct val="90000"/>
            </a:lnSpc>
            <a:spcBef>
              <a:spcPct val="0"/>
            </a:spcBef>
            <a:spcAft>
              <a:spcPct val="35000"/>
            </a:spcAft>
            <a:buNone/>
          </a:pPr>
          <a:r>
            <a:rPr lang="en-US" sz="2200" kern="1200" dirty="0"/>
            <a:t>In addition to the deployment methods seen so far, Heroku supports building and releasing apps via an API. </a:t>
          </a:r>
        </a:p>
      </dsp:txBody>
      <dsp:txXfrm>
        <a:off x="1314871" y="2246"/>
        <a:ext cx="10327779" cy="1138416"/>
      </dsp:txXfrm>
    </dsp:sp>
    <dsp:sp modelId="{0CD15968-8212-4C5E-8F6A-65735137ED61}">
      <dsp:nvSpPr>
        <dsp:cNvPr id="0" name=""/>
        <dsp:cNvSpPr/>
      </dsp:nvSpPr>
      <dsp:spPr>
        <a:xfrm>
          <a:off x="0" y="1425267"/>
          <a:ext cx="11642651" cy="1138416"/>
        </a:xfrm>
        <a:prstGeom prst="roundRect">
          <a:avLst>
            <a:gd name="adj" fmla="val 10000"/>
          </a:avLst>
        </a:prstGeom>
        <a:solidFill>
          <a:srgbClr val="00B0F0"/>
        </a:solidFill>
        <a:ln>
          <a:noFill/>
        </a:ln>
        <a:effectLst/>
      </dsp:spPr>
      <dsp:style>
        <a:lnRef idx="0">
          <a:scrgbClr r="0" g="0" b="0"/>
        </a:lnRef>
        <a:fillRef idx="1">
          <a:scrgbClr r="0" g="0" b="0"/>
        </a:fillRef>
        <a:effectRef idx="0">
          <a:scrgbClr r="0" g="0" b="0"/>
        </a:effectRef>
        <a:fontRef idx="minor"/>
      </dsp:style>
    </dsp:sp>
    <dsp:sp modelId="{002687ED-0E70-4CC2-B1B4-EE57D2670C3F}">
      <dsp:nvSpPr>
        <dsp:cNvPr id="0" name=""/>
        <dsp:cNvSpPr/>
      </dsp:nvSpPr>
      <dsp:spPr>
        <a:xfrm>
          <a:off x="344371" y="1681410"/>
          <a:ext cx="626129" cy="6261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60BF3E-DAB8-4175-9F31-FD9C64CB0DC2}">
      <dsp:nvSpPr>
        <dsp:cNvPr id="0" name=""/>
        <dsp:cNvSpPr/>
      </dsp:nvSpPr>
      <dsp:spPr>
        <a:xfrm>
          <a:off x="1314871" y="1425267"/>
          <a:ext cx="10327779" cy="113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82" tIns="120482" rIns="120482" bIns="120482" numCol="1" spcCol="1270" anchor="ctr" anchorCtr="0">
          <a:noAutofit/>
        </a:bodyPr>
        <a:lstStyle/>
        <a:p>
          <a:pPr marL="0" lvl="0" indent="0" algn="l" defTabSz="977900">
            <a:lnSpc>
              <a:spcPct val="90000"/>
            </a:lnSpc>
            <a:spcBef>
              <a:spcPct val="0"/>
            </a:spcBef>
            <a:spcAft>
              <a:spcPct val="35000"/>
            </a:spcAft>
            <a:buNone/>
          </a:pPr>
          <a:r>
            <a:rPr lang="en-US" sz="2200" kern="1200"/>
            <a:t>The Heroku Maven plugin utilizes this API to provide direct deployment of prepackaged standalone web applications(WAR) to Heroku.</a:t>
          </a:r>
        </a:p>
      </dsp:txBody>
      <dsp:txXfrm>
        <a:off x="1314871" y="1425267"/>
        <a:ext cx="10327779" cy="1138416"/>
      </dsp:txXfrm>
    </dsp:sp>
    <dsp:sp modelId="{0129E8E7-4782-468C-B56B-9102CC982DFB}">
      <dsp:nvSpPr>
        <dsp:cNvPr id="0" name=""/>
        <dsp:cNvSpPr/>
      </dsp:nvSpPr>
      <dsp:spPr>
        <a:xfrm>
          <a:off x="0" y="2848288"/>
          <a:ext cx="11642651" cy="113841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E7367-3FAC-42B4-A0A5-928A29C98F7D}">
      <dsp:nvSpPr>
        <dsp:cNvPr id="0" name=""/>
        <dsp:cNvSpPr/>
      </dsp:nvSpPr>
      <dsp:spPr>
        <a:xfrm>
          <a:off x="344371" y="3104431"/>
          <a:ext cx="626129" cy="6261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FCA41E-0EAE-4CA9-B276-EE0B8442333F}">
      <dsp:nvSpPr>
        <dsp:cNvPr id="0" name=""/>
        <dsp:cNvSpPr/>
      </dsp:nvSpPr>
      <dsp:spPr>
        <a:xfrm>
          <a:off x="1314871" y="2848288"/>
          <a:ext cx="10327779" cy="113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82" tIns="120482" rIns="120482" bIns="120482" numCol="1" spcCol="1270" anchor="ctr" anchorCtr="0">
          <a:noAutofit/>
        </a:bodyPr>
        <a:lstStyle/>
        <a:p>
          <a:pPr marL="0" lvl="0" indent="0" algn="l" defTabSz="977900">
            <a:lnSpc>
              <a:spcPct val="90000"/>
            </a:lnSpc>
            <a:spcBef>
              <a:spcPct val="0"/>
            </a:spcBef>
            <a:spcAft>
              <a:spcPct val="35000"/>
            </a:spcAft>
            <a:buNone/>
          </a:pPr>
          <a:r>
            <a:rPr lang="en-US" sz="2200" kern="1200"/>
            <a:t>This may be a preferred approach for applications that take a long time to compile.</a:t>
          </a:r>
        </a:p>
      </dsp:txBody>
      <dsp:txXfrm>
        <a:off x="1314871" y="2848288"/>
        <a:ext cx="10327779" cy="1138416"/>
      </dsp:txXfrm>
    </dsp:sp>
    <dsp:sp modelId="{7EF36640-3B23-44B2-8BDE-C3A4217D8ADA}">
      <dsp:nvSpPr>
        <dsp:cNvPr id="0" name=""/>
        <dsp:cNvSpPr/>
      </dsp:nvSpPr>
      <dsp:spPr>
        <a:xfrm>
          <a:off x="0" y="4271309"/>
          <a:ext cx="11642651" cy="113841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834045-D4D9-4E0E-835F-AD99A63914A4}">
      <dsp:nvSpPr>
        <dsp:cNvPr id="0" name=""/>
        <dsp:cNvSpPr/>
      </dsp:nvSpPr>
      <dsp:spPr>
        <a:xfrm>
          <a:off x="344371" y="4527452"/>
          <a:ext cx="626129" cy="6261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64FC2-B44E-4069-9A63-D24A6DD2E9B5}">
      <dsp:nvSpPr>
        <dsp:cNvPr id="0" name=""/>
        <dsp:cNvSpPr/>
      </dsp:nvSpPr>
      <dsp:spPr>
        <a:xfrm>
          <a:off x="1314871" y="4271309"/>
          <a:ext cx="10327779" cy="113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82" tIns="120482" rIns="120482" bIns="120482" numCol="1" spcCol="1270" anchor="ctr" anchorCtr="0">
          <a:noAutofit/>
        </a:bodyPr>
        <a:lstStyle/>
        <a:p>
          <a:pPr marL="0" lvl="0" indent="0" algn="l" defTabSz="977900">
            <a:lnSpc>
              <a:spcPct val="90000"/>
            </a:lnSpc>
            <a:spcBef>
              <a:spcPct val="0"/>
            </a:spcBef>
            <a:spcAft>
              <a:spcPct val="35000"/>
            </a:spcAft>
            <a:buNone/>
          </a:pPr>
          <a:r>
            <a:rPr lang="en-US" sz="2200" kern="1200"/>
            <a:t>Here in this approach, We to include the Heroku Maven Plugin in your project, configure it, and deploy your application to Heroku.</a:t>
          </a:r>
        </a:p>
      </dsp:txBody>
      <dsp:txXfrm>
        <a:off x="1314871" y="4271309"/>
        <a:ext cx="10327779" cy="113841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727D6-E552-4C42-8DB1-0604D773E3CD}">
      <dsp:nvSpPr>
        <dsp:cNvPr id="0" name=""/>
        <dsp:cNvSpPr/>
      </dsp:nvSpPr>
      <dsp:spPr>
        <a:xfrm rot="5400000">
          <a:off x="5942919" y="-1258044"/>
          <a:ext cx="3948166" cy="7451296"/>
        </a:xfrm>
        <a:prstGeom prst="round2SameRect">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git clone </a:t>
          </a:r>
          <a:r>
            <a:rPr lang="en-US" sz="2700" kern="1200" dirty="0">
              <a:hlinkClick xmlns:r="http://schemas.openxmlformats.org/officeDocument/2006/relationships" r:id="rId1"/>
            </a:rPr>
            <a:t>https://github.com/vireshku/javawarsample.git</a:t>
          </a:r>
          <a:endParaRPr lang="en-US" sz="2700" kern="1200" dirty="0"/>
        </a:p>
        <a:p>
          <a:pPr marL="228600" lvl="1" indent="-228600" algn="l" defTabSz="1200150">
            <a:lnSpc>
              <a:spcPct val="90000"/>
            </a:lnSpc>
            <a:spcBef>
              <a:spcPct val="0"/>
            </a:spcBef>
            <a:spcAft>
              <a:spcPct val="15000"/>
            </a:spcAft>
            <a:buChar char="•"/>
          </a:pPr>
          <a:r>
            <a:rPr lang="en-US" sz="2700" kern="1200"/>
            <a:t>cd javawarsample</a:t>
          </a:r>
        </a:p>
        <a:p>
          <a:pPr marL="228600" lvl="1" indent="-228600" algn="l" defTabSz="1200150">
            <a:lnSpc>
              <a:spcPct val="90000"/>
            </a:lnSpc>
            <a:spcBef>
              <a:spcPct val="0"/>
            </a:spcBef>
            <a:spcAft>
              <a:spcPct val="15000"/>
            </a:spcAft>
            <a:buChar char="•"/>
          </a:pPr>
          <a:r>
            <a:rPr lang="en-US" sz="2700" kern="1200"/>
            <a:t>heroku create</a:t>
          </a:r>
        </a:p>
        <a:p>
          <a:pPr marL="228600" lvl="1" indent="-228600" algn="l" defTabSz="1200150">
            <a:lnSpc>
              <a:spcPct val="90000"/>
            </a:lnSpc>
            <a:spcBef>
              <a:spcPct val="0"/>
            </a:spcBef>
            <a:spcAft>
              <a:spcPct val="15000"/>
            </a:spcAft>
            <a:buChar char="•"/>
          </a:pPr>
          <a:r>
            <a:rPr lang="en-US" sz="2700" kern="1200" dirty="0" err="1"/>
            <a:t>mvn</a:t>
          </a:r>
          <a:r>
            <a:rPr lang="en-US" sz="2700" kern="1200" dirty="0"/>
            <a:t> clean </a:t>
          </a:r>
          <a:r>
            <a:rPr lang="en-US" sz="2700" kern="1200" dirty="0" err="1"/>
            <a:t>heroku:deploy-war</a:t>
          </a:r>
          <a:endParaRPr lang="en-US" sz="2700" kern="1200" dirty="0"/>
        </a:p>
        <a:p>
          <a:pPr marL="228600" lvl="1" indent="-228600" algn="l" defTabSz="1200150">
            <a:lnSpc>
              <a:spcPct val="90000"/>
            </a:lnSpc>
            <a:spcBef>
              <a:spcPct val="0"/>
            </a:spcBef>
            <a:spcAft>
              <a:spcPct val="15000"/>
            </a:spcAft>
            <a:buChar char="•"/>
          </a:pPr>
          <a:r>
            <a:rPr lang="en-US" sz="2700" kern="1200"/>
            <a:t>heroku open</a:t>
          </a:r>
        </a:p>
      </dsp:txBody>
      <dsp:txXfrm rot="-5400000">
        <a:off x="4191354" y="686255"/>
        <a:ext cx="7258562" cy="3562698"/>
      </dsp:txXfrm>
    </dsp:sp>
    <dsp:sp modelId="{0B39D9E9-B677-4D3E-91D5-5010BCC5F603}">
      <dsp:nvSpPr>
        <dsp:cNvPr id="0" name=""/>
        <dsp:cNvSpPr/>
      </dsp:nvSpPr>
      <dsp:spPr>
        <a:xfrm>
          <a:off x="0" y="0"/>
          <a:ext cx="4191354" cy="4935208"/>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a:t>Steps:</a:t>
          </a:r>
        </a:p>
      </dsp:txBody>
      <dsp:txXfrm>
        <a:off x="204605" y="204605"/>
        <a:ext cx="3782144" cy="4525998"/>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B785A-FC42-4A6F-AAF0-2FDAC6A55D48}">
      <dsp:nvSpPr>
        <dsp:cNvPr id="0" name=""/>
        <dsp:cNvSpPr/>
      </dsp:nvSpPr>
      <dsp:spPr>
        <a:xfrm>
          <a:off x="0" y="2757"/>
          <a:ext cx="11080897" cy="197466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100000"/>
            </a:lnSpc>
            <a:spcBef>
              <a:spcPct val="0"/>
            </a:spcBef>
            <a:spcAft>
              <a:spcPct val="35000"/>
            </a:spcAft>
            <a:buNone/>
          </a:pPr>
          <a:r>
            <a:rPr lang="en-US" sz="2800" kern="1200" dirty="0" err="1"/>
            <a:t>app.json</a:t>
          </a:r>
          <a:r>
            <a:rPr lang="en-US" sz="2800" kern="1200" dirty="0"/>
            <a:t> is a manifest format for describing web apps. It declares environment variables, add-ons, and other information required to run an app on Heroku. </a:t>
          </a:r>
        </a:p>
      </dsp:txBody>
      <dsp:txXfrm>
        <a:off x="96395" y="99152"/>
        <a:ext cx="10888107" cy="1781879"/>
      </dsp:txXfrm>
    </dsp:sp>
    <dsp:sp modelId="{F8874ED3-9594-4B61-B7CF-C14575F312BC}">
      <dsp:nvSpPr>
        <dsp:cNvPr id="0" name=""/>
        <dsp:cNvSpPr/>
      </dsp:nvSpPr>
      <dsp:spPr>
        <a:xfrm>
          <a:off x="0" y="1986258"/>
          <a:ext cx="11080897" cy="950211"/>
        </a:xfrm>
        <a:prstGeom prst="round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dirty="0"/>
            <a:t>Example</a:t>
          </a:r>
          <a:r>
            <a:rPr lang="en-US" sz="500" kern="1200" dirty="0"/>
            <a:t>:</a:t>
          </a:r>
        </a:p>
      </dsp:txBody>
      <dsp:txXfrm>
        <a:off x="46385" y="2032643"/>
        <a:ext cx="10988127" cy="857441"/>
      </dsp:txXfrm>
    </dsp:sp>
    <dsp:sp modelId="{B9C907CE-AFAA-48F8-91E5-7DE13C2CCD28}">
      <dsp:nvSpPr>
        <dsp:cNvPr id="0" name=""/>
        <dsp:cNvSpPr/>
      </dsp:nvSpPr>
      <dsp:spPr>
        <a:xfrm>
          <a:off x="0" y="2945300"/>
          <a:ext cx="11080897" cy="2750991"/>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i="1" kern="1200" dirty="0"/>
            <a:t>{  </a:t>
          </a:r>
        </a:p>
        <a:p>
          <a:pPr marL="0" lvl="0" indent="0" algn="l" defTabSz="800100">
            <a:lnSpc>
              <a:spcPct val="100000"/>
            </a:lnSpc>
            <a:spcBef>
              <a:spcPct val="0"/>
            </a:spcBef>
            <a:spcAft>
              <a:spcPct val="35000"/>
            </a:spcAft>
            <a:buNone/>
          </a:pPr>
          <a:r>
            <a:rPr lang="en-US" sz="1800" i="1" kern="1200" dirty="0"/>
            <a:t>"name": "Start on Heroku: Java",  </a:t>
          </a:r>
        </a:p>
        <a:p>
          <a:pPr marL="0" lvl="0" indent="0" algn="l" defTabSz="800100">
            <a:lnSpc>
              <a:spcPct val="100000"/>
            </a:lnSpc>
            <a:spcBef>
              <a:spcPct val="0"/>
            </a:spcBef>
            <a:spcAft>
              <a:spcPct val="35000"/>
            </a:spcAft>
            <a:buNone/>
          </a:pPr>
          <a:r>
            <a:rPr lang="en-US" sz="1800" i="1" kern="1200" dirty="0"/>
            <a:t>"description": "A barebones Java app, which can easily be deployed to Heroku.", </a:t>
          </a:r>
        </a:p>
        <a:p>
          <a:pPr marL="0" lvl="0" indent="0" algn="l" defTabSz="800100">
            <a:lnSpc>
              <a:spcPct val="100000"/>
            </a:lnSpc>
            <a:spcBef>
              <a:spcPct val="0"/>
            </a:spcBef>
            <a:spcAft>
              <a:spcPct val="35000"/>
            </a:spcAft>
            <a:buNone/>
          </a:pPr>
          <a:r>
            <a:rPr lang="en-US" sz="1800" i="1" kern="1200" dirty="0"/>
            <a:t> "addons": [ "</a:t>
          </a:r>
          <a:r>
            <a:rPr lang="en-US" sz="1800" i="1" kern="1200" dirty="0" err="1"/>
            <a:t>heroku-postgresql</a:t>
          </a:r>
          <a:r>
            <a:rPr lang="en-US" sz="1800" i="1" kern="1200" dirty="0"/>
            <a:t>" ]</a:t>
          </a:r>
        </a:p>
        <a:p>
          <a:pPr marL="0" lvl="0" indent="0" algn="l" defTabSz="800100">
            <a:lnSpc>
              <a:spcPct val="100000"/>
            </a:lnSpc>
            <a:spcBef>
              <a:spcPct val="0"/>
            </a:spcBef>
            <a:spcAft>
              <a:spcPct val="35000"/>
            </a:spcAft>
            <a:buNone/>
          </a:pPr>
          <a:r>
            <a:rPr lang="en-US" sz="1800" i="1" kern="1200" dirty="0"/>
            <a:t>}</a:t>
          </a:r>
        </a:p>
      </dsp:txBody>
      <dsp:txXfrm>
        <a:off x="134292" y="3079592"/>
        <a:ext cx="10812313" cy="2482407"/>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C4F95-72E4-4958-92A8-C168866C51B6}">
      <dsp:nvSpPr>
        <dsp:cNvPr id="0" name=""/>
        <dsp:cNvSpPr/>
      </dsp:nvSpPr>
      <dsp:spPr>
        <a:xfrm>
          <a:off x="2644" y="305486"/>
          <a:ext cx="2098082" cy="12588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addons</a:t>
          </a:r>
          <a:endParaRPr lang="en-US" sz="2600" kern="1200" dirty="0"/>
        </a:p>
      </dsp:txBody>
      <dsp:txXfrm>
        <a:off x="2644" y="305486"/>
        <a:ext cx="2098082" cy="1258849"/>
      </dsp:txXfrm>
    </dsp:sp>
    <dsp:sp modelId="{6935CA8E-90F7-4C3E-93DB-A9809808596A}">
      <dsp:nvSpPr>
        <dsp:cNvPr id="0" name=""/>
        <dsp:cNvSpPr/>
      </dsp:nvSpPr>
      <dsp:spPr>
        <a:xfrm>
          <a:off x="2310534" y="305486"/>
          <a:ext cx="2098082" cy="12588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buildpacks</a:t>
          </a:r>
          <a:endParaRPr lang="en-US" sz="2600" kern="1200" dirty="0"/>
        </a:p>
      </dsp:txBody>
      <dsp:txXfrm>
        <a:off x="2310534" y="305486"/>
        <a:ext cx="2098082" cy="1258849"/>
      </dsp:txXfrm>
    </dsp:sp>
    <dsp:sp modelId="{A6F38174-87E3-464F-8644-D83C422182FB}">
      <dsp:nvSpPr>
        <dsp:cNvPr id="0" name=""/>
        <dsp:cNvSpPr/>
      </dsp:nvSpPr>
      <dsp:spPr>
        <a:xfrm>
          <a:off x="4618425" y="305486"/>
          <a:ext cx="2098082" cy="12588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description</a:t>
          </a:r>
          <a:endParaRPr lang="en-US" sz="2600" kern="1200" dirty="0"/>
        </a:p>
      </dsp:txBody>
      <dsp:txXfrm>
        <a:off x="4618425" y="305486"/>
        <a:ext cx="2098082" cy="1258849"/>
      </dsp:txXfrm>
    </dsp:sp>
    <dsp:sp modelId="{E445685B-468E-4E1B-8C2A-0070E3252EE6}">
      <dsp:nvSpPr>
        <dsp:cNvPr id="0" name=""/>
        <dsp:cNvSpPr/>
      </dsp:nvSpPr>
      <dsp:spPr>
        <a:xfrm>
          <a:off x="6926315" y="305486"/>
          <a:ext cx="2098082" cy="12588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env</a:t>
          </a:r>
          <a:endParaRPr lang="en-US" sz="2600" kern="1200" dirty="0"/>
        </a:p>
      </dsp:txBody>
      <dsp:txXfrm>
        <a:off x="6926315" y="305486"/>
        <a:ext cx="2098082" cy="1258849"/>
      </dsp:txXfrm>
    </dsp:sp>
    <dsp:sp modelId="{8209AFBA-88EF-40B8-AEAA-2DA2144A68EE}">
      <dsp:nvSpPr>
        <dsp:cNvPr id="0" name=""/>
        <dsp:cNvSpPr/>
      </dsp:nvSpPr>
      <dsp:spPr>
        <a:xfrm>
          <a:off x="2644" y="1774143"/>
          <a:ext cx="2098082" cy="12588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environments</a:t>
          </a:r>
          <a:endParaRPr lang="en-US" sz="2600" kern="1200" dirty="0"/>
        </a:p>
      </dsp:txBody>
      <dsp:txXfrm>
        <a:off x="2644" y="1774143"/>
        <a:ext cx="2098082" cy="1258849"/>
      </dsp:txXfrm>
    </dsp:sp>
    <dsp:sp modelId="{E2F71461-68A7-47F7-895F-ABB2E1116BE4}">
      <dsp:nvSpPr>
        <dsp:cNvPr id="0" name=""/>
        <dsp:cNvSpPr/>
      </dsp:nvSpPr>
      <dsp:spPr>
        <a:xfrm>
          <a:off x="2310534" y="1774143"/>
          <a:ext cx="2098082" cy="12588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hlinkClick xmlns:r="http://schemas.openxmlformats.org/officeDocument/2006/relationships" r:id="" action="ppaction://hlinksldjump"/>
            </a:rPr>
            <a:t>formation</a:t>
          </a:r>
          <a:endParaRPr lang="en-US" sz="2600" kern="1200" dirty="0"/>
        </a:p>
      </dsp:txBody>
      <dsp:txXfrm>
        <a:off x="2310534" y="1774143"/>
        <a:ext cx="2098082" cy="1258849"/>
      </dsp:txXfrm>
    </dsp:sp>
    <dsp:sp modelId="{ABDE63AD-2789-4879-9BBD-42E10ED06AC1}">
      <dsp:nvSpPr>
        <dsp:cNvPr id="0" name=""/>
        <dsp:cNvSpPr/>
      </dsp:nvSpPr>
      <dsp:spPr>
        <a:xfrm>
          <a:off x="4618425" y="1774143"/>
          <a:ext cx="2098082" cy="12588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image</a:t>
          </a:r>
          <a:endParaRPr lang="en-US" sz="2600" kern="1200"/>
        </a:p>
      </dsp:txBody>
      <dsp:txXfrm>
        <a:off x="4618425" y="1774143"/>
        <a:ext cx="2098082" cy="1258849"/>
      </dsp:txXfrm>
    </dsp:sp>
    <dsp:sp modelId="{4D4E50BF-AE40-4F4F-9D32-2F2C3BF49351}">
      <dsp:nvSpPr>
        <dsp:cNvPr id="0" name=""/>
        <dsp:cNvSpPr/>
      </dsp:nvSpPr>
      <dsp:spPr>
        <a:xfrm>
          <a:off x="6926315" y="1774143"/>
          <a:ext cx="2098082" cy="12588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keywords</a:t>
          </a:r>
          <a:endParaRPr lang="en-US" sz="2600" kern="1200"/>
        </a:p>
      </dsp:txBody>
      <dsp:txXfrm>
        <a:off x="6926315" y="1774143"/>
        <a:ext cx="2098082" cy="1258849"/>
      </dsp:txXfrm>
    </dsp:sp>
    <dsp:sp modelId="{D0320591-3332-47DA-B497-2FD000EB59C2}">
      <dsp:nvSpPr>
        <dsp:cNvPr id="0" name=""/>
        <dsp:cNvSpPr/>
      </dsp:nvSpPr>
      <dsp:spPr>
        <a:xfrm>
          <a:off x="2644" y="3242801"/>
          <a:ext cx="2098082" cy="12588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logo</a:t>
          </a:r>
          <a:endParaRPr lang="en-US" sz="2600" kern="1200"/>
        </a:p>
      </dsp:txBody>
      <dsp:txXfrm>
        <a:off x="2644" y="3242801"/>
        <a:ext cx="2098082" cy="1258849"/>
      </dsp:txXfrm>
    </dsp:sp>
    <dsp:sp modelId="{0827A79C-83C8-470D-9FF4-786D98240359}">
      <dsp:nvSpPr>
        <dsp:cNvPr id="0" name=""/>
        <dsp:cNvSpPr/>
      </dsp:nvSpPr>
      <dsp:spPr>
        <a:xfrm>
          <a:off x="2310534" y="3242801"/>
          <a:ext cx="2098082" cy="12588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name</a:t>
          </a:r>
          <a:endParaRPr lang="en-US" sz="2600" kern="1200"/>
        </a:p>
      </dsp:txBody>
      <dsp:txXfrm>
        <a:off x="2310534" y="3242801"/>
        <a:ext cx="2098082" cy="1258849"/>
      </dsp:txXfrm>
    </dsp:sp>
    <dsp:sp modelId="{B22405F4-CDAC-4EB0-86B0-794E2187491B}">
      <dsp:nvSpPr>
        <dsp:cNvPr id="0" name=""/>
        <dsp:cNvSpPr/>
      </dsp:nvSpPr>
      <dsp:spPr>
        <a:xfrm>
          <a:off x="4618425" y="3242801"/>
          <a:ext cx="2098082" cy="12588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repository</a:t>
          </a:r>
          <a:endParaRPr lang="en-US" sz="2600" kern="1200"/>
        </a:p>
      </dsp:txBody>
      <dsp:txXfrm>
        <a:off x="4618425" y="3242801"/>
        <a:ext cx="2098082" cy="1258849"/>
      </dsp:txXfrm>
    </dsp:sp>
    <dsp:sp modelId="{3B23C38D-C9F1-45A9-A6AA-CBBA0890492A}">
      <dsp:nvSpPr>
        <dsp:cNvPr id="0" name=""/>
        <dsp:cNvSpPr/>
      </dsp:nvSpPr>
      <dsp:spPr>
        <a:xfrm>
          <a:off x="6926315" y="3242801"/>
          <a:ext cx="2098082" cy="12588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scripts</a:t>
          </a:r>
          <a:endParaRPr lang="en-US" sz="2600" kern="1200"/>
        </a:p>
      </dsp:txBody>
      <dsp:txXfrm>
        <a:off x="6926315" y="3242801"/>
        <a:ext cx="2098082" cy="1258849"/>
      </dsp:txXfrm>
    </dsp:sp>
    <dsp:sp modelId="{CE3E30B7-AAB5-4717-A58D-BEB632E56E13}">
      <dsp:nvSpPr>
        <dsp:cNvPr id="0" name=""/>
        <dsp:cNvSpPr/>
      </dsp:nvSpPr>
      <dsp:spPr>
        <a:xfrm>
          <a:off x="1156589" y="4711458"/>
          <a:ext cx="2098082" cy="12588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stack</a:t>
          </a:r>
          <a:endParaRPr lang="en-US" sz="2600" kern="1200"/>
        </a:p>
      </dsp:txBody>
      <dsp:txXfrm>
        <a:off x="1156589" y="4711458"/>
        <a:ext cx="2098082" cy="1258849"/>
      </dsp:txXfrm>
    </dsp:sp>
    <dsp:sp modelId="{094715CE-F302-44BA-BBA9-730AB1B2192B}">
      <dsp:nvSpPr>
        <dsp:cNvPr id="0" name=""/>
        <dsp:cNvSpPr/>
      </dsp:nvSpPr>
      <dsp:spPr>
        <a:xfrm>
          <a:off x="3464479" y="4711458"/>
          <a:ext cx="2098082" cy="12588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success_url</a:t>
          </a:r>
          <a:endParaRPr lang="en-US" sz="2600" kern="1200"/>
        </a:p>
      </dsp:txBody>
      <dsp:txXfrm>
        <a:off x="3464479" y="4711458"/>
        <a:ext cx="2098082" cy="1258849"/>
      </dsp:txXfrm>
    </dsp:sp>
    <dsp:sp modelId="{F255F0E8-D558-41FE-8D14-1F7490E575A7}">
      <dsp:nvSpPr>
        <dsp:cNvPr id="0" name=""/>
        <dsp:cNvSpPr/>
      </dsp:nvSpPr>
      <dsp:spPr>
        <a:xfrm>
          <a:off x="5772370" y="4711458"/>
          <a:ext cx="2098082" cy="12588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hlinkClick xmlns:r="http://schemas.openxmlformats.org/officeDocument/2006/relationships" r:id="rId1"/>
            </a:rPr>
            <a:t>website</a:t>
          </a:r>
          <a:endParaRPr lang="en-US" sz="2600" kern="1200"/>
        </a:p>
      </dsp:txBody>
      <dsp:txXfrm>
        <a:off x="5772370" y="4711458"/>
        <a:ext cx="2098082" cy="12588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58F07-DE95-45AF-8FDF-03D3563D512E}">
      <dsp:nvSpPr>
        <dsp:cNvPr id="0" name=""/>
        <dsp:cNvSpPr/>
      </dsp:nvSpPr>
      <dsp:spPr>
        <a:xfrm>
          <a:off x="1392" y="908479"/>
          <a:ext cx="5068756" cy="253437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When the Heroku platform receives the application source, it initiates a build of the source application. </a:t>
          </a:r>
        </a:p>
      </dsp:txBody>
      <dsp:txXfrm>
        <a:off x="75621" y="982708"/>
        <a:ext cx="4920298" cy="2385920"/>
      </dsp:txXfrm>
    </dsp:sp>
    <dsp:sp modelId="{B3B2A4AE-D479-40ED-8078-9FAEFED642D4}">
      <dsp:nvSpPr>
        <dsp:cNvPr id="0" name=""/>
        <dsp:cNvSpPr/>
      </dsp:nvSpPr>
      <dsp:spPr>
        <a:xfrm>
          <a:off x="6337338" y="908479"/>
          <a:ext cx="5068756" cy="253437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The build mechanism is typically language specific, but follows the same pattern, typically retrieving the specified dependencies, and creating any necessary assets (whether as simple as processing style sheets or as complex as compiling code).</a:t>
          </a:r>
        </a:p>
      </dsp:txBody>
      <dsp:txXfrm>
        <a:off x="6411567" y="982708"/>
        <a:ext cx="4920298" cy="238592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66AD6-2B38-47FA-8257-95B33A2267D5}">
      <dsp:nvSpPr>
        <dsp:cNvPr id="0" name=""/>
        <dsp:cNvSpPr/>
      </dsp:nvSpPr>
      <dsp:spPr>
        <a:xfrm>
          <a:off x="25707" y="36583"/>
          <a:ext cx="4401134" cy="4551443"/>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35000"/>
            </a:spcAft>
            <a:buNone/>
            <a:defRPr b="1"/>
          </a:pPr>
          <a:r>
            <a:rPr lang="en-US" sz="2000" b="1" kern="1200"/>
            <a:t>buildpacks</a:t>
          </a:r>
          <a:endParaRPr lang="en-US" sz="2000" kern="1200"/>
        </a:p>
        <a:p>
          <a:pPr marL="228600" lvl="1" indent="-228600" algn="l" defTabSz="889000">
            <a:lnSpc>
              <a:spcPct val="90000"/>
            </a:lnSpc>
            <a:spcBef>
              <a:spcPct val="0"/>
            </a:spcBef>
            <a:spcAft>
              <a:spcPct val="15000"/>
            </a:spcAft>
            <a:buChar char="•"/>
          </a:pPr>
          <a:r>
            <a:rPr lang="en-US" sz="2000" kern="1200"/>
            <a:t>An optional  array of objects specifying the buildpacks needed to build the app. </a:t>
          </a:r>
        </a:p>
        <a:p>
          <a:pPr marL="228600" lvl="1" indent="-228600" algn="l" defTabSz="889000">
            <a:lnSpc>
              <a:spcPct val="90000"/>
            </a:lnSpc>
            <a:spcBef>
              <a:spcPct val="0"/>
            </a:spcBef>
            <a:spcAft>
              <a:spcPct val="15000"/>
            </a:spcAft>
            <a:buChar char="•"/>
          </a:pPr>
          <a:r>
            <a:rPr lang="en-US" sz="2000" kern="1200"/>
            <a:t>Each buildpack object must contain a url field where the buildpack can be downloaded or cloned</a:t>
          </a:r>
        </a:p>
      </dsp:txBody>
      <dsp:txXfrm>
        <a:off x="670238" y="703126"/>
        <a:ext cx="3112072" cy="3218357"/>
      </dsp:txXfrm>
    </dsp:sp>
    <dsp:sp modelId="{4D4DBD5A-F486-482C-A4CD-A0F85C972E02}">
      <dsp:nvSpPr>
        <dsp:cNvPr id="0" name=""/>
        <dsp:cNvSpPr/>
      </dsp:nvSpPr>
      <dsp:spPr>
        <a:xfrm>
          <a:off x="4747186" y="1168220"/>
          <a:ext cx="2288168" cy="2288168"/>
        </a:xfrm>
        <a:prstGeom prst="mathEqual">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US" sz="5500" kern="1200"/>
        </a:p>
      </dsp:txBody>
      <dsp:txXfrm>
        <a:off x="5050483" y="1639583"/>
        <a:ext cx="1681574" cy="1345442"/>
      </dsp:txXfrm>
    </dsp:sp>
    <dsp:sp modelId="{242ED66E-4E82-4973-8094-AA811638789F}">
      <dsp:nvSpPr>
        <dsp:cNvPr id="0" name=""/>
        <dsp:cNvSpPr/>
      </dsp:nvSpPr>
      <dsp:spPr>
        <a:xfrm>
          <a:off x="7355698" y="445"/>
          <a:ext cx="4243921" cy="4623718"/>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defRPr b="1"/>
          </a:pPr>
          <a:r>
            <a:rPr lang="en-US" sz="1800" kern="1200" dirty="0"/>
            <a:t>{  "buildpacks": </a:t>
          </a:r>
        </a:p>
        <a:p>
          <a:pPr marL="0" lvl="0" indent="0" algn="l" defTabSz="800100">
            <a:lnSpc>
              <a:spcPct val="90000"/>
            </a:lnSpc>
            <a:spcBef>
              <a:spcPct val="0"/>
            </a:spcBef>
            <a:spcAft>
              <a:spcPct val="35000"/>
            </a:spcAft>
            <a:buNone/>
            <a:defRPr b="1"/>
          </a:pPr>
          <a:r>
            <a:rPr lang="en-US" sz="1800" kern="1200" dirty="0"/>
            <a:t>[   </a:t>
          </a:r>
        </a:p>
        <a:p>
          <a:pPr marL="0" lvl="0" indent="0" algn="l" defTabSz="800100">
            <a:lnSpc>
              <a:spcPct val="90000"/>
            </a:lnSpc>
            <a:spcBef>
              <a:spcPct val="0"/>
            </a:spcBef>
            <a:spcAft>
              <a:spcPct val="35000"/>
            </a:spcAft>
            <a:buNone/>
            <a:defRPr b="1"/>
          </a:pPr>
          <a:r>
            <a:rPr lang="en-US" sz="1800" kern="1200" dirty="0"/>
            <a:t> {      "</a:t>
          </a:r>
          <a:r>
            <a:rPr lang="en-US" sz="1800" kern="1200" dirty="0" err="1"/>
            <a:t>url</a:t>
          </a:r>
          <a:r>
            <a:rPr lang="en-US" sz="1800" kern="1200" dirty="0"/>
            <a:t>": </a:t>
          </a:r>
          <a:r>
            <a:rPr lang="en-US" sz="1800" b="1" kern="1200" dirty="0">
              <a:solidFill>
                <a:prstClr val="white"/>
              </a:solidFill>
              <a:latin typeface="Calibri" panose="020F050202020403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https://github.com/heroku/heroku-buildpack-pgbouncer</a:t>
          </a:r>
          <a:r>
            <a:rPr lang="en-US" sz="1800" b="1" kern="1200" dirty="0">
              <a:solidFill>
                <a:prstClr val="white"/>
              </a:solidFill>
              <a:latin typeface="Calibri" panose="020F0502020204030204"/>
              <a:ea typeface="+mn-ea"/>
              <a:cs typeface="+mn-cs"/>
            </a:rPr>
            <a:t>     </a:t>
          </a:r>
          <a:r>
            <a:rPr lang="en-US" sz="1800" kern="1200" dirty="0"/>
            <a:t>},  </a:t>
          </a:r>
        </a:p>
        <a:p>
          <a:pPr marL="0" lvl="0" indent="0" algn="l" defTabSz="800100">
            <a:lnSpc>
              <a:spcPct val="90000"/>
            </a:lnSpc>
            <a:spcBef>
              <a:spcPct val="0"/>
            </a:spcBef>
            <a:spcAft>
              <a:spcPct val="35000"/>
            </a:spcAft>
            <a:buNone/>
            <a:defRPr b="1"/>
          </a:pPr>
          <a:r>
            <a:rPr lang="en-US" sz="1800" kern="1200" dirty="0"/>
            <a:t>  {      "</a:t>
          </a:r>
          <a:r>
            <a:rPr lang="en-US" sz="1800" kern="1200" dirty="0" err="1"/>
            <a:t>url</a:t>
          </a:r>
          <a:r>
            <a:rPr lang="en-US" sz="1800" kern="1200" dirty="0"/>
            <a:t>": "</a:t>
          </a:r>
          <a:r>
            <a:rPr lang="en-US" sz="1800" kern="1200" dirty="0" err="1"/>
            <a:t>heroku</a:t>
          </a:r>
          <a:r>
            <a:rPr lang="en-US" sz="1800" kern="1200" dirty="0"/>
            <a:t>/ruby"    }  </a:t>
          </a:r>
        </a:p>
        <a:p>
          <a:pPr marL="0" lvl="0" indent="0" algn="l" defTabSz="800100">
            <a:lnSpc>
              <a:spcPct val="90000"/>
            </a:lnSpc>
            <a:spcBef>
              <a:spcPct val="0"/>
            </a:spcBef>
            <a:spcAft>
              <a:spcPct val="35000"/>
            </a:spcAft>
            <a:buNone/>
            <a:defRPr b="1"/>
          </a:pPr>
          <a:r>
            <a:rPr lang="en-US" sz="1800" kern="1200" dirty="0"/>
            <a:t>]</a:t>
          </a:r>
        </a:p>
        <a:p>
          <a:pPr marL="0" lvl="0" indent="0" algn="l" defTabSz="800100">
            <a:lnSpc>
              <a:spcPct val="90000"/>
            </a:lnSpc>
            <a:spcBef>
              <a:spcPct val="0"/>
            </a:spcBef>
            <a:spcAft>
              <a:spcPct val="35000"/>
            </a:spcAft>
            <a:buNone/>
            <a:defRPr b="1"/>
          </a:pPr>
          <a:r>
            <a:rPr lang="en-US" sz="1800" kern="1200" dirty="0"/>
            <a:t>}</a:t>
          </a:r>
        </a:p>
      </dsp:txBody>
      <dsp:txXfrm>
        <a:off x="7977206" y="677573"/>
        <a:ext cx="3000905" cy="3269462"/>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AFA15-0B26-42B4-8BDF-9245A341BF67}">
      <dsp:nvSpPr>
        <dsp:cNvPr id="0" name=""/>
        <dsp:cNvSpPr/>
      </dsp:nvSpPr>
      <dsp:spPr>
        <a:xfrm>
          <a:off x="0" y="3307582"/>
          <a:ext cx="10905066" cy="108562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  "description": "This app does one little thing, and does it well."}</a:t>
          </a:r>
        </a:p>
      </dsp:txBody>
      <dsp:txXfrm>
        <a:off x="0" y="3307582"/>
        <a:ext cx="10905066" cy="1085622"/>
      </dsp:txXfrm>
    </dsp:sp>
    <dsp:sp modelId="{82B91D29-7546-4C51-95E3-8290A7A9AB51}">
      <dsp:nvSpPr>
        <dsp:cNvPr id="0" name=""/>
        <dsp:cNvSpPr/>
      </dsp:nvSpPr>
      <dsp:spPr>
        <a:xfrm rot="10800000">
          <a:off x="0" y="1654179"/>
          <a:ext cx="10905066" cy="1669687"/>
        </a:xfrm>
        <a:prstGeom prst="upArrowCallou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(string, optional) An optional brief summary of the app as string: </a:t>
          </a:r>
        </a:p>
      </dsp:txBody>
      <dsp:txXfrm rot="-10800000">
        <a:off x="0" y="1654179"/>
        <a:ext cx="10905066" cy="586060"/>
      </dsp:txXfrm>
    </dsp:sp>
    <dsp:sp modelId="{C1A0D7A5-A5D5-44B4-996C-70B477FF2834}">
      <dsp:nvSpPr>
        <dsp:cNvPr id="0" name=""/>
        <dsp:cNvSpPr/>
      </dsp:nvSpPr>
      <dsp:spPr>
        <a:xfrm>
          <a:off x="5324" y="2240240"/>
          <a:ext cx="3631472" cy="499236"/>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a:t>what it does, </a:t>
          </a:r>
        </a:p>
      </dsp:txBody>
      <dsp:txXfrm>
        <a:off x="5324" y="2240240"/>
        <a:ext cx="3631472" cy="499236"/>
      </dsp:txXfrm>
    </dsp:sp>
    <dsp:sp modelId="{33018B60-22D3-4712-B65A-791010A008F3}">
      <dsp:nvSpPr>
        <dsp:cNvPr id="0" name=""/>
        <dsp:cNvSpPr/>
      </dsp:nvSpPr>
      <dsp:spPr>
        <a:xfrm>
          <a:off x="3636796" y="2240240"/>
          <a:ext cx="3631472" cy="499236"/>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a:t>who it’s for, </a:t>
          </a:r>
        </a:p>
      </dsp:txBody>
      <dsp:txXfrm>
        <a:off x="3636796" y="2240240"/>
        <a:ext cx="3631472" cy="499236"/>
      </dsp:txXfrm>
    </dsp:sp>
    <dsp:sp modelId="{DBA2B079-950F-4BFE-B68F-BBC80A4B69F7}">
      <dsp:nvSpPr>
        <dsp:cNvPr id="0" name=""/>
        <dsp:cNvSpPr/>
      </dsp:nvSpPr>
      <dsp:spPr>
        <a:xfrm>
          <a:off x="7268269" y="2240240"/>
          <a:ext cx="3631472" cy="499236"/>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a:t>why it exists, etc.</a:t>
          </a:r>
        </a:p>
      </dsp:txBody>
      <dsp:txXfrm>
        <a:off x="7268269" y="2240240"/>
        <a:ext cx="3631472" cy="499236"/>
      </dsp:txXfrm>
    </dsp:sp>
    <dsp:sp modelId="{3DB096E0-10C4-4939-A115-9B6DA022EE1B}">
      <dsp:nvSpPr>
        <dsp:cNvPr id="0" name=""/>
        <dsp:cNvSpPr/>
      </dsp:nvSpPr>
      <dsp:spPr>
        <a:xfrm rot="10800000">
          <a:off x="0" y="776"/>
          <a:ext cx="10905066" cy="1669687"/>
        </a:xfrm>
        <a:prstGeom prst="upArrowCallou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description</a:t>
          </a:r>
        </a:p>
      </dsp:txBody>
      <dsp:txXfrm rot="10800000">
        <a:off x="0" y="776"/>
        <a:ext cx="10905066" cy="1084913"/>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867CC4-485B-43AE-AC4B-924775CF6F68}">
      <dsp:nvSpPr>
        <dsp:cNvPr id="0" name=""/>
        <dsp:cNvSpPr/>
      </dsp:nvSpPr>
      <dsp:spPr>
        <a:xfrm>
          <a:off x="0" y="19521"/>
          <a:ext cx="8516679" cy="149756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Worker Dynos, Background Jobs and Queueing:</a:t>
          </a:r>
        </a:p>
      </dsp:txBody>
      <dsp:txXfrm>
        <a:off x="73105" y="92626"/>
        <a:ext cx="8370469" cy="1351353"/>
      </dsp:txXfrm>
    </dsp:sp>
    <dsp:sp modelId="{330A9736-D418-4D9A-80A4-24F4E044A9B0}">
      <dsp:nvSpPr>
        <dsp:cNvPr id="0" name=""/>
        <dsp:cNvSpPr/>
      </dsp:nvSpPr>
      <dsp:spPr>
        <a:xfrm>
          <a:off x="0" y="1594845"/>
          <a:ext cx="8516679" cy="1497563"/>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rgbClr val="C00000"/>
              </a:solidFill>
            </a:rPr>
            <a:t>Background jobs </a:t>
          </a:r>
          <a:r>
            <a:rPr lang="en-US" sz="2700" kern="1200" dirty="0"/>
            <a:t>can dramatically improve the scalability of a web app by enabling it to offload slow or CPU-intensive tasks from its front-end. </a:t>
          </a:r>
        </a:p>
      </dsp:txBody>
      <dsp:txXfrm>
        <a:off x="73105" y="1667950"/>
        <a:ext cx="8370469" cy="1351353"/>
      </dsp:txXfrm>
    </dsp:sp>
    <dsp:sp modelId="{4F961399-CCC2-4649-B902-7A991DE066DA}">
      <dsp:nvSpPr>
        <dsp:cNvPr id="0" name=""/>
        <dsp:cNvSpPr/>
      </dsp:nvSpPr>
      <dsp:spPr>
        <a:xfrm>
          <a:off x="0" y="3170168"/>
          <a:ext cx="8516679" cy="1497563"/>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This helps ensure that the front-end can handle incoming web requests promptly.</a:t>
          </a:r>
        </a:p>
      </dsp:txBody>
      <dsp:txXfrm>
        <a:off x="73105" y="3243273"/>
        <a:ext cx="8370469" cy="1351353"/>
      </dsp:txXfrm>
    </dsp:sp>
    <dsp:sp modelId="{991C7C40-0543-45CF-AE1B-4EC4710A7B7C}">
      <dsp:nvSpPr>
        <dsp:cNvPr id="0" name=""/>
        <dsp:cNvSpPr/>
      </dsp:nvSpPr>
      <dsp:spPr>
        <a:xfrm>
          <a:off x="0" y="4745491"/>
          <a:ext cx="8516679" cy="149756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Thus, reducing the likelihood of performance issues that occur when requests become backlogged.</a:t>
          </a:r>
        </a:p>
      </dsp:txBody>
      <dsp:txXfrm>
        <a:off x="73105" y="4818596"/>
        <a:ext cx="8370469" cy="1351353"/>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326A9-E5DD-4BB4-A151-755BD1BD3C90}">
      <dsp:nvSpPr>
        <dsp:cNvPr id="0" name=""/>
        <dsp:cNvSpPr/>
      </dsp:nvSpPr>
      <dsp:spPr>
        <a:xfrm>
          <a:off x="0" y="2532"/>
          <a:ext cx="801440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EBA256-164E-47C4-BBA7-673896DBA91B}">
      <dsp:nvSpPr>
        <dsp:cNvPr id="0" name=""/>
        <dsp:cNvSpPr/>
      </dsp:nvSpPr>
      <dsp:spPr>
        <a:xfrm>
          <a:off x="0" y="2532"/>
          <a:ext cx="8014401" cy="1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A typical web app responds to most requests in no more than 500 milliseconds. </a:t>
          </a:r>
        </a:p>
      </dsp:txBody>
      <dsp:txXfrm>
        <a:off x="0" y="2532"/>
        <a:ext cx="8014401" cy="1726897"/>
      </dsp:txXfrm>
    </dsp:sp>
    <dsp:sp modelId="{DACE4388-7AE1-4D11-B043-103E3B6E696B}">
      <dsp:nvSpPr>
        <dsp:cNvPr id="0" name=""/>
        <dsp:cNvSpPr/>
      </dsp:nvSpPr>
      <dsp:spPr>
        <a:xfrm>
          <a:off x="0" y="1729429"/>
          <a:ext cx="801440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A713D2-918E-4663-BDEA-9F6B899AF68E}">
      <dsp:nvSpPr>
        <dsp:cNvPr id="0" name=""/>
        <dsp:cNvSpPr/>
      </dsp:nvSpPr>
      <dsp:spPr>
        <a:xfrm>
          <a:off x="0" y="1729429"/>
          <a:ext cx="8014401" cy="1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If your app is regularly taking one second or longer to respond, we should investigate whether adding background jobs would improve its performance.</a:t>
          </a:r>
        </a:p>
      </dsp:txBody>
      <dsp:txXfrm>
        <a:off x="0" y="1729429"/>
        <a:ext cx="8014401" cy="1726897"/>
      </dsp:txXfrm>
    </dsp:sp>
    <dsp:sp modelId="{F6EA5842-EA8C-482B-9777-2EC481DEB916}">
      <dsp:nvSpPr>
        <dsp:cNvPr id="0" name=""/>
        <dsp:cNvSpPr/>
      </dsp:nvSpPr>
      <dsp:spPr>
        <a:xfrm>
          <a:off x="0" y="3456326"/>
          <a:ext cx="8014401"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F84D2F-9596-4CED-A543-775198F0A8B9}">
      <dsp:nvSpPr>
        <dsp:cNvPr id="0" name=""/>
        <dsp:cNvSpPr/>
      </dsp:nvSpPr>
      <dsp:spPr>
        <a:xfrm>
          <a:off x="0" y="3456326"/>
          <a:ext cx="8014401" cy="1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Background jobs as an architectural pattern.</a:t>
          </a:r>
        </a:p>
      </dsp:txBody>
      <dsp:txXfrm>
        <a:off x="0" y="3456326"/>
        <a:ext cx="8014401" cy="1726897"/>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E7B8C-CE1E-466F-ABAE-8A9EAE4F046B}">
      <dsp:nvSpPr>
        <dsp:cNvPr id="0" name=""/>
        <dsp:cNvSpPr/>
      </dsp:nvSpPr>
      <dsp:spPr>
        <a:xfrm>
          <a:off x="0" y="0"/>
          <a:ext cx="84184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1E522E-01AA-4AAA-B8E8-A36F824A6C18}">
      <dsp:nvSpPr>
        <dsp:cNvPr id="0" name=""/>
        <dsp:cNvSpPr/>
      </dsp:nvSpPr>
      <dsp:spPr>
        <a:xfrm>
          <a:off x="0" y="0"/>
          <a:ext cx="8418438" cy="145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kern="1200" dirty="0"/>
            <a:t>Use cases</a:t>
          </a:r>
        </a:p>
      </dsp:txBody>
      <dsp:txXfrm>
        <a:off x="0" y="0"/>
        <a:ext cx="8418438" cy="1451344"/>
      </dsp:txXfrm>
    </dsp:sp>
    <dsp:sp modelId="{033BD9C6-9612-4BF6-B56E-5F97A37D3467}">
      <dsp:nvSpPr>
        <dsp:cNvPr id="0" name=""/>
        <dsp:cNvSpPr/>
      </dsp:nvSpPr>
      <dsp:spPr>
        <a:xfrm>
          <a:off x="0" y="1451344"/>
          <a:ext cx="8418438"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71C36-9789-4DDE-8CD8-5EBF903FC236}">
      <dsp:nvSpPr>
        <dsp:cNvPr id="0" name=""/>
        <dsp:cNvSpPr/>
      </dsp:nvSpPr>
      <dsp:spPr>
        <a:xfrm>
          <a:off x="0" y="1451344"/>
          <a:ext cx="8418438" cy="145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Background jobs are especially useful for the following types of tasks:</a:t>
          </a:r>
        </a:p>
      </dsp:txBody>
      <dsp:txXfrm>
        <a:off x="0" y="1451344"/>
        <a:ext cx="8418438" cy="1451344"/>
      </dsp:txXfrm>
    </dsp:sp>
    <dsp:sp modelId="{ABBF925A-7955-4A2E-BF54-DE63ECE4725D}">
      <dsp:nvSpPr>
        <dsp:cNvPr id="0" name=""/>
        <dsp:cNvSpPr/>
      </dsp:nvSpPr>
      <dsp:spPr>
        <a:xfrm>
          <a:off x="0" y="2902688"/>
          <a:ext cx="8418438"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B8D992-5E05-4362-B44A-F5A1A59635E8}">
      <dsp:nvSpPr>
        <dsp:cNvPr id="0" name=""/>
        <dsp:cNvSpPr/>
      </dsp:nvSpPr>
      <dsp:spPr>
        <a:xfrm>
          <a:off x="0" y="2902688"/>
          <a:ext cx="8418438" cy="145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1.  </a:t>
          </a:r>
          <a:r>
            <a:rPr lang="en-US" sz="2800" kern="1200" dirty="0"/>
            <a:t>Communicating with an external API or service, such as to upload a file to External storage like Amazon S3</a:t>
          </a:r>
        </a:p>
      </dsp:txBody>
      <dsp:txXfrm>
        <a:off x="0" y="2902688"/>
        <a:ext cx="8418438" cy="1451344"/>
      </dsp:txXfrm>
    </dsp:sp>
    <dsp:sp modelId="{095D940E-9A59-4CB5-B70C-58DB830ED15D}">
      <dsp:nvSpPr>
        <dsp:cNvPr id="0" name=""/>
        <dsp:cNvSpPr/>
      </dsp:nvSpPr>
      <dsp:spPr>
        <a:xfrm>
          <a:off x="0" y="4354032"/>
          <a:ext cx="8418438"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150BD-B6C7-42FF-A0F7-52283118EC69}">
      <dsp:nvSpPr>
        <dsp:cNvPr id="0" name=""/>
        <dsp:cNvSpPr/>
      </dsp:nvSpPr>
      <dsp:spPr>
        <a:xfrm>
          <a:off x="0" y="4354032"/>
          <a:ext cx="8418438" cy="145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2. </a:t>
          </a:r>
          <a:r>
            <a:rPr lang="en-US" sz="2800" kern="1200" dirty="0">
              <a:solidFill>
                <a:prstClr val="black">
                  <a:hueOff val="0"/>
                  <a:satOff val="0"/>
                  <a:lumOff val="0"/>
                  <a:alphaOff val="0"/>
                </a:prstClr>
              </a:solidFill>
              <a:latin typeface="Calibri" panose="020F0502020204030204"/>
              <a:ea typeface="+mn-ea"/>
              <a:cs typeface="+mn-cs"/>
            </a:rPr>
            <a:t>Performing resource-intensive data manipulation, such as image or video processing.</a:t>
          </a:r>
        </a:p>
      </dsp:txBody>
      <dsp:txXfrm>
        <a:off x="0" y="4354032"/>
        <a:ext cx="8418438" cy="1451344"/>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B92BA-488E-4A29-A74D-9CD717C46917}">
      <dsp:nvSpPr>
        <dsp:cNvPr id="0" name=""/>
        <dsp:cNvSpPr/>
      </dsp:nvSpPr>
      <dsp:spPr>
        <a:xfrm>
          <a:off x="0" y="0"/>
          <a:ext cx="1018344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0576BE9-7709-4DC9-8547-F1CAFDAFEDA1}">
      <dsp:nvSpPr>
        <dsp:cNvPr id="0" name=""/>
        <dsp:cNvSpPr/>
      </dsp:nvSpPr>
      <dsp:spPr>
        <a:xfrm>
          <a:off x="0" y="0"/>
          <a:ext cx="10183443" cy="138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Heroku allows you to specify an application-specific process model, which can include background workers retrieving and processing jobs from the work queue. Here’s an example Procfile , that has both a web process type and a process type for handling background jobs:</a:t>
          </a:r>
        </a:p>
      </dsp:txBody>
      <dsp:txXfrm>
        <a:off x="0" y="0"/>
        <a:ext cx="10183443" cy="1388269"/>
      </dsp:txXfrm>
    </dsp:sp>
    <dsp:sp modelId="{3CB090E1-0E23-4DA0-8B87-87059FD9E2D6}">
      <dsp:nvSpPr>
        <dsp:cNvPr id="0" name=""/>
        <dsp:cNvSpPr/>
      </dsp:nvSpPr>
      <dsp:spPr>
        <a:xfrm>
          <a:off x="0" y="1388269"/>
          <a:ext cx="10183443" cy="0"/>
        </a:xfrm>
        <a:prstGeom prst="line">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3B4FC05-6DC3-4765-9A64-6DB71F17ACDD}">
      <dsp:nvSpPr>
        <dsp:cNvPr id="0" name=""/>
        <dsp:cNvSpPr/>
      </dsp:nvSpPr>
      <dsp:spPr>
        <a:xfrm>
          <a:off x="0" y="1388269"/>
          <a:ext cx="10183443" cy="138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If desired, the worker process type can have a name other than worker. Unlike the web process type, worker doesn’t have any significance on Heroku.</a:t>
          </a:r>
        </a:p>
      </dsp:txBody>
      <dsp:txXfrm>
        <a:off x="0" y="1388269"/>
        <a:ext cx="10183443" cy="1388269"/>
      </dsp:txXfrm>
    </dsp:sp>
    <dsp:sp modelId="{C08A633B-570E-46B7-BBAB-1E8DC3A41C55}">
      <dsp:nvSpPr>
        <dsp:cNvPr id="0" name=""/>
        <dsp:cNvSpPr/>
      </dsp:nvSpPr>
      <dsp:spPr>
        <a:xfrm>
          <a:off x="0" y="2776539"/>
          <a:ext cx="10183443" cy="0"/>
        </a:xfrm>
        <a:prstGeom prst="line">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780172-EC3E-4E52-BAFD-7F03BEA017AE}">
      <dsp:nvSpPr>
        <dsp:cNvPr id="0" name=""/>
        <dsp:cNvSpPr/>
      </dsp:nvSpPr>
      <dsp:spPr>
        <a:xfrm>
          <a:off x="0" y="2776539"/>
          <a:ext cx="10183443" cy="1388269"/>
        </a:xfrm>
        <a:prstGeom prst="rect">
          <a:avLst/>
        </a:prstGeom>
        <a:solidFill>
          <a:srgbClr val="92D050"/>
        </a:solid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web: java -jar target/java-web.jar </a:t>
          </a:r>
        </a:p>
        <a:p>
          <a:pPr marL="0" lvl="0" indent="0" algn="l" defTabSz="1244600">
            <a:lnSpc>
              <a:spcPct val="90000"/>
            </a:lnSpc>
            <a:spcBef>
              <a:spcPct val="0"/>
            </a:spcBef>
            <a:spcAft>
              <a:spcPct val="35000"/>
            </a:spcAft>
            <a:buNone/>
          </a:pPr>
          <a:r>
            <a:rPr lang="en-US" sz="2800" b="1" kern="1200" dirty="0"/>
            <a:t>worker: java -jar target/java-queue.jar</a:t>
          </a:r>
        </a:p>
      </dsp:txBody>
      <dsp:txXfrm>
        <a:off x="0" y="2776539"/>
        <a:ext cx="10183443" cy="1388269"/>
      </dsp:txXfrm>
    </dsp:sp>
    <dsp:sp modelId="{F0472460-A023-4E91-990D-AE3A9995C674}">
      <dsp:nvSpPr>
        <dsp:cNvPr id="0" name=""/>
        <dsp:cNvSpPr/>
      </dsp:nvSpPr>
      <dsp:spPr>
        <a:xfrm>
          <a:off x="0" y="4164809"/>
          <a:ext cx="10183443" cy="0"/>
        </a:xfrm>
        <a:prstGeom prst="lin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49A04EE-9580-45E5-8F2B-79E29DFB5721}">
      <dsp:nvSpPr>
        <dsp:cNvPr id="0" name=""/>
        <dsp:cNvSpPr/>
      </dsp:nvSpPr>
      <dsp:spPr>
        <a:xfrm>
          <a:off x="0" y="4164809"/>
          <a:ext cx="10183443" cy="138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You can then scale the number of web dynos independently of the number of worker dynos. </a:t>
          </a:r>
        </a:p>
        <a:p>
          <a:pPr marL="0" lvl="0" indent="0" algn="l" defTabSz="933450">
            <a:lnSpc>
              <a:spcPct val="90000"/>
            </a:lnSpc>
            <a:spcBef>
              <a:spcPct val="0"/>
            </a:spcBef>
            <a:spcAft>
              <a:spcPct val="35000"/>
            </a:spcAft>
            <a:buNone/>
          </a:pPr>
          <a:r>
            <a:rPr lang="en-US" sz="2800" b="1" kern="1200" dirty="0"/>
            <a:t>$ </a:t>
          </a:r>
          <a:r>
            <a:rPr lang="en-US" sz="2800" b="1" kern="1200" dirty="0" err="1"/>
            <a:t>heroku</a:t>
          </a:r>
          <a:r>
            <a:rPr lang="en-US" sz="2800" b="1" kern="1200" dirty="0"/>
            <a:t> </a:t>
          </a:r>
          <a:r>
            <a:rPr lang="en-US" sz="2800" b="1" kern="1200" dirty="0" err="1"/>
            <a:t>ps:scale</a:t>
          </a:r>
          <a:r>
            <a:rPr lang="en-US" sz="2800" b="1" kern="1200" dirty="0"/>
            <a:t> web=1 worker=5</a:t>
          </a:r>
        </a:p>
      </dsp:txBody>
      <dsp:txXfrm>
        <a:off x="0" y="4164809"/>
        <a:ext cx="10183443" cy="1388269"/>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B4C62-22C0-4DEA-96D0-3FB29C946CE8}">
      <dsp:nvSpPr>
        <dsp:cNvPr id="0" name=""/>
        <dsp:cNvSpPr/>
      </dsp:nvSpPr>
      <dsp:spPr>
        <a:xfrm>
          <a:off x="0" y="594849"/>
          <a:ext cx="8253816" cy="1193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Heroku makes it easy to deploy and scale Java apps. </a:t>
          </a:r>
        </a:p>
      </dsp:txBody>
      <dsp:txXfrm>
        <a:off x="58257" y="653106"/>
        <a:ext cx="8137302" cy="1076886"/>
      </dsp:txXfrm>
    </dsp:sp>
    <dsp:sp modelId="{EAC7B94A-C4BA-4C16-A7E7-1F8C3AB54099}">
      <dsp:nvSpPr>
        <dsp:cNvPr id="0" name=""/>
        <dsp:cNvSpPr/>
      </dsp:nvSpPr>
      <dsp:spPr>
        <a:xfrm>
          <a:off x="0" y="1874649"/>
          <a:ext cx="8253816" cy="11934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Whether using the standard libraries with application servers like Tomcat or Jetty, </a:t>
          </a:r>
        </a:p>
      </dsp:txBody>
      <dsp:txXfrm>
        <a:off x="58257" y="1932906"/>
        <a:ext cx="8137302" cy="1076886"/>
      </dsp:txXfrm>
    </dsp:sp>
    <dsp:sp modelId="{BF6C93A5-B1D5-4D16-ACBC-E1E0D939DAC3}">
      <dsp:nvSpPr>
        <dsp:cNvPr id="0" name=""/>
        <dsp:cNvSpPr/>
      </dsp:nvSpPr>
      <dsp:spPr>
        <a:xfrm>
          <a:off x="0" y="3154449"/>
          <a:ext cx="8253816" cy="1193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or frameworks like Spring or Play, Heroku helps you build things your way with the tools you love.</a:t>
          </a:r>
        </a:p>
      </dsp:txBody>
      <dsp:txXfrm>
        <a:off x="58257" y="3212706"/>
        <a:ext cx="8137302" cy="1076886"/>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AF5A1-47DE-41EC-B991-270C32A485D6}">
      <dsp:nvSpPr>
        <dsp:cNvPr id="0" name=""/>
        <dsp:cNvSpPr/>
      </dsp:nvSpPr>
      <dsp:spPr>
        <a:xfrm>
          <a:off x="0" y="483"/>
          <a:ext cx="11897832" cy="66535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D3514-4E13-4FAA-848D-F3FDBF19862C}">
      <dsp:nvSpPr>
        <dsp:cNvPr id="0" name=""/>
        <dsp:cNvSpPr/>
      </dsp:nvSpPr>
      <dsp:spPr>
        <a:xfrm>
          <a:off x="201271" y="150189"/>
          <a:ext cx="365947" cy="365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35CA80-A312-4763-84EC-7999602D03A0}">
      <dsp:nvSpPr>
        <dsp:cNvPr id="0" name=""/>
        <dsp:cNvSpPr/>
      </dsp:nvSpPr>
      <dsp:spPr>
        <a:xfrm>
          <a:off x="768490" y="483"/>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The following environment variables will be set in dyno at boot-time:</a:t>
          </a:r>
        </a:p>
      </dsp:txBody>
      <dsp:txXfrm>
        <a:off x="768490" y="483"/>
        <a:ext cx="11129341" cy="665359"/>
      </dsp:txXfrm>
    </dsp:sp>
    <dsp:sp modelId="{59547585-B98D-4057-8096-0048C28FBED3}">
      <dsp:nvSpPr>
        <dsp:cNvPr id="0" name=""/>
        <dsp:cNvSpPr/>
      </dsp:nvSpPr>
      <dsp:spPr>
        <a:xfrm>
          <a:off x="0" y="832182"/>
          <a:ext cx="11897832" cy="66535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41E288-89EF-412A-A8A2-C33F946777DD}">
      <dsp:nvSpPr>
        <dsp:cNvPr id="0" name=""/>
        <dsp:cNvSpPr/>
      </dsp:nvSpPr>
      <dsp:spPr>
        <a:xfrm>
          <a:off x="201271" y="981888"/>
          <a:ext cx="365947" cy="365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4DF1ED-34E3-44AD-9423-5F7B445F61E0}">
      <dsp:nvSpPr>
        <dsp:cNvPr id="0" name=""/>
        <dsp:cNvSpPr/>
      </dsp:nvSpPr>
      <dsp:spPr>
        <a:xfrm>
          <a:off x="768490" y="832182"/>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PORT: 	HTTP port to which the web process should bind</a:t>
          </a:r>
        </a:p>
      </dsp:txBody>
      <dsp:txXfrm>
        <a:off x="768490" y="832182"/>
        <a:ext cx="11129341" cy="665359"/>
      </dsp:txXfrm>
    </dsp:sp>
    <dsp:sp modelId="{44DA73C9-C474-48A9-8D04-1402C3A95154}">
      <dsp:nvSpPr>
        <dsp:cNvPr id="0" name=""/>
        <dsp:cNvSpPr/>
      </dsp:nvSpPr>
      <dsp:spPr>
        <a:xfrm>
          <a:off x="0" y="1663881"/>
          <a:ext cx="11897832" cy="66535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5EDD6E-BEBF-451F-B2E1-E946B1072166}">
      <dsp:nvSpPr>
        <dsp:cNvPr id="0" name=""/>
        <dsp:cNvSpPr/>
      </dsp:nvSpPr>
      <dsp:spPr>
        <a:xfrm>
          <a:off x="201271" y="1813587"/>
          <a:ext cx="365947" cy="365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E6B0D-E081-448E-A614-805C3A92C7B4}">
      <dsp:nvSpPr>
        <dsp:cNvPr id="0" name=""/>
        <dsp:cNvSpPr/>
      </dsp:nvSpPr>
      <dsp:spPr>
        <a:xfrm>
          <a:off x="768490" y="1663881"/>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JAVA_HOME: 	The location of the JDK install directory</a:t>
          </a:r>
        </a:p>
      </dsp:txBody>
      <dsp:txXfrm>
        <a:off x="768490" y="1663881"/>
        <a:ext cx="11129341" cy="665359"/>
      </dsp:txXfrm>
    </dsp:sp>
    <dsp:sp modelId="{9EDF78FC-ADFD-478D-885C-EF67D4180675}">
      <dsp:nvSpPr>
        <dsp:cNvPr id="0" name=""/>
        <dsp:cNvSpPr/>
      </dsp:nvSpPr>
      <dsp:spPr>
        <a:xfrm>
          <a:off x="0" y="2495580"/>
          <a:ext cx="11897832" cy="66535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BD32E8-3005-4907-B145-89113D9C3126}">
      <dsp:nvSpPr>
        <dsp:cNvPr id="0" name=""/>
        <dsp:cNvSpPr/>
      </dsp:nvSpPr>
      <dsp:spPr>
        <a:xfrm>
          <a:off x="201271" y="2645286"/>
          <a:ext cx="365947" cy="3659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0E96E6-C089-4C4D-A9A0-71754D682AFD}">
      <dsp:nvSpPr>
        <dsp:cNvPr id="0" name=""/>
        <dsp:cNvSpPr/>
      </dsp:nvSpPr>
      <dsp:spPr>
        <a:xfrm>
          <a:off x="768490" y="2495580"/>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LD_LIBRARY_PATH: 	With the location of the JDK shared libraries</a:t>
          </a:r>
        </a:p>
      </dsp:txBody>
      <dsp:txXfrm>
        <a:off x="768490" y="2495580"/>
        <a:ext cx="11129341" cy="665359"/>
      </dsp:txXfrm>
    </dsp:sp>
    <dsp:sp modelId="{61518871-9251-478C-BAC8-7662D0FB4430}">
      <dsp:nvSpPr>
        <dsp:cNvPr id="0" name=""/>
        <dsp:cNvSpPr/>
      </dsp:nvSpPr>
      <dsp:spPr>
        <a:xfrm>
          <a:off x="0" y="3327279"/>
          <a:ext cx="11897832" cy="66535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5B90A-4680-4DCD-AB57-BF7459997100}">
      <dsp:nvSpPr>
        <dsp:cNvPr id="0" name=""/>
        <dsp:cNvSpPr/>
      </dsp:nvSpPr>
      <dsp:spPr>
        <a:xfrm>
          <a:off x="201271" y="3476985"/>
          <a:ext cx="365947" cy="3659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7A074C-78EA-41FC-91ED-704DF1C6218C}">
      <dsp:nvSpPr>
        <dsp:cNvPr id="0" name=""/>
        <dsp:cNvSpPr/>
      </dsp:nvSpPr>
      <dsp:spPr>
        <a:xfrm>
          <a:off x="768490" y="3327279"/>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JDBC_DATABASE_URL: 	If a DATABASE_URL variable is present; this will be populated with the converted form. See            Connecting to Relational Databases on Heroku with Java for more information.</a:t>
          </a:r>
        </a:p>
      </dsp:txBody>
      <dsp:txXfrm>
        <a:off x="768490" y="3327279"/>
        <a:ext cx="11129341" cy="665359"/>
      </dsp:txXfrm>
    </dsp:sp>
    <dsp:sp modelId="{3822B3AB-7BB3-440B-993A-D414D476CEF8}">
      <dsp:nvSpPr>
        <dsp:cNvPr id="0" name=""/>
        <dsp:cNvSpPr/>
      </dsp:nvSpPr>
      <dsp:spPr>
        <a:xfrm>
          <a:off x="0" y="4158979"/>
          <a:ext cx="11897832" cy="66535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51898-13EB-4B55-9FEE-B1D49899E213}">
      <dsp:nvSpPr>
        <dsp:cNvPr id="0" name=""/>
        <dsp:cNvSpPr/>
      </dsp:nvSpPr>
      <dsp:spPr>
        <a:xfrm>
          <a:off x="201271" y="4308685"/>
          <a:ext cx="365947" cy="3659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F14EB1-7F90-4682-A055-68A115E10CDF}">
      <dsp:nvSpPr>
        <dsp:cNvPr id="0" name=""/>
        <dsp:cNvSpPr/>
      </dsp:nvSpPr>
      <dsp:spPr>
        <a:xfrm>
          <a:off x="768490" y="4158979"/>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JAVA_TOOL_OPTIONS: 	Default Java options based on dyno size</a:t>
          </a:r>
        </a:p>
      </dsp:txBody>
      <dsp:txXfrm>
        <a:off x="768490" y="4158979"/>
        <a:ext cx="11129341" cy="665359"/>
      </dsp:txXfrm>
    </dsp:sp>
    <dsp:sp modelId="{22244D71-A551-4BE5-9994-C2014BB0E22A}">
      <dsp:nvSpPr>
        <dsp:cNvPr id="0" name=""/>
        <dsp:cNvSpPr/>
      </dsp:nvSpPr>
      <dsp:spPr>
        <a:xfrm>
          <a:off x="0" y="4990678"/>
          <a:ext cx="11897832" cy="66535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5FFE2C-4EBC-4880-AAA5-D80151B96B5C}">
      <dsp:nvSpPr>
        <dsp:cNvPr id="0" name=""/>
        <dsp:cNvSpPr/>
      </dsp:nvSpPr>
      <dsp:spPr>
        <a:xfrm>
          <a:off x="201271" y="5140384"/>
          <a:ext cx="365947" cy="36594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B5E8CC-EEE3-4805-8E17-C6C25A48453D}">
      <dsp:nvSpPr>
        <dsp:cNvPr id="0" name=""/>
        <dsp:cNvSpPr/>
      </dsp:nvSpPr>
      <dsp:spPr>
        <a:xfrm>
          <a:off x="768490" y="4990678"/>
          <a:ext cx="11129341" cy="66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17" tIns="70417" rIns="70417" bIns="70417" numCol="1" spcCol="1270" anchor="ctr" anchorCtr="0">
          <a:noAutofit/>
        </a:bodyPr>
        <a:lstStyle/>
        <a:p>
          <a:pPr marL="0" lvl="0" indent="0" algn="l" defTabSz="711200">
            <a:lnSpc>
              <a:spcPct val="90000"/>
            </a:lnSpc>
            <a:spcBef>
              <a:spcPct val="0"/>
            </a:spcBef>
            <a:spcAft>
              <a:spcPct val="35000"/>
            </a:spcAft>
            <a:buNone/>
          </a:pPr>
          <a:r>
            <a:rPr lang="en-US" sz="1600" kern="1200"/>
            <a:t>JAVA_OPTS: 		Default Java options based on dyno size</a:t>
          </a:r>
        </a:p>
      </dsp:txBody>
      <dsp:txXfrm>
        <a:off x="768490" y="4990678"/>
        <a:ext cx="11129341" cy="665359"/>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30CB9-5CB7-4CDF-BF78-81D52B4E2C38}">
      <dsp:nvSpPr>
        <dsp:cNvPr id="0" name=""/>
        <dsp:cNvSpPr/>
      </dsp:nvSpPr>
      <dsp:spPr>
        <a:xfrm>
          <a:off x="0" y="1710"/>
          <a:ext cx="6557034" cy="161324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heroku plugins:install heroku-cli-java</a:t>
          </a:r>
        </a:p>
      </dsp:txBody>
      <dsp:txXfrm>
        <a:off x="78752" y="80462"/>
        <a:ext cx="6399530" cy="1455744"/>
      </dsp:txXfrm>
    </dsp:sp>
    <dsp:sp modelId="{C2C73491-DDFB-48A6-B42A-D2C416E1ED4F}">
      <dsp:nvSpPr>
        <dsp:cNvPr id="0" name=""/>
        <dsp:cNvSpPr/>
      </dsp:nvSpPr>
      <dsp:spPr>
        <a:xfrm>
          <a:off x="0" y="1628318"/>
          <a:ext cx="6557034" cy="1613248"/>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Heroku Exec </a:t>
          </a:r>
          <a:r>
            <a:rPr lang="en-US" sz="2000" kern="1200"/>
            <a:t>- to attach many Java profiling and debugging tools to a running JVM process in a web dyno. Once the feature is enabled, you can capture thread dumps and heap dumps or attach common GUI based tools like JConsole or VisualVM. heroku ps:exec</a:t>
          </a:r>
        </a:p>
      </dsp:txBody>
      <dsp:txXfrm>
        <a:off x="78752" y="1707070"/>
        <a:ext cx="6399530" cy="1455744"/>
      </dsp:txXfrm>
    </dsp:sp>
    <dsp:sp modelId="{7EC7471B-1005-4966-AE94-81C4544C7AED}">
      <dsp:nvSpPr>
        <dsp:cNvPr id="0" name=""/>
        <dsp:cNvSpPr/>
      </dsp:nvSpPr>
      <dsp:spPr>
        <a:xfrm>
          <a:off x="0" y="3254926"/>
          <a:ext cx="6557034" cy="1613248"/>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l-PL" sz="2000" kern="1200"/>
            <a:t>heroku ps:exec --dyno=web.2</a:t>
          </a:r>
          <a:endParaRPr lang="en-US" sz="2000" kern="1200"/>
        </a:p>
      </dsp:txBody>
      <dsp:txXfrm>
        <a:off x="78752" y="3333678"/>
        <a:ext cx="6399530" cy="1455744"/>
      </dsp:txXfrm>
    </dsp:sp>
    <dsp:sp modelId="{E86C061A-73A4-4C5B-BF55-6E6BAE1C26D4}">
      <dsp:nvSpPr>
        <dsp:cNvPr id="0" name=""/>
        <dsp:cNvSpPr/>
      </dsp:nvSpPr>
      <dsp:spPr>
        <a:xfrm>
          <a:off x="0" y="4881534"/>
          <a:ext cx="6557034" cy="161324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heroku ps:exec --status</a:t>
          </a:r>
        </a:p>
      </dsp:txBody>
      <dsp:txXfrm>
        <a:off x="78752" y="4960286"/>
        <a:ext cx="6399530" cy="1455744"/>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2E32E-E665-4E85-A5CE-30EA5DBF7481}">
      <dsp:nvSpPr>
        <dsp:cNvPr id="0" name=""/>
        <dsp:cNvSpPr/>
      </dsp:nvSpPr>
      <dsp:spPr>
        <a:xfrm>
          <a:off x="0" y="5351"/>
          <a:ext cx="6588691" cy="168738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2357A1-64D8-4E59-8866-1907F2424AE5}">
      <dsp:nvSpPr>
        <dsp:cNvPr id="0" name=""/>
        <dsp:cNvSpPr/>
      </dsp:nvSpPr>
      <dsp:spPr>
        <a:xfrm>
          <a:off x="510434" y="385013"/>
          <a:ext cx="928970" cy="9280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D38B41-3192-4A16-9949-A8962DEE3169}">
      <dsp:nvSpPr>
        <dsp:cNvPr id="0" name=""/>
        <dsp:cNvSpPr/>
      </dsp:nvSpPr>
      <dsp:spPr>
        <a:xfrm>
          <a:off x="1949840" y="5351"/>
          <a:ext cx="4562456" cy="168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756" tIns="178756" rIns="178756" bIns="178756" numCol="1" spcCol="1270" anchor="ctr" anchorCtr="0">
          <a:noAutofit/>
        </a:bodyPr>
        <a:lstStyle/>
        <a:p>
          <a:pPr marL="0" lvl="0" indent="0" algn="l" defTabSz="889000">
            <a:lnSpc>
              <a:spcPct val="90000"/>
            </a:lnSpc>
            <a:spcBef>
              <a:spcPct val="0"/>
            </a:spcBef>
            <a:spcAft>
              <a:spcPct val="35000"/>
            </a:spcAft>
            <a:buNone/>
          </a:pPr>
          <a:r>
            <a:rPr lang="en-US" sz="2000" kern="1200"/>
            <a:t>With Heroku Exec enabled, you can generate a thread dump for an application process running in a dyno with the command:</a:t>
          </a:r>
        </a:p>
      </dsp:txBody>
      <dsp:txXfrm>
        <a:off x="1949840" y="5351"/>
        <a:ext cx="4562456" cy="1689037"/>
      </dsp:txXfrm>
    </dsp:sp>
    <dsp:sp modelId="{C0E80B97-4782-4C8F-8FA6-6359661EE187}">
      <dsp:nvSpPr>
        <dsp:cNvPr id="0" name=""/>
        <dsp:cNvSpPr/>
      </dsp:nvSpPr>
      <dsp:spPr>
        <a:xfrm>
          <a:off x="0" y="2103852"/>
          <a:ext cx="6588691" cy="168738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DE5461-DA52-4C9F-89F9-985BBE4F6548}">
      <dsp:nvSpPr>
        <dsp:cNvPr id="0" name=""/>
        <dsp:cNvSpPr/>
      </dsp:nvSpPr>
      <dsp:spPr>
        <a:xfrm>
          <a:off x="510434" y="2483514"/>
          <a:ext cx="928970" cy="9280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F2FF44-25AF-4711-B39C-C84CB6F2F01C}">
      <dsp:nvSpPr>
        <dsp:cNvPr id="0" name=""/>
        <dsp:cNvSpPr/>
      </dsp:nvSpPr>
      <dsp:spPr>
        <a:xfrm>
          <a:off x="1949840" y="2103852"/>
          <a:ext cx="4562456" cy="168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756" tIns="178756" rIns="178756" bIns="178756" numCol="1" spcCol="1270" anchor="ctr" anchorCtr="0">
          <a:noAutofit/>
        </a:bodyPr>
        <a:lstStyle/>
        <a:p>
          <a:pPr marL="0" lvl="0" indent="0" algn="l" defTabSz="889000">
            <a:lnSpc>
              <a:spcPct val="90000"/>
            </a:lnSpc>
            <a:spcBef>
              <a:spcPct val="0"/>
            </a:spcBef>
            <a:spcAft>
              <a:spcPct val="35000"/>
            </a:spcAft>
            <a:buNone/>
          </a:pPr>
          <a:r>
            <a:rPr lang="en-US" sz="2000" kern="1200" dirty="0" err="1"/>
            <a:t>heroku</a:t>
          </a:r>
          <a:r>
            <a:rPr lang="en-US" sz="2000" kern="1200" dirty="0"/>
            <a:t> </a:t>
          </a:r>
          <a:r>
            <a:rPr lang="en-US" sz="2000" kern="1200" dirty="0" err="1"/>
            <a:t>java:jstack</a:t>
          </a:r>
          <a:endParaRPr lang="en-US" sz="2000" kern="1200" dirty="0"/>
        </a:p>
      </dsp:txBody>
      <dsp:txXfrm>
        <a:off x="1949840" y="2103852"/>
        <a:ext cx="4562456" cy="1689037"/>
      </dsp:txXfrm>
    </dsp:sp>
    <dsp:sp modelId="{0E07D746-7C9A-4418-996E-0B19B93ACD4B}">
      <dsp:nvSpPr>
        <dsp:cNvPr id="0" name=""/>
        <dsp:cNvSpPr/>
      </dsp:nvSpPr>
      <dsp:spPr>
        <a:xfrm>
          <a:off x="0" y="4202354"/>
          <a:ext cx="6588691" cy="168738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46D16-A9D8-49DB-B093-F286CF420B8F}">
      <dsp:nvSpPr>
        <dsp:cNvPr id="0" name=""/>
        <dsp:cNvSpPr/>
      </dsp:nvSpPr>
      <dsp:spPr>
        <a:xfrm>
          <a:off x="510933" y="4582016"/>
          <a:ext cx="928970" cy="9280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CDF54-D37D-4FF0-8F5E-47B647BB71D9}">
      <dsp:nvSpPr>
        <dsp:cNvPr id="0" name=""/>
        <dsp:cNvSpPr/>
      </dsp:nvSpPr>
      <dsp:spPr>
        <a:xfrm>
          <a:off x="1950838" y="4202354"/>
          <a:ext cx="4562456" cy="168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756" tIns="178756" rIns="178756" bIns="178756" numCol="1" spcCol="1270" anchor="ctr" anchorCtr="0">
          <a:noAutofit/>
        </a:bodyPr>
        <a:lstStyle/>
        <a:p>
          <a:pPr marL="0" lvl="0" indent="0" algn="l" defTabSz="889000">
            <a:lnSpc>
              <a:spcPct val="90000"/>
            </a:lnSpc>
            <a:spcBef>
              <a:spcPct val="0"/>
            </a:spcBef>
            <a:spcAft>
              <a:spcPct val="35000"/>
            </a:spcAft>
            <a:buNone/>
          </a:pPr>
          <a:r>
            <a:rPr lang="en-US" sz="2000" kern="1200"/>
            <a:t>This prints a thread dump from the web.1 dyno to your console. Optionally, you can provide the --dyno flag with the name of the dyno you want to receive a dump from.</a:t>
          </a:r>
        </a:p>
      </dsp:txBody>
      <dsp:txXfrm>
        <a:off x="1950838" y="4202354"/>
        <a:ext cx="4562456" cy="16890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4AB37-A608-49B1-B9FF-142FC828ED91}">
      <dsp:nvSpPr>
        <dsp:cNvPr id="0" name=""/>
        <dsp:cNvSpPr/>
      </dsp:nvSpPr>
      <dsp:spPr>
        <a:xfrm>
          <a:off x="0" y="0"/>
          <a:ext cx="9696363" cy="19581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For example, A Java application may fetch binary library dependencies using Maven, compile the source code together with those libraries, and produce a JAR file to execute.</a:t>
          </a:r>
        </a:p>
      </dsp:txBody>
      <dsp:txXfrm>
        <a:off x="57351" y="57351"/>
        <a:ext cx="7672512" cy="1843400"/>
      </dsp:txXfrm>
    </dsp:sp>
    <dsp:sp modelId="{2E40825F-BD01-45A1-89F7-0C25E556A6AA}">
      <dsp:nvSpPr>
        <dsp:cNvPr id="0" name=""/>
        <dsp:cNvSpPr/>
      </dsp:nvSpPr>
      <dsp:spPr>
        <a:xfrm>
          <a:off x="1711123" y="2393235"/>
          <a:ext cx="9696363" cy="1958102"/>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The source code for your application, together with the fetched dependencies and output of the build phase such as generated assets or compiled code, as well as the language and framework runtime, are assembled into a slug.</a:t>
          </a:r>
        </a:p>
      </dsp:txBody>
      <dsp:txXfrm>
        <a:off x="1768474" y="2450586"/>
        <a:ext cx="6597772" cy="1843400"/>
      </dsp:txXfrm>
    </dsp:sp>
    <dsp:sp modelId="{AFBEACB7-93B6-4E9A-A341-F2947A5A9D1E}">
      <dsp:nvSpPr>
        <dsp:cNvPr id="0" name=""/>
        <dsp:cNvSpPr/>
      </dsp:nvSpPr>
      <dsp:spPr>
        <a:xfrm>
          <a:off x="8423597" y="1539285"/>
          <a:ext cx="1272766" cy="127276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709969" y="1539285"/>
        <a:ext cx="700022" cy="95775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CF8D8-0CE7-4FAD-87D5-6ED90E54CF4C}">
      <dsp:nvSpPr>
        <dsp:cNvPr id="0" name=""/>
        <dsp:cNvSpPr/>
      </dsp:nvSpPr>
      <dsp:spPr>
        <a:xfrm>
          <a:off x="0" y="125709"/>
          <a:ext cx="6588691" cy="18318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With Heroku Exec enabled, you can generate a heap dump for an application process running in a dyno with the command:</a:t>
          </a:r>
        </a:p>
      </dsp:txBody>
      <dsp:txXfrm>
        <a:off x="89424" y="215133"/>
        <a:ext cx="6409843" cy="1653006"/>
      </dsp:txXfrm>
    </dsp:sp>
    <dsp:sp modelId="{E79E697A-BD6F-45DD-997F-B6C35067EA9E}">
      <dsp:nvSpPr>
        <dsp:cNvPr id="0" name=""/>
        <dsp:cNvSpPr/>
      </dsp:nvSpPr>
      <dsp:spPr>
        <a:xfrm>
          <a:off x="0" y="2032444"/>
          <a:ext cx="6588691" cy="1831854"/>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heroku java:jmap</a:t>
          </a:r>
          <a:endParaRPr lang="en-US" sz="2600" kern="1200"/>
        </a:p>
      </dsp:txBody>
      <dsp:txXfrm>
        <a:off x="89424" y="2121868"/>
        <a:ext cx="6409843" cy="1653006"/>
      </dsp:txXfrm>
    </dsp:sp>
    <dsp:sp modelId="{A8A99D92-DB7B-4DBE-BBB7-78FE049B2D61}">
      <dsp:nvSpPr>
        <dsp:cNvPr id="0" name=""/>
        <dsp:cNvSpPr/>
      </dsp:nvSpPr>
      <dsp:spPr>
        <a:xfrm>
          <a:off x="0" y="3939178"/>
          <a:ext cx="6588691" cy="1831854"/>
        </a:xfrm>
        <a:prstGeom prst="round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This prints a histogram of the heap from the web.1 dyno to your console. Optionally, you can provide the --dyno flag ,with the name of the dyno you want to receive a dump from.</a:t>
          </a:r>
        </a:p>
      </dsp:txBody>
      <dsp:txXfrm>
        <a:off x="89424" y="4028602"/>
        <a:ext cx="6409843" cy="16530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8.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8D36-CE4F-4750-9503-BB330E5B8E57}"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29FA3-3D47-4E7F-9410-07B7D8C828B2}" type="slidenum">
              <a:rPr lang="en-US" smtClean="0"/>
              <a:t>‹#›</a:t>
            </a:fld>
            <a:endParaRPr lang="en-US"/>
          </a:p>
        </p:txBody>
      </p:sp>
    </p:spTree>
    <p:extLst>
      <p:ext uri="{BB962C8B-B14F-4D97-AF65-F5344CB8AC3E}">
        <p14:creationId xmlns:p14="http://schemas.microsoft.com/office/powerpoint/2010/main" val="278453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29FA3-3D47-4E7F-9410-07B7D8C828B2}" type="slidenum">
              <a:rPr lang="en-US" smtClean="0"/>
              <a:t>7</a:t>
            </a:fld>
            <a:endParaRPr lang="en-US"/>
          </a:p>
        </p:txBody>
      </p:sp>
    </p:spTree>
    <p:extLst>
      <p:ext uri="{BB962C8B-B14F-4D97-AF65-F5344CB8AC3E}">
        <p14:creationId xmlns:p14="http://schemas.microsoft.com/office/powerpoint/2010/main" val="77974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5/27/2020</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5/27/2020</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5/27/2020</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5/27/2020</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5/27/2020</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5/27/2020</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5/27/2020</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5/27/2020</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5/27/2020</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5/27/2020</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5/27/2020</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5/27/2020</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159.jpe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11.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login.salesforce.com/app/mgmt/forceconnectedapps/forceInstalledConnectedAppList.apexp" TargetMode="External"/><Relationship Id="rId2" Type="http://schemas.openxmlformats.org/officeDocument/2006/relationships/hyperlink" Target="https://login.salesforce.com/app/mgmt/forceconnectedapps/forceAppEdit.apexp"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ap17.lightning.force.com/lightning/page/home"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github.com/vireshku/kafkaspringpeople.git"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46.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182.jpeg"/><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4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image" Target="../media/image185.jpeg"/><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8.sv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189.jpeg"/><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91.sv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93.sv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image" Target="../media/image194.jpeg"/><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image" Target="../media/image205.jpeg"/><Relationship Id="rId1" Type="http://schemas.openxmlformats.org/officeDocument/2006/relationships/slideLayout" Target="../slideLayouts/slideLayout2.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173.xml.rels><?xml version="1.0" encoding="UTF-8" standalone="yes"?>
<Relationships xmlns="http://schemas.openxmlformats.org/package/2006/relationships"><Relationship Id="rId3" Type="http://schemas.openxmlformats.org/officeDocument/2006/relationships/image" Target="../media/image207.sv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07.sv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hyperlink" Target="https://cli-assets.heroku.com/heroku-x64.exe" TargetMode="External"/><Relationship Id="rId3" Type="http://schemas.openxmlformats.org/officeDocument/2006/relationships/image" Target="../media/image209.svg"/><Relationship Id="rId7" Type="http://schemas.openxmlformats.org/officeDocument/2006/relationships/hyperlink" Target="http://heroku.com/" TargetMode="External"/><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hyperlink" Target="https://git-scm.com/book/en/v2/Getting-Started-Installing-Git" TargetMode="External"/><Relationship Id="rId5" Type="http://schemas.openxmlformats.org/officeDocument/2006/relationships/hyperlink" Target="http://maven.apache.org/download.cgi" TargetMode="External"/><Relationship Id="rId10" Type="http://schemas.openxmlformats.org/officeDocument/2006/relationships/hyperlink" Target="https://github.com/" TargetMode="External"/><Relationship Id="rId4" Type="http://schemas.openxmlformats.org/officeDocument/2006/relationships/hyperlink" Target="https://www.oracle.com/java/technologies/javase/javase-jdk8-downloads.html" TargetMode="External"/><Relationship Id="rId9" Type="http://schemas.openxmlformats.org/officeDocument/2006/relationships/hyperlink" Target="https://tortoisegit.org/download/" TargetMode="External"/></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image" Target="../media/image210.jpeg"/><Relationship Id="rId1" Type="http://schemas.openxmlformats.org/officeDocument/2006/relationships/slideLayout" Target="../slideLayouts/slideLayout2.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image" Target="../media/image211.jpeg"/><Relationship Id="rId1" Type="http://schemas.openxmlformats.org/officeDocument/2006/relationships/slideLayout" Target="../slideLayouts/slideLayout2.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88.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0.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2.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191.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2.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195.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96.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2.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09.sv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hyperlink" Target="https://github.com/vireshku/springpeople.git" TargetMode="External"/><Relationship Id="rId4" Type="http://schemas.openxmlformats.org/officeDocument/2006/relationships/hyperlink" Target="https://dashboard.heroku.com/"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00.xml.rels><?xml version="1.0" encoding="UTF-8" standalone="yes"?>
<Relationships xmlns="http://schemas.openxmlformats.org/package/2006/relationships"><Relationship Id="rId3" Type="http://schemas.openxmlformats.org/officeDocument/2006/relationships/image" Target="../media/image235.sv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203.xml.rels><?xml version="1.0" encoding="UTF-8" standalone="yes"?>
<Relationships xmlns="http://schemas.openxmlformats.org/package/2006/relationships"><Relationship Id="rId3" Type="http://schemas.openxmlformats.org/officeDocument/2006/relationships/diagramLayout" Target="../diagrams/layout77.xml"/><Relationship Id="rId2" Type="http://schemas.openxmlformats.org/officeDocument/2006/relationships/diagramData" Target="../diagrams/data77.xml"/><Relationship Id="rId1" Type="http://schemas.openxmlformats.org/officeDocument/2006/relationships/slideLayout" Target="../slideLayouts/slideLayout2.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204.xml.rels><?xml version="1.0" encoding="UTF-8" standalone="yes"?>
<Relationships xmlns="http://schemas.openxmlformats.org/package/2006/relationships"><Relationship Id="rId3" Type="http://schemas.openxmlformats.org/officeDocument/2006/relationships/image" Target="../media/image239.sv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image" Target="../media/image240.jpeg"/><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206.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image" Target="../media/image241.jpeg"/><Relationship Id="rId1" Type="http://schemas.openxmlformats.org/officeDocument/2006/relationships/slideLayout" Target="../slideLayouts/slideLayout2.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image" Target="../media/image242.jpeg"/><Relationship Id="rId1" Type="http://schemas.openxmlformats.org/officeDocument/2006/relationships/slideLayout" Target="../slideLayouts/slideLayout2.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209.xml.rels><?xml version="1.0" encoding="UTF-8" standalone="yes"?>
<Relationships xmlns="http://schemas.openxmlformats.org/package/2006/relationships"><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image" Target="../media/image243.jpeg"/><Relationship Id="rId1" Type="http://schemas.openxmlformats.org/officeDocument/2006/relationships/slideLayout" Target="../slideLayouts/slideLayout2.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45.sv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0.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image" Target="../media/image246.jpeg"/><Relationship Id="rId1" Type="http://schemas.openxmlformats.org/officeDocument/2006/relationships/slideLayout" Target="../slideLayouts/slideLayout2.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221.xml.rels><?xml version="1.0" encoding="UTF-8" standalone="yes"?>
<Relationships xmlns="http://schemas.openxmlformats.org/package/2006/relationships"><Relationship Id="rId3" Type="http://schemas.openxmlformats.org/officeDocument/2006/relationships/diagramData" Target="../diagrams/data83.xml"/><Relationship Id="rId7" Type="http://schemas.microsoft.com/office/2007/relationships/diagramDrawing" Target="../diagrams/drawing83.xml"/><Relationship Id="rId2" Type="http://schemas.openxmlformats.org/officeDocument/2006/relationships/image" Target="../media/image189.jpeg"/><Relationship Id="rId1" Type="http://schemas.openxmlformats.org/officeDocument/2006/relationships/slideLayout" Target="../slideLayouts/slideLayout2.xml"/><Relationship Id="rId6" Type="http://schemas.openxmlformats.org/officeDocument/2006/relationships/diagramColors" Target="../diagrams/colors83.xml"/><Relationship Id="rId5" Type="http://schemas.openxmlformats.org/officeDocument/2006/relationships/diagramQuickStyle" Target="../diagrams/quickStyle83.xml"/><Relationship Id="rId4" Type="http://schemas.openxmlformats.org/officeDocument/2006/relationships/diagramLayout" Target="../diagrams/layout83.xml"/></Relationships>
</file>

<file path=ppt/slides/_rels/slide222.xml.rels><?xml version="1.0" encoding="UTF-8" standalone="yes"?>
<Relationships xmlns="http://schemas.openxmlformats.org/package/2006/relationships"><Relationship Id="rId3" Type="http://schemas.openxmlformats.org/officeDocument/2006/relationships/diagramData" Target="../diagrams/data84.xml"/><Relationship Id="rId7" Type="http://schemas.microsoft.com/office/2007/relationships/diagramDrawing" Target="../diagrams/drawing84.xml"/><Relationship Id="rId2" Type="http://schemas.openxmlformats.org/officeDocument/2006/relationships/image" Target="../media/image211.jpeg"/><Relationship Id="rId1" Type="http://schemas.openxmlformats.org/officeDocument/2006/relationships/slideLayout" Target="../slideLayouts/slideLayout2.xml"/><Relationship Id="rId6" Type="http://schemas.openxmlformats.org/officeDocument/2006/relationships/diagramColors" Target="../diagrams/colors84.xml"/><Relationship Id="rId5" Type="http://schemas.openxmlformats.org/officeDocument/2006/relationships/diagramQuickStyle" Target="../diagrams/quickStyle84.xml"/><Relationship Id="rId4" Type="http://schemas.openxmlformats.org/officeDocument/2006/relationships/diagramLayout" Target="../diagrams/layout84.xml"/></Relationships>
</file>

<file path=ppt/slides/_rels/slide22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image" Target="../media/image210.jpeg"/><Relationship Id="rId1" Type="http://schemas.openxmlformats.org/officeDocument/2006/relationships/slideLayout" Target="../slideLayouts/slideLayout2.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22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52.sv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image" Target="../media/image253.jpeg"/><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232.xml.rels><?xml version="1.0" encoding="UTF-8" standalone="yes"?>
<Relationships xmlns="http://schemas.openxmlformats.org/package/2006/relationships"><Relationship Id="rId3" Type="http://schemas.openxmlformats.org/officeDocument/2006/relationships/image" Target="../media/image255.sv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2.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234.xml.rels><?xml version="1.0" encoding="UTF-8" standalone="yes"?>
<Relationships xmlns="http://schemas.openxmlformats.org/package/2006/relationships"><Relationship Id="rId3" Type="http://schemas.openxmlformats.org/officeDocument/2006/relationships/image" Target="../media/image263.sv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diagramLayout" Target="../diagrams/layout88.xml"/><Relationship Id="rId2" Type="http://schemas.openxmlformats.org/officeDocument/2006/relationships/diagramData" Target="../diagrams/data88.xml"/><Relationship Id="rId1" Type="http://schemas.openxmlformats.org/officeDocument/2006/relationships/slideLayout" Target="../slideLayouts/slideLayout2.xml"/><Relationship Id="rId6" Type="http://schemas.microsoft.com/office/2007/relationships/diagramDrawing" Target="../diagrams/drawing88.xml"/><Relationship Id="rId5" Type="http://schemas.openxmlformats.org/officeDocument/2006/relationships/diagramColors" Target="../diagrams/colors88.xml"/><Relationship Id="rId4" Type="http://schemas.openxmlformats.org/officeDocument/2006/relationships/diagramQuickStyle" Target="../diagrams/quickStyle8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diagramLayout" Target="../diagrams/layout89.xml"/><Relationship Id="rId2" Type="http://schemas.openxmlformats.org/officeDocument/2006/relationships/diagramData" Target="../diagrams/data89.xml"/><Relationship Id="rId1" Type="http://schemas.openxmlformats.org/officeDocument/2006/relationships/slideLayout" Target="../slideLayouts/slideLayout2.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238.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2.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267.svg"/></Relationships>
</file>

<file path=ppt/slides/_rels/slide243.xml.rels><?xml version="1.0" encoding="UTF-8" standalone="yes"?>
<Relationships xmlns="http://schemas.openxmlformats.org/package/2006/relationships"><Relationship Id="rId3" Type="http://schemas.openxmlformats.org/officeDocument/2006/relationships/hyperlink" Target="https://github.com/vireshku/javawarsample.git" TargetMode="External"/><Relationship Id="rId2" Type="http://schemas.openxmlformats.org/officeDocument/2006/relationships/image" Target="../media/image268.png"/><Relationship Id="rId1" Type="http://schemas.openxmlformats.org/officeDocument/2006/relationships/slideLayout" Target="../slideLayouts/slideLayout2.xml"/><Relationship Id="rId5" Type="http://schemas.openxmlformats.org/officeDocument/2006/relationships/image" Target="../media/image267.svg"/><Relationship Id="rId4" Type="http://schemas.openxmlformats.org/officeDocument/2006/relationships/image" Target="../media/image266.png"/></Relationships>
</file>

<file path=ppt/slides/_rels/slide24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hyperlink" Target="https://github.com/vireshku/springpeople.git" TargetMode="External"/><Relationship Id="rId1" Type="http://schemas.openxmlformats.org/officeDocument/2006/relationships/slideLayout" Target="../slideLayouts/slideLayout2.xml"/><Relationship Id="rId4" Type="http://schemas.openxmlformats.org/officeDocument/2006/relationships/image" Target="../media/image267.sv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69.svg"/></Relationships>
</file>

<file path=ppt/slides/_rels/slide2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42.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5.xml.rels><?xml version="1.0" encoding="UTF-8" standalone="yes"?>
<Relationships xmlns="http://schemas.openxmlformats.org/package/2006/relationships"><Relationship Id="rId3" Type="http://schemas.openxmlformats.org/officeDocument/2006/relationships/hyperlink" Target="https://www.eclipse.org/downloads/" TargetMode="Externa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tomcat.apache.org/download-90.cgi" TargetMode="Externa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xml.rels><?xml version="1.0" encoding="UTF-8" standalone="yes"?>
<Relationships xmlns="http://schemas.openxmlformats.org/package/2006/relationships"><Relationship Id="rId8" Type="http://schemas.openxmlformats.org/officeDocument/2006/relationships/slide" Target="slide118.xml"/><Relationship Id="rId13" Type="http://schemas.openxmlformats.org/officeDocument/2006/relationships/slide" Target="slide204.xml"/><Relationship Id="rId3" Type="http://schemas.openxmlformats.org/officeDocument/2006/relationships/slide" Target="slide11.xml"/><Relationship Id="rId7" Type="http://schemas.openxmlformats.org/officeDocument/2006/relationships/slide" Target="slide92.xml"/><Relationship Id="rId12" Type="http://schemas.openxmlformats.org/officeDocument/2006/relationships/slide" Target="slide177.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71.xml"/><Relationship Id="rId11" Type="http://schemas.openxmlformats.org/officeDocument/2006/relationships/slide" Target="slide168.xml"/><Relationship Id="rId5" Type="http://schemas.openxmlformats.org/officeDocument/2006/relationships/slide" Target="slide61.xml"/><Relationship Id="rId15" Type="http://schemas.openxmlformats.org/officeDocument/2006/relationships/slide" Target="slide230.xml"/><Relationship Id="rId10" Type="http://schemas.openxmlformats.org/officeDocument/2006/relationships/slide" Target="slide163.xml"/><Relationship Id="rId4" Type="http://schemas.openxmlformats.org/officeDocument/2006/relationships/slide" Target="slide52.xml"/><Relationship Id="rId9" Type="http://schemas.openxmlformats.org/officeDocument/2006/relationships/slide" Target="slide152.xml"/><Relationship Id="rId14" Type="http://schemas.openxmlformats.org/officeDocument/2006/relationships/slide" Target="slide219.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vireshku/RedisSpringPeople.git"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9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144.jpeg"/><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98.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github.com/vireshku/herokuphoneedit.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9600" b="1" kern="1200" dirty="0">
                <a:solidFill>
                  <a:schemeClr val="tx1"/>
                </a:solidFill>
                <a:latin typeface="+mj-lt"/>
                <a:ea typeface="+mj-ea"/>
                <a:cs typeface="+mj-cs"/>
              </a:rPr>
              <a:t>Heroku: Training</a:t>
            </a:r>
            <a:br>
              <a:rPr lang="en-US" sz="9600" b="1" kern="1200" dirty="0">
                <a:solidFill>
                  <a:schemeClr val="tx1"/>
                </a:solidFill>
                <a:latin typeface="+mj-lt"/>
                <a:ea typeface="+mj-ea"/>
                <a:cs typeface="+mj-cs"/>
              </a:rPr>
            </a:br>
            <a:r>
              <a:rPr lang="en-US" sz="2700" b="1" kern="1200" dirty="0">
                <a:solidFill>
                  <a:schemeClr val="tx1"/>
                </a:solidFill>
                <a:latin typeface="+mj-lt"/>
                <a:ea typeface="+mj-ea"/>
                <a:cs typeface="+mj-cs"/>
              </a:rPr>
              <a:t>-by SpringPeople</a:t>
            </a:r>
            <a:endParaRPr lang="en-US" sz="2700" kern="1200" dirty="0">
              <a:solidFill>
                <a:schemeClr val="tx1"/>
              </a:solidFill>
              <a:latin typeface="+mj-lt"/>
              <a:ea typeface="+mj-ea"/>
              <a:cs typeface="+mj-cs"/>
            </a:endParaRPr>
          </a:p>
        </p:txBody>
      </p:sp>
      <p:pic>
        <p:nvPicPr>
          <p:cNvPr id="7" name="Content Placeholder 6" descr="Teacher">
            <a:extLst>
              <a:ext uri="{FF2B5EF4-FFF2-40B4-BE49-F238E27FC236}">
                <a16:creationId xmlns:a16="http://schemas.microsoft.com/office/drawing/2014/main" id="{BE5407A0-DBA6-4F3B-968A-88BE58443B3F}"/>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9" y="1654139"/>
            <a:ext cx="3044751" cy="3044751"/>
          </a:xfrm>
          <a:prstGeom prst="rect">
            <a:avLst/>
          </a:prstGeom>
        </p:spPr>
      </p:pic>
    </p:spTree>
    <p:extLst>
      <p:ext uri="{BB962C8B-B14F-4D97-AF65-F5344CB8AC3E}">
        <p14:creationId xmlns:p14="http://schemas.microsoft.com/office/powerpoint/2010/main" val="247063357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dirty="0">
                <a:latin typeface="+mn-lt"/>
              </a:rPr>
              <a:t>Heroku: Introduction</a:t>
            </a:r>
            <a:endParaRPr lang="en-US" dirty="0"/>
          </a:p>
        </p:txBody>
      </p:sp>
      <p:graphicFrame>
        <p:nvGraphicFramePr>
          <p:cNvPr id="5" name="Content Placeholder 2">
            <a:extLst>
              <a:ext uri="{FF2B5EF4-FFF2-40B4-BE49-F238E27FC236}">
                <a16:creationId xmlns:a16="http://schemas.microsoft.com/office/drawing/2014/main" id="{4AC9FECC-7865-49CE-8CF8-7493D3A104F9}"/>
              </a:ext>
            </a:extLst>
          </p:cNvPr>
          <p:cNvGraphicFramePr>
            <a:graphicFrameLocks noGrp="1"/>
          </p:cNvGraphicFramePr>
          <p:nvPr>
            <p:ph idx="1"/>
            <p:extLst>
              <p:ext uri="{D42A27DB-BD31-4B8C-83A1-F6EECF244321}">
                <p14:modId xmlns:p14="http://schemas.microsoft.com/office/powerpoint/2010/main" val="12092015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080486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b="1" kern="1200">
                <a:solidFill>
                  <a:srgbClr val="FFFFFF"/>
                </a:solidFill>
                <a:latin typeface="+mj-lt"/>
                <a:ea typeface="+mj-ea"/>
                <a:cs typeface="+mj-cs"/>
              </a:rPr>
              <a:t>Heroku: SalesForce: External Objects</a:t>
            </a:r>
            <a:endParaRPr lang="en-US" sz="6000" kern="1200">
              <a:solidFill>
                <a:srgbClr val="FFFFFF"/>
              </a:solidFill>
              <a:latin typeface="+mj-lt"/>
              <a:ea typeface="+mj-ea"/>
              <a:cs typeface="+mj-cs"/>
            </a:endParaRPr>
          </a:p>
        </p:txBody>
      </p:sp>
    </p:spTree>
    <p:extLst>
      <p:ext uri="{BB962C8B-B14F-4D97-AF65-F5344CB8AC3E}">
        <p14:creationId xmlns:p14="http://schemas.microsoft.com/office/powerpoint/2010/main" val="1362687307"/>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0392"/>
            <a:ext cx="3374136" cy="5504688"/>
          </a:xfrm>
        </p:spPr>
        <p:txBody>
          <a:bodyPr>
            <a:normAutofit/>
          </a:bodyPr>
          <a:lstStyle/>
          <a:p>
            <a:r>
              <a:rPr lang="en-US" b="1">
                <a:latin typeface="+mn-lt"/>
              </a:rPr>
              <a:t>Heroku External Objects</a:t>
            </a:r>
            <a:endParaRPr lang="en-US"/>
          </a:p>
        </p:txBody>
      </p:sp>
      <p:graphicFrame>
        <p:nvGraphicFramePr>
          <p:cNvPr id="5" name="Content Placeholder 2">
            <a:extLst>
              <a:ext uri="{FF2B5EF4-FFF2-40B4-BE49-F238E27FC236}">
                <a16:creationId xmlns:a16="http://schemas.microsoft.com/office/drawing/2014/main" id="{99070589-2890-48FA-A55C-AC03CE2564E3}"/>
              </a:ext>
            </a:extLst>
          </p:cNvPr>
          <p:cNvGraphicFramePr>
            <a:graphicFrameLocks noGrp="1"/>
          </p:cNvGraphicFramePr>
          <p:nvPr>
            <p:ph idx="1"/>
            <p:extLst>
              <p:ext uri="{D42A27DB-BD31-4B8C-83A1-F6EECF244321}">
                <p14:modId xmlns:p14="http://schemas.microsoft.com/office/powerpoint/2010/main" val="1398727197"/>
              </p:ext>
            </p:extLst>
          </p:nvPr>
        </p:nvGraphicFramePr>
        <p:xfrm>
          <a:off x="4603898" y="244549"/>
          <a:ext cx="7240772" cy="6305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2715296"/>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SalesForce External Objects</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393362" y="212651"/>
            <a:ext cx="7155171" cy="3370521"/>
          </a:xfrm>
        </p:spPr>
        <p:txBody>
          <a:bodyPr anchor="ctr">
            <a:normAutofit/>
          </a:bodyPr>
          <a:lstStyle/>
          <a:p>
            <a:pPr marL="0" indent="0">
              <a:buNone/>
            </a:pPr>
            <a:r>
              <a:rPr lang="en-US" sz="2000" b="1" dirty="0">
                <a:latin typeface="Arial" panose="020B0604020202020204" pitchFamily="34" charset="0"/>
              </a:rPr>
              <a:t>Introduction</a:t>
            </a:r>
          </a:p>
          <a:p>
            <a:pPr marL="0" indent="0">
              <a:buNone/>
            </a:pPr>
            <a:r>
              <a:rPr lang="en-US" sz="2000" dirty="0">
                <a:latin typeface="Arial" panose="020B0604020202020204" pitchFamily="34" charset="0"/>
              </a:rPr>
              <a:t>Use Heroku External Objects and Salesforce Connect to integrate data from a Heroku Postgres database into Salesforce. </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All of this is done by reference: the data remains in Heroku Postgres, but it can be read from and, in most cases, written to from within Salesforce.</a:t>
            </a:r>
          </a:p>
        </p:txBody>
      </p:sp>
      <p:pic>
        <p:nvPicPr>
          <p:cNvPr id="4" name="Picture 3">
            <a:extLst>
              <a:ext uri="{FF2B5EF4-FFF2-40B4-BE49-F238E27FC236}">
                <a16:creationId xmlns:a16="http://schemas.microsoft.com/office/drawing/2014/main" id="{7F5D7FE2-4B71-458C-9E43-246501E6520B}"/>
              </a:ext>
            </a:extLst>
          </p:cNvPr>
          <p:cNvPicPr>
            <a:picLocks noChangeAspect="1"/>
          </p:cNvPicPr>
          <p:nvPr/>
        </p:nvPicPr>
        <p:blipFill>
          <a:blip r:embed="rId2"/>
          <a:stretch>
            <a:fillRect/>
          </a:stretch>
        </p:blipFill>
        <p:spPr>
          <a:xfrm>
            <a:off x="4877196" y="4052754"/>
            <a:ext cx="6299582" cy="2488335"/>
          </a:xfrm>
          <a:prstGeom prst="rect">
            <a:avLst/>
          </a:prstGeom>
        </p:spPr>
      </p:pic>
    </p:spTree>
    <p:extLst>
      <p:ext uri="{BB962C8B-B14F-4D97-AF65-F5344CB8AC3E}">
        <p14:creationId xmlns:p14="http://schemas.microsoft.com/office/powerpoint/2010/main" val="577215032"/>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SalesForce External Objects</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640082"/>
            <a:ext cx="6848715" cy="4421016"/>
          </a:xfrm>
        </p:spPr>
        <p:txBody>
          <a:bodyPr anchor="ctr">
            <a:normAutofit/>
          </a:bodyPr>
          <a:lstStyle/>
          <a:p>
            <a:pPr marL="0" indent="0">
              <a:buNone/>
            </a:pPr>
            <a:r>
              <a:rPr lang="en-US" sz="2000" b="1" dirty="0">
                <a:latin typeface="Arial" panose="020B0604020202020204" pitchFamily="34" charset="0"/>
              </a:rPr>
              <a:t>Setting up Heroku External Objects</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As a prerequisite, you need to provision the Heroku Connect add-on. </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Using Heroku Connect to sync data with Salesforce is optional: if you’re only interested in Heroku External Objects, you can skip the step that asks you to authorize your connection with Salesforce.</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You’ll see an External Objects tab on your Heroku Connect dashboard</a:t>
            </a:r>
          </a:p>
        </p:txBody>
      </p:sp>
      <p:pic>
        <p:nvPicPr>
          <p:cNvPr id="4" name="Picture 3">
            <a:extLst>
              <a:ext uri="{FF2B5EF4-FFF2-40B4-BE49-F238E27FC236}">
                <a16:creationId xmlns:a16="http://schemas.microsoft.com/office/drawing/2014/main" id="{F860EA20-DFD1-4573-B672-6DDE02FAA1D1}"/>
              </a:ext>
            </a:extLst>
          </p:cNvPr>
          <p:cNvPicPr>
            <a:picLocks noChangeAspect="1"/>
          </p:cNvPicPr>
          <p:nvPr/>
        </p:nvPicPr>
        <p:blipFill>
          <a:blip r:embed="rId2"/>
          <a:stretch>
            <a:fillRect/>
          </a:stretch>
        </p:blipFill>
        <p:spPr>
          <a:xfrm>
            <a:off x="4699818" y="5788710"/>
            <a:ext cx="6894236" cy="568774"/>
          </a:xfrm>
          <a:prstGeom prst="rect">
            <a:avLst/>
          </a:prstGeom>
        </p:spPr>
      </p:pic>
    </p:spTree>
    <p:extLst>
      <p:ext uri="{BB962C8B-B14F-4D97-AF65-F5344CB8AC3E}">
        <p14:creationId xmlns:p14="http://schemas.microsoft.com/office/powerpoint/2010/main" val="128203310"/>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SalesForce External Objects</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640082"/>
            <a:ext cx="6848715" cy="2484884"/>
          </a:xfrm>
        </p:spPr>
        <p:txBody>
          <a:bodyPr anchor="ctr">
            <a:normAutofit/>
          </a:bodyPr>
          <a:lstStyle/>
          <a:p>
            <a:pPr marL="514350" indent="-514350">
              <a:buFont typeface="+mj-lt"/>
              <a:buAutoNum type="arabicPeriod"/>
            </a:pPr>
            <a:r>
              <a:rPr lang="en-US" sz="2000">
                <a:latin typeface="Arial" panose="020B0604020202020204" pitchFamily="34" charset="0"/>
              </a:rPr>
              <a:t>If it’s your first time using Heroku External Objects, you’ll be prompted to create the OData service’s login credentials.</a:t>
            </a:r>
          </a:p>
          <a:p>
            <a:pPr marL="514350" indent="-514350">
              <a:buFont typeface="+mj-lt"/>
              <a:buAutoNum type="arabicPeriod"/>
            </a:pPr>
            <a:endParaRPr lang="en-US" sz="2000">
              <a:latin typeface="Arial" panose="020B0604020202020204" pitchFamily="34" charset="0"/>
            </a:endParaRPr>
          </a:p>
          <a:p>
            <a:pPr marL="514350" indent="-514350">
              <a:buFont typeface="+mj-lt"/>
              <a:buAutoNum type="arabicPeriod"/>
            </a:pPr>
            <a:r>
              <a:rPr lang="en-US" sz="2000">
                <a:latin typeface="Arial" panose="020B0604020202020204" pitchFamily="34" charset="0"/>
              </a:rPr>
              <a:t> Once you’ve completed this step, you can view and manage the login credentials at any time from the dashboard.</a:t>
            </a:r>
          </a:p>
        </p:txBody>
      </p:sp>
      <p:pic>
        <p:nvPicPr>
          <p:cNvPr id="4" name="Picture 3">
            <a:extLst>
              <a:ext uri="{FF2B5EF4-FFF2-40B4-BE49-F238E27FC236}">
                <a16:creationId xmlns:a16="http://schemas.microsoft.com/office/drawing/2014/main" id="{BE096C42-4E45-4C24-8DA5-A0CD565B42FF}"/>
              </a:ext>
            </a:extLst>
          </p:cNvPr>
          <p:cNvPicPr>
            <a:picLocks noChangeAspect="1"/>
          </p:cNvPicPr>
          <p:nvPr/>
        </p:nvPicPr>
        <p:blipFill>
          <a:blip r:embed="rId2"/>
          <a:stretch>
            <a:fillRect/>
          </a:stretch>
        </p:blipFill>
        <p:spPr>
          <a:xfrm>
            <a:off x="4654297" y="3846322"/>
            <a:ext cx="6894236" cy="1689087"/>
          </a:xfrm>
          <a:prstGeom prst="rect">
            <a:avLst/>
          </a:prstGeom>
        </p:spPr>
      </p:pic>
    </p:spTree>
    <p:extLst>
      <p:ext uri="{BB962C8B-B14F-4D97-AF65-F5344CB8AC3E}">
        <p14:creationId xmlns:p14="http://schemas.microsoft.com/office/powerpoint/2010/main" val="1290383374"/>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a:latin typeface="+mn-lt"/>
              </a:rPr>
              <a:t>Heroku: SalesForce External Objects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a:solidFill>
                  <a:srgbClr val="202122"/>
                </a:solidFill>
                <a:latin typeface="Arial" panose="020B0604020202020204" pitchFamily="34" charset="0"/>
              </a:rPr>
              <a:t>Note the OData 4.0 service URL:</a:t>
            </a:r>
            <a:endParaRPr lang="en-US" dirty="0">
              <a:solidFill>
                <a:srgbClr val="202122"/>
              </a:solidFill>
              <a:latin typeface="Arial" panose="020B0604020202020204" pitchFamily="34" charset="0"/>
            </a:endParaRPr>
          </a:p>
        </p:txBody>
      </p:sp>
      <p:pic>
        <p:nvPicPr>
          <p:cNvPr id="4" name="Picture 3">
            <a:extLst>
              <a:ext uri="{FF2B5EF4-FFF2-40B4-BE49-F238E27FC236}">
                <a16:creationId xmlns:a16="http://schemas.microsoft.com/office/drawing/2014/main" id="{793D91CC-5BF2-4FC6-BEBB-13CC8DDD0FA6}"/>
              </a:ext>
            </a:extLst>
          </p:cNvPr>
          <p:cNvPicPr>
            <a:picLocks noChangeAspect="1"/>
          </p:cNvPicPr>
          <p:nvPr/>
        </p:nvPicPr>
        <p:blipFill>
          <a:blip r:embed="rId2"/>
          <a:stretch>
            <a:fillRect/>
          </a:stretch>
        </p:blipFill>
        <p:spPr>
          <a:xfrm>
            <a:off x="819150" y="2571750"/>
            <a:ext cx="10553700" cy="1714500"/>
          </a:xfrm>
          <a:prstGeom prst="rect">
            <a:avLst/>
          </a:prstGeom>
        </p:spPr>
      </p:pic>
    </p:spTree>
    <p:extLst>
      <p:ext uri="{BB962C8B-B14F-4D97-AF65-F5344CB8AC3E}">
        <p14:creationId xmlns:p14="http://schemas.microsoft.com/office/powerpoint/2010/main" val="949033922"/>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SalesForce External Objects</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640082"/>
            <a:ext cx="6848715" cy="2484884"/>
          </a:xfrm>
        </p:spPr>
        <p:txBody>
          <a:bodyPr anchor="ctr">
            <a:normAutofit/>
          </a:bodyPr>
          <a:lstStyle/>
          <a:p>
            <a:pPr marL="0" indent="0">
              <a:buNone/>
            </a:pPr>
            <a:r>
              <a:rPr lang="en-US" sz="2000">
                <a:latin typeface="Arial" panose="020B0604020202020204" pitchFamily="34" charset="0"/>
              </a:rPr>
              <a:t>To complete the setup, you need to choose the tables and/or views to expose. </a:t>
            </a:r>
          </a:p>
          <a:p>
            <a:pPr marL="0" indent="0">
              <a:buNone/>
            </a:pPr>
            <a:endParaRPr lang="en-US" sz="2000">
              <a:latin typeface="Arial" panose="020B0604020202020204" pitchFamily="34" charset="0"/>
            </a:endParaRPr>
          </a:p>
          <a:p>
            <a:pPr marL="0" indent="0">
              <a:buNone/>
            </a:pPr>
            <a:r>
              <a:rPr lang="en-US" sz="2000">
                <a:latin typeface="Arial" panose="020B0604020202020204" pitchFamily="34" charset="0"/>
              </a:rPr>
              <a:t>All schema within your Heroku Postgres database will be available, including those schema not actively managed by Heroku Connect.</a:t>
            </a:r>
          </a:p>
        </p:txBody>
      </p:sp>
      <p:pic>
        <p:nvPicPr>
          <p:cNvPr id="4" name="Picture 3">
            <a:extLst>
              <a:ext uri="{FF2B5EF4-FFF2-40B4-BE49-F238E27FC236}">
                <a16:creationId xmlns:a16="http://schemas.microsoft.com/office/drawing/2014/main" id="{9B5D01C4-6165-47E8-B2BA-0A881F540646}"/>
              </a:ext>
            </a:extLst>
          </p:cNvPr>
          <p:cNvPicPr>
            <a:picLocks noChangeAspect="1"/>
          </p:cNvPicPr>
          <p:nvPr/>
        </p:nvPicPr>
        <p:blipFill>
          <a:blip r:embed="rId2"/>
          <a:stretch>
            <a:fillRect/>
          </a:stretch>
        </p:blipFill>
        <p:spPr>
          <a:xfrm>
            <a:off x="4654297" y="4113473"/>
            <a:ext cx="6894236" cy="1154784"/>
          </a:xfrm>
          <a:prstGeom prst="rect">
            <a:avLst/>
          </a:prstGeom>
        </p:spPr>
      </p:pic>
    </p:spTree>
    <p:extLst>
      <p:ext uri="{BB962C8B-B14F-4D97-AF65-F5344CB8AC3E}">
        <p14:creationId xmlns:p14="http://schemas.microsoft.com/office/powerpoint/2010/main" val="308899797"/>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07024" y="122273"/>
            <a:ext cx="5776976" cy="707064"/>
          </a:xfrm>
        </p:spPr>
        <p:txBody>
          <a:bodyPr anchor="t">
            <a:normAutofit fontScale="90000"/>
          </a:bodyPr>
          <a:lstStyle/>
          <a:p>
            <a:r>
              <a:rPr lang="en-US" sz="5000" b="1" dirty="0">
                <a:latin typeface="+mn-lt"/>
              </a:rPr>
              <a:t>Heroku: </a:t>
            </a:r>
            <a:r>
              <a:rPr lang="en-US" sz="5000" b="1" dirty="0" err="1">
                <a:latin typeface="+mn-lt"/>
              </a:rPr>
              <a:t>SalesForce</a:t>
            </a:r>
            <a:endParaRPr lang="en-US" sz="5000" dirty="0"/>
          </a:p>
        </p:txBody>
      </p:sp>
      <p:pic>
        <p:nvPicPr>
          <p:cNvPr id="6" name="Picture 5">
            <a:extLst>
              <a:ext uri="{FF2B5EF4-FFF2-40B4-BE49-F238E27FC236}">
                <a16:creationId xmlns:a16="http://schemas.microsoft.com/office/drawing/2014/main" id="{8960AD5E-6ED4-4EFA-9065-AC24145F76A1}"/>
              </a:ext>
            </a:extLst>
          </p:cNvPr>
          <p:cNvPicPr>
            <a:picLocks noChangeAspect="1"/>
          </p:cNvPicPr>
          <p:nvPr/>
        </p:nvPicPr>
        <p:blipFill>
          <a:blip r:embed="rId2"/>
          <a:stretch>
            <a:fillRect/>
          </a:stretch>
        </p:blipFill>
        <p:spPr>
          <a:xfrm>
            <a:off x="206759" y="2943553"/>
            <a:ext cx="5072883" cy="3043729"/>
          </a:xfrm>
          <a:prstGeom prst="rect">
            <a:avLst/>
          </a:prstGeom>
        </p:spPr>
      </p:pic>
      <p:graphicFrame>
        <p:nvGraphicFramePr>
          <p:cNvPr id="5" name="Content Placeholder 2">
            <a:extLst>
              <a:ext uri="{FF2B5EF4-FFF2-40B4-BE49-F238E27FC236}">
                <a16:creationId xmlns:a16="http://schemas.microsoft.com/office/drawing/2014/main" id="{7EFC58EF-123A-40BD-BA27-7907FA088154}"/>
              </a:ext>
            </a:extLst>
          </p:cNvPr>
          <p:cNvGraphicFramePr>
            <a:graphicFrameLocks noGrp="1"/>
          </p:cNvGraphicFramePr>
          <p:nvPr>
            <p:ph idx="1"/>
          </p:nvPr>
        </p:nvGraphicFramePr>
        <p:xfrm>
          <a:off x="5907024" y="951610"/>
          <a:ext cx="6166104" cy="5122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6566846"/>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SalesForce</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40436" y="172184"/>
            <a:ext cx="6848715" cy="2484884"/>
          </a:xfrm>
        </p:spPr>
        <p:txBody>
          <a:bodyPr anchor="ctr">
            <a:normAutofit/>
          </a:bodyPr>
          <a:lstStyle/>
          <a:p>
            <a:pPr marL="0" indent="0">
              <a:buNone/>
            </a:pPr>
            <a:r>
              <a:rPr lang="en-US" sz="2000" b="1" dirty="0">
                <a:latin typeface="Arial" panose="020B0604020202020204" pitchFamily="34" charset="0"/>
              </a:rPr>
              <a:t>Using Salesforce Connect</a:t>
            </a:r>
          </a:p>
          <a:p>
            <a:pPr marL="0" indent="0">
              <a:buNone/>
            </a:pPr>
            <a:r>
              <a:rPr lang="en-US" sz="2000" dirty="0">
                <a:latin typeface="Arial" panose="020B0604020202020204" pitchFamily="34" charset="0"/>
              </a:rPr>
              <a:t>Now we can set up the OData service as an External Data Source in your Salesforce org. In the Salesforce setup menu, type “External” into the quick find box and choose “External Data Sources”. </a:t>
            </a:r>
          </a:p>
        </p:txBody>
      </p:sp>
      <p:pic>
        <p:nvPicPr>
          <p:cNvPr id="4" name="Picture 3">
            <a:extLst>
              <a:ext uri="{FF2B5EF4-FFF2-40B4-BE49-F238E27FC236}">
                <a16:creationId xmlns:a16="http://schemas.microsoft.com/office/drawing/2014/main" id="{DC1A0B02-198F-4EBD-8E20-9EB168D9625F}"/>
              </a:ext>
            </a:extLst>
          </p:cNvPr>
          <p:cNvPicPr>
            <a:picLocks noChangeAspect="1"/>
          </p:cNvPicPr>
          <p:nvPr/>
        </p:nvPicPr>
        <p:blipFill>
          <a:blip r:embed="rId2"/>
          <a:stretch>
            <a:fillRect/>
          </a:stretch>
        </p:blipFill>
        <p:spPr>
          <a:xfrm>
            <a:off x="4912240" y="2665574"/>
            <a:ext cx="6305109" cy="3862817"/>
          </a:xfrm>
          <a:prstGeom prst="rect">
            <a:avLst/>
          </a:prstGeom>
        </p:spPr>
      </p:pic>
    </p:spTree>
    <p:extLst>
      <p:ext uri="{BB962C8B-B14F-4D97-AF65-F5344CB8AC3E}">
        <p14:creationId xmlns:p14="http://schemas.microsoft.com/office/powerpoint/2010/main" val="4270553269"/>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4568"/>
            <a:ext cx="3766457" cy="5412920"/>
          </a:xfrm>
        </p:spPr>
        <p:txBody>
          <a:bodyPr>
            <a:normAutofit/>
          </a:bodyPr>
          <a:lstStyle/>
          <a:p>
            <a:r>
              <a:rPr lang="en-US" b="1">
                <a:solidFill>
                  <a:srgbClr val="FFFFFF"/>
                </a:solidFill>
                <a:latin typeface="+mn-lt"/>
              </a:rPr>
              <a:t>Heroku: SalesForce</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600700" y="624568"/>
            <a:ext cx="5753098" cy="5412920"/>
          </a:xfrm>
        </p:spPr>
        <p:txBody>
          <a:bodyPr anchor="ctr">
            <a:normAutofit/>
          </a:bodyPr>
          <a:lstStyle/>
          <a:p>
            <a:pPr marL="0" indent="0">
              <a:buNone/>
            </a:pPr>
            <a:r>
              <a:rPr lang="en-US" sz="2200" dirty="0">
                <a:latin typeface="Arial" panose="020B0604020202020204" pitchFamily="34" charset="0"/>
              </a:rPr>
              <a:t>Be sure to select Writable External Objects if you’d like to use the read/write capabilities of OData 4.0.</a:t>
            </a:r>
          </a:p>
          <a:p>
            <a:pPr marL="0" indent="0">
              <a:buNone/>
            </a:pPr>
            <a:endParaRPr lang="en-US" sz="2200" dirty="0">
              <a:latin typeface="Arial" panose="020B0604020202020204" pitchFamily="34" charset="0"/>
            </a:endParaRPr>
          </a:p>
          <a:p>
            <a:pPr marL="0" indent="0">
              <a:buNone/>
            </a:pPr>
            <a:r>
              <a:rPr lang="en-US" sz="2200" dirty="0">
                <a:latin typeface="Arial" panose="020B0604020202020204" pitchFamily="34" charset="0"/>
              </a:rPr>
              <a:t>Since we use a single password, you need to choose “Named Principal” as the Identity Type and “Password Authentication” as the Authentication Protocol. Your username and password are available from the Heroku External Objects dashboard.</a:t>
            </a:r>
          </a:p>
          <a:p>
            <a:pPr marL="0" indent="0">
              <a:buNone/>
            </a:pPr>
            <a:endParaRPr lang="en-US" sz="2200" dirty="0">
              <a:latin typeface="Arial" panose="020B0604020202020204" pitchFamily="34" charset="0"/>
            </a:endParaRPr>
          </a:p>
          <a:p>
            <a:pPr marL="0" indent="0">
              <a:buNone/>
            </a:pPr>
            <a:r>
              <a:rPr lang="en-US" sz="2200" dirty="0">
                <a:latin typeface="Arial" panose="020B0604020202020204" pitchFamily="34" charset="0"/>
              </a:rPr>
              <a:t>After saving your External Data Source, click on Validate and Sync to check the connection and synchronize its schema.</a:t>
            </a:r>
          </a:p>
        </p:txBody>
      </p:sp>
    </p:spTree>
    <p:extLst>
      <p:ext uri="{BB962C8B-B14F-4D97-AF65-F5344CB8AC3E}">
        <p14:creationId xmlns:p14="http://schemas.microsoft.com/office/powerpoint/2010/main" val="1568235646"/>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b="1" kern="1200" dirty="0">
                <a:solidFill>
                  <a:schemeClr val="tx1"/>
                </a:solidFill>
                <a:latin typeface="+mj-lt"/>
                <a:ea typeface="+mj-ea"/>
                <a:cs typeface="+mj-cs"/>
              </a:rPr>
              <a:t>Heroku: Deploy</a:t>
            </a:r>
            <a:endParaRPr lang="en-US" sz="6000" kern="1200" dirty="0">
              <a:solidFill>
                <a:schemeClr val="tx1"/>
              </a:solidFill>
              <a:latin typeface="+mj-lt"/>
              <a:ea typeface="+mj-ea"/>
              <a:cs typeface="+mj-cs"/>
            </a:endParaRPr>
          </a:p>
        </p:txBody>
      </p:sp>
      <p:grpSp>
        <p:nvGrpSpPr>
          <p:cNvPr id="12" name="Group 1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3" name="Straight Connector 1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ind Chime">
            <a:extLst>
              <a:ext uri="{FF2B5EF4-FFF2-40B4-BE49-F238E27FC236}">
                <a16:creationId xmlns:a16="http://schemas.microsoft.com/office/drawing/2014/main" id="{7041752D-A1EB-4D15-A58D-2BCECDE902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0572" y="569297"/>
            <a:ext cx="5608830" cy="5608830"/>
          </a:xfrm>
          <a:prstGeom prst="rect">
            <a:avLst/>
          </a:prstGeom>
        </p:spPr>
      </p:pic>
    </p:spTree>
    <p:extLst>
      <p:ext uri="{BB962C8B-B14F-4D97-AF65-F5344CB8AC3E}">
        <p14:creationId xmlns:p14="http://schemas.microsoft.com/office/powerpoint/2010/main" val="17633893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0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339117"/>
            <a:ext cx="11003280" cy="1619890"/>
          </a:xfrm>
        </p:spPr>
        <p:txBody>
          <a:bodyPr anchor="ctr">
            <a:normAutofit/>
          </a:bodyPr>
          <a:lstStyle/>
          <a:p>
            <a:r>
              <a:rPr lang="en-US" sz="4200" b="1">
                <a:latin typeface="+mn-lt"/>
              </a:rPr>
              <a:t>Heroku: SalesForce</a:t>
            </a:r>
            <a:endParaRPr lang="en-US" sz="4200"/>
          </a:p>
        </p:txBody>
      </p:sp>
      <p:grpSp>
        <p:nvGrpSpPr>
          <p:cNvPr id="14" name="Group 13">
            <a:extLst>
              <a:ext uri="{FF2B5EF4-FFF2-40B4-BE49-F238E27FC236}">
                <a16:creationId xmlns:a16="http://schemas.microsoft.com/office/drawing/2014/main" id="{5B725D86-3DE6-4E0C-851E-E1DD45A555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484632"/>
            <a:ext cx="242107" cy="1340860"/>
            <a:chOff x="56167" y="2761488"/>
            <a:chExt cx="242107" cy="1340860"/>
          </a:xfrm>
        </p:grpSpPr>
        <p:sp>
          <p:nvSpPr>
            <p:cNvPr id="15" name="Rectangle 2">
              <a:extLst>
                <a:ext uri="{FF2B5EF4-FFF2-40B4-BE49-F238E27FC236}">
                  <a16:creationId xmlns:a16="http://schemas.microsoft.com/office/drawing/2014/main" id="{62CAEF33-636F-4036-BA69-CC3BF78EF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2CF76BD1-5BDD-4678-B22A-5B8AA3AA8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a:extLst>
                <a:ext uri="{FF2B5EF4-FFF2-40B4-BE49-F238E27FC236}">
                  <a16:creationId xmlns:a16="http://schemas.microsoft.com/office/drawing/2014/main" id="{ABE7D26F-5EBA-426E-AFD4-595BDB976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9">
              <a:extLst>
                <a:ext uri="{FF2B5EF4-FFF2-40B4-BE49-F238E27FC236}">
                  <a16:creationId xmlns:a16="http://schemas.microsoft.com/office/drawing/2014/main" id="{1C38FEF4-B27D-4FD4-A92F-06E9A93C1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BF628E95-8FC2-46E9-A49C-892578948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id="{883796CB-BD1E-4C41-B439-1E68E41D9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2459FE16-46F6-4E64-995D-9DAE6A206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0C2227DA-24BF-437C-867E-5BBD6824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53ADF932-1963-444E-9123-3739999A9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191AF4E7-7CE7-43B3-B7C2-1191242AF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6C3E0E02-B374-4D57-B3DE-4F82C0465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1D60AD3C-01C0-4142-858C-EBB4365DB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1F127BCA-309A-448D-9D9E-F94C259AF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15E70E66-4DE0-4B7A-ACB4-CB5BD017D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479AB281-5F89-473E-B48F-7528329C2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D3B6C99C-8B14-479D-96E1-F0E8D1AFB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272CAA8A-0050-4E07-BC38-9189ACF1A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809F8414-1980-430C-BD54-DD7126F51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
              <a:extLst>
                <a:ext uri="{FF2B5EF4-FFF2-40B4-BE49-F238E27FC236}">
                  <a16:creationId xmlns:a16="http://schemas.microsoft.com/office/drawing/2014/main" id="{B74D5608-4AC7-4553-A124-AC41DCDD6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59">
              <a:extLst>
                <a:ext uri="{FF2B5EF4-FFF2-40B4-BE49-F238E27FC236}">
                  <a16:creationId xmlns:a16="http://schemas.microsoft.com/office/drawing/2014/main" id="{4C045074-9A3D-4075-BE06-7CD4A6EFF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D00833C-A193-4CD2-93AD-0390F5CED989}"/>
              </a:ext>
            </a:extLst>
          </p:cNvPr>
          <p:cNvGraphicFramePr>
            <a:graphicFrameLocks noGrp="1"/>
          </p:cNvGraphicFramePr>
          <p:nvPr>
            <p:ph idx="1"/>
            <p:extLst>
              <p:ext uri="{D42A27DB-BD31-4B8C-83A1-F6EECF244321}">
                <p14:modId xmlns:p14="http://schemas.microsoft.com/office/powerpoint/2010/main" val="4090708425"/>
              </p:ext>
            </p:extLst>
          </p:nvPr>
        </p:nvGraphicFramePr>
        <p:xfrm>
          <a:off x="594360" y="2724912"/>
          <a:ext cx="11000232" cy="349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7423236"/>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A0C3AC-2A72-484B-B07D-F2CC519F1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986477EF-3991-4D07-9F11-9E887C34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lumMod val="85000"/>
              <a:lumOff val="15000"/>
            </a:schemeClr>
          </a:solid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10000" y="5270243"/>
            <a:ext cx="10571998" cy="970450"/>
          </a:xfrm>
        </p:spPr>
        <p:txBody>
          <a:bodyPr>
            <a:normAutofit/>
          </a:bodyPr>
          <a:lstStyle/>
          <a:p>
            <a:r>
              <a:rPr lang="en-US" b="1">
                <a:solidFill>
                  <a:schemeClr val="bg1"/>
                </a:solidFill>
                <a:latin typeface="+mn-lt"/>
              </a:rPr>
              <a:t>Heroku: SalesForce</a:t>
            </a:r>
            <a:endParaRPr lang="en-US">
              <a:solidFill>
                <a:schemeClr val="bg1"/>
              </a:solidFill>
            </a:endParaRPr>
          </a:p>
        </p:txBody>
      </p:sp>
      <p:sp>
        <p:nvSpPr>
          <p:cNvPr id="14" name="Rounded Rectangle 17">
            <a:extLst>
              <a:ext uri="{FF2B5EF4-FFF2-40B4-BE49-F238E27FC236}">
                <a16:creationId xmlns:a16="http://schemas.microsoft.com/office/drawing/2014/main" id="{A23F8109-B0C1-4D0F-A1B4-C89C9AD70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414" y="995376"/>
            <a:ext cx="3217333" cy="3096358"/>
          </a:xfrm>
          <a:prstGeom prst="roundRect">
            <a:avLst>
              <a:gd name="adj" fmla="val 3513"/>
            </a:avLst>
          </a:prstGeom>
          <a:solidFill>
            <a:schemeClr val="bg1"/>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oustache Face with Solid Fill">
            <a:extLst>
              <a:ext uri="{FF2B5EF4-FFF2-40B4-BE49-F238E27FC236}">
                <a16:creationId xmlns:a16="http://schemas.microsoft.com/office/drawing/2014/main" id="{18BB5F87-EE53-406A-B5F4-EBFF4B62B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500" y="1223976"/>
            <a:ext cx="2639159" cy="2639159"/>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54294" y="995376"/>
            <a:ext cx="6718991" cy="3217334"/>
          </a:xfrm>
          <a:effectLst/>
        </p:spPr>
        <p:txBody>
          <a:bodyPr anchor="ctr">
            <a:normAutofit/>
          </a:bodyPr>
          <a:lstStyle/>
          <a:p>
            <a:pPr marL="0" indent="0">
              <a:buNone/>
            </a:pPr>
            <a:r>
              <a:rPr lang="en-US" dirty="0">
                <a:latin typeface="Arial" panose="020B0604020202020204" pitchFamily="34" charset="0"/>
              </a:rPr>
              <a:t>Hands On</a:t>
            </a:r>
          </a:p>
        </p:txBody>
      </p:sp>
      <p:sp>
        <p:nvSpPr>
          <p:cNvPr id="16" name="Title 3">
            <a:extLst>
              <a:ext uri="{FF2B5EF4-FFF2-40B4-BE49-F238E27FC236}">
                <a16:creationId xmlns:a16="http://schemas.microsoft.com/office/drawing/2014/main" id="{EDA40B90-E281-4108-8CC2-959D5F9507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0" y="5154307"/>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37217339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92591" y="643467"/>
            <a:ext cx="2386811" cy="5571065"/>
          </a:xfrm>
        </p:spPr>
        <p:txBody>
          <a:bodyPr>
            <a:normAutofit/>
          </a:bodyPr>
          <a:lstStyle/>
          <a:p>
            <a:r>
              <a:rPr lang="en-US" sz="3600" b="1" dirty="0">
                <a:latin typeface="+mn-lt"/>
              </a:rPr>
              <a:t>Heroku: </a:t>
            </a:r>
            <a:r>
              <a:rPr lang="en-US" sz="3600" b="1" dirty="0" err="1">
                <a:latin typeface="+mn-lt"/>
              </a:rPr>
              <a:t>SalesForce</a:t>
            </a:r>
            <a:r>
              <a:rPr lang="en-US" sz="3600" b="1" dirty="0">
                <a:latin typeface="+mn-lt"/>
              </a:rPr>
              <a:t>: CANVAS</a:t>
            </a:r>
            <a:endParaRPr lang="en-US" sz="3600" dirty="0"/>
          </a:p>
        </p:txBody>
      </p:sp>
      <p:sp>
        <p:nvSpPr>
          <p:cNvPr id="11" name="Freeform: Shape 10">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9854424-410F-49F7-89EA-6A2948D21209}"/>
              </a:ext>
            </a:extLst>
          </p:cNvPr>
          <p:cNvGraphicFramePr>
            <a:graphicFrameLocks noGrp="1"/>
          </p:cNvGraphicFramePr>
          <p:nvPr>
            <p:ph idx="1"/>
            <p:extLst>
              <p:ext uri="{D42A27DB-BD31-4B8C-83A1-F6EECF244321}">
                <p14:modId xmlns:p14="http://schemas.microsoft.com/office/powerpoint/2010/main" val="4272234553"/>
              </p:ext>
            </p:extLst>
          </p:nvPr>
        </p:nvGraphicFramePr>
        <p:xfrm>
          <a:off x="2971993" y="170122"/>
          <a:ext cx="9141237" cy="6456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630737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a:latin typeface="+mn-lt"/>
              </a:rPr>
              <a:t>Heroku: Salesorce</a:t>
            </a:r>
            <a:endParaRPr lang="en-US"/>
          </a:p>
        </p:txBody>
      </p:sp>
      <p:grpSp>
        <p:nvGrpSpPr>
          <p:cNvPr id="12" name="Group 1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3"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5F39E0BD-0403-4FE0-B2A8-F75F110BB3A4}"/>
              </a:ext>
            </a:extLst>
          </p:cNvPr>
          <p:cNvGraphicFramePr>
            <a:graphicFrameLocks noGrp="1"/>
          </p:cNvGraphicFramePr>
          <p:nvPr>
            <p:ph idx="1"/>
            <p:extLst>
              <p:ext uri="{D42A27DB-BD31-4B8C-83A1-F6EECF244321}">
                <p14:modId xmlns:p14="http://schemas.microsoft.com/office/powerpoint/2010/main" val="2507430883"/>
              </p:ext>
            </p:extLst>
          </p:nvPr>
        </p:nvGraphicFramePr>
        <p:xfrm>
          <a:off x="116958" y="1743032"/>
          <a:ext cx="11961628" cy="4944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41558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SalesForce</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782981"/>
            <a:ext cx="10905066" cy="4393982"/>
          </a:xfrm>
        </p:spPr>
        <p:txBody>
          <a:bodyPr>
            <a:normAutofit/>
          </a:bodyPr>
          <a:lstStyle/>
          <a:p>
            <a:pPr marL="0" indent="0">
              <a:buNone/>
            </a:pPr>
            <a:r>
              <a:rPr lang="en-US" sz="2000" dirty="0">
                <a:latin typeface="Arial" panose="020B0604020202020204" pitchFamily="34" charset="0"/>
              </a:rPr>
              <a:t>Details about the app:</a:t>
            </a:r>
          </a:p>
          <a:p>
            <a:pPr marL="0" indent="0">
              <a:buNone/>
            </a:pPr>
            <a:r>
              <a:rPr lang="en-US" sz="2000" dirty="0">
                <a:latin typeface="Arial" panose="020B0604020202020204" pitchFamily="34" charset="0"/>
              </a:rPr>
              <a:t>The </a:t>
            </a:r>
            <a:r>
              <a:rPr lang="en-US" sz="2000" b="1" i="1" dirty="0">
                <a:latin typeface="Arial" panose="020B0604020202020204" pitchFamily="34" charset="0"/>
              </a:rPr>
              <a:t>app/assets/</a:t>
            </a:r>
            <a:r>
              <a:rPr lang="en-US" sz="2000" b="1" i="1" dirty="0" err="1">
                <a:latin typeface="Arial" panose="020B0604020202020204" pitchFamily="34" charset="0"/>
              </a:rPr>
              <a:t>javascripts</a:t>
            </a:r>
            <a:r>
              <a:rPr lang="en-US" sz="2000" b="1" i="1" dirty="0">
                <a:latin typeface="Arial" panose="020B0604020202020204" pitchFamily="34" charset="0"/>
              </a:rPr>
              <a:t>/index.js</a:t>
            </a:r>
            <a:r>
              <a:rPr lang="en-US" sz="2000" b="1" dirty="0">
                <a:latin typeface="Arial" panose="020B0604020202020204" pitchFamily="34" charset="0"/>
              </a:rPr>
              <a:t> </a:t>
            </a:r>
            <a:r>
              <a:rPr lang="en-US" sz="2000" dirty="0">
                <a:latin typeface="Arial" panose="020B0604020202020204" pitchFamily="34" charset="0"/>
              </a:rPr>
              <a:t>file contains the client-side application while the </a:t>
            </a:r>
            <a:r>
              <a:rPr lang="en-US" sz="2000" b="1" i="1" dirty="0">
                <a:latin typeface="Arial" panose="020B0604020202020204" pitchFamily="34" charset="0"/>
              </a:rPr>
              <a:t>app/views/index.scala.html </a:t>
            </a:r>
            <a:r>
              <a:rPr lang="en-US" sz="2000" dirty="0">
                <a:latin typeface="Arial" panose="020B0604020202020204" pitchFamily="34" charset="0"/>
              </a:rPr>
              <a:t>file contains the HTML content for the application. </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The app we have just setup should just be displaying the logged in user’s name. </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That is happening using some jQuery and the Canvas SDK. The HTML file contains:</a:t>
            </a:r>
          </a:p>
          <a:p>
            <a:pPr marL="0" indent="0">
              <a:buNone/>
            </a:pPr>
            <a:endParaRPr lang="en-US" sz="2000" dirty="0">
              <a:latin typeface="Arial" panose="020B0604020202020204" pitchFamily="34" charset="0"/>
            </a:endParaRPr>
          </a:p>
          <a:p>
            <a:pPr marL="457200" lvl="1" indent="0">
              <a:buNone/>
            </a:pPr>
            <a:r>
              <a:rPr lang="sv-SE" sz="2000" b="1" i="1" dirty="0">
                <a:latin typeface="Arial" panose="020B0604020202020204" pitchFamily="34" charset="0"/>
              </a:rPr>
              <a:t>&lt;h1&gt;</a:t>
            </a:r>
          </a:p>
          <a:p>
            <a:pPr marL="457200" lvl="1" indent="0">
              <a:buNone/>
            </a:pPr>
            <a:r>
              <a:rPr lang="sv-SE" sz="2000" b="1" i="1" dirty="0">
                <a:latin typeface="Arial" panose="020B0604020202020204" pitchFamily="34" charset="0"/>
              </a:rPr>
              <a:t>  Hello &lt;span id='username'&gt;&lt;/span&gt;</a:t>
            </a:r>
          </a:p>
          <a:p>
            <a:pPr marL="457200" lvl="1" indent="0">
              <a:buNone/>
            </a:pPr>
            <a:r>
              <a:rPr lang="sv-SE" sz="2000" b="1" i="1" dirty="0">
                <a:latin typeface="Arial" panose="020B0604020202020204" pitchFamily="34" charset="0"/>
              </a:rPr>
              <a:t>&lt;/h1&gt;</a:t>
            </a:r>
            <a:endParaRPr lang="en-US" sz="2000" b="1" i="1" dirty="0">
              <a:latin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18228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a:t>
            </a:r>
            <a:r>
              <a:rPr lang="en-US" sz="3600" b="1" dirty="0" err="1">
                <a:latin typeface="+mn-lt"/>
              </a:rPr>
              <a:t>SalesForce</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457470"/>
            <a:ext cx="11221184" cy="5078795"/>
          </a:xfrm>
        </p:spPr>
        <p:txBody>
          <a:bodyPr>
            <a:normAutofit/>
          </a:bodyPr>
          <a:lstStyle/>
          <a:p>
            <a:pPr marL="0" indent="0">
              <a:buNone/>
            </a:pPr>
            <a:r>
              <a:rPr lang="en-US" sz="1900" dirty="0">
                <a:latin typeface="Arial" panose="020B0604020202020204" pitchFamily="34" charset="0"/>
              </a:rPr>
              <a:t>The index.js file contains:</a:t>
            </a:r>
          </a:p>
          <a:p>
            <a:pPr marL="0" indent="0">
              <a:buNone/>
            </a:pPr>
            <a:endParaRPr lang="en-US" sz="1900" dirty="0">
              <a:latin typeface="Arial" panose="020B0604020202020204" pitchFamily="34" charset="0"/>
            </a:endParaRPr>
          </a:p>
          <a:p>
            <a:pPr marL="0" indent="0">
              <a:buNone/>
            </a:pPr>
            <a:r>
              <a:rPr lang="en-US" sz="1900" b="1" i="1" dirty="0" err="1">
                <a:solidFill>
                  <a:srgbClr val="00B0F0"/>
                </a:solidFill>
                <a:latin typeface="Arial" panose="020B0604020202020204" pitchFamily="34" charset="0"/>
              </a:rPr>
              <a:t>Sfdc.canvas</a:t>
            </a:r>
            <a:r>
              <a:rPr lang="en-US" sz="1900" b="1" i="1" dirty="0">
                <a:solidFill>
                  <a:srgbClr val="00B0F0"/>
                </a:solidFill>
                <a:latin typeface="Arial" panose="020B0604020202020204" pitchFamily="34" charset="0"/>
              </a:rPr>
              <a:t>(function() {</a:t>
            </a:r>
          </a:p>
          <a:p>
            <a:pPr marL="0" indent="0">
              <a:buNone/>
            </a:pPr>
            <a:r>
              <a:rPr lang="en-US" sz="1900" b="1" i="1" dirty="0">
                <a:solidFill>
                  <a:srgbClr val="00B0F0"/>
                </a:solidFill>
                <a:latin typeface="Arial" panose="020B0604020202020204" pitchFamily="34" charset="0"/>
              </a:rPr>
              <a:t>  // Save the token</a:t>
            </a:r>
          </a:p>
          <a:p>
            <a:pPr marL="0" indent="0">
              <a:buNone/>
            </a:pPr>
            <a:r>
              <a:rPr lang="en-US" sz="1900" b="1" i="1" dirty="0">
                <a:solidFill>
                  <a:srgbClr val="00B0F0"/>
                </a:solidFill>
                <a:latin typeface="Arial" panose="020B0604020202020204" pitchFamily="34" charset="0"/>
              </a:rPr>
              <a:t>  </a:t>
            </a:r>
            <a:r>
              <a:rPr lang="en-US" sz="1900" b="1" i="1" dirty="0" err="1">
                <a:solidFill>
                  <a:srgbClr val="00B0F0"/>
                </a:solidFill>
                <a:latin typeface="Arial" panose="020B0604020202020204" pitchFamily="34" charset="0"/>
              </a:rPr>
              <a:t>Sfdc.canvas.oauth.token</a:t>
            </a:r>
            <a:r>
              <a:rPr lang="en-US" sz="1900" b="1" i="1" dirty="0">
                <a:solidFill>
                  <a:srgbClr val="00B0F0"/>
                </a:solidFill>
                <a:latin typeface="Arial" panose="020B0604020202020204" pitchFamily="34" charset="0"/>
              </a:rPr>
              <a:t>(</a:t>
            </a:r>
            <a:r>
              <a:rPr lang="en-US" sz="1900" b="1" i="1" dirty="0" err="1">
                <a:solidFill>
                  <a:srgbClr val="00B0F0"/>
                </a:solidFill>
                <a:latin typeface="Arial" panose="020B0604020202020204" pitchFamily="34" charset="0"/>
              </a:rPr>
              <a:t>window.signedRequestJson.oauthToken</a:t>
            </a:r>
            <a:r>
              <a:rPr lang="en-US" sz="1900" b="1" i="1" dirty="0">
                <a:solidFill>
                  <a:srgbClr val="00B0F0"/>
                </a:solidFill>
                <a:latin typeface="Arial" panose="020B0604020202020204" pitchFamily="34" charset="0"/>
              </a:rPr>
              <a:t>);</a:t>
            </a:r>
          </a:p>
          <a:p>
            <a:pPr marL="0" indent="0">
              <a:buNone/>
            </a:pPr>
            <a:r>
              <a:rPr lang="en-US" sz="1900" b="1" i="1" dirty="0">
                <a:solidFill>
                  <a:srgbClr val="00B0F0"/>
                </a:solidFill>
                <a:latin typeface="Arial" panose="020B0604020202020204" pitchFamily="34" charset="0"/>
              </a:rPr>
              <a:t>  </a:t>
            </a:r>
            <a:r>
              <a:rPr lang="en-US" sz="1900" b="1" i="1" dirty="0" err="1">
                <a:solidFill>
                  <a:srgbClr val="00B0F0"/>
                </a:solidFill>
                <a:latin typeface="Arial" panose="020B0604020202020204" pitchFamily="34" charset="0"/>
              </a:rPr>
              <a:t>Sfdc.canvas.byId</a:t>
            </a:r>
            <a:r>
              <a:rPr lang="en-US" sz="1900" b="1" i="1" dirty="0">
                <a:solidFill>
                  <a:srgbClr val="00B0F0"/>
                </a:solidFill>
                <a:latin typeface="Arial" panose="020B0604020202020204" pitchFamily="34" charset="0"/>
              </a:rPr>
              <a:t>('username').</a:t>
            </a:r>
            <a:r>
              <a:rPr lang="en-US" sz="1900" b="1" i="1" dirty="0" err="1">
                <a:solidFill>
                  <a:srgbClr val="00B0F0"/>
                </a:solidFill>
                <a:latin typeface="Arial" panose="020B0604020202020204" pitchFamily="34" charset="0"/>
              </a:rPr>
              <a:t>innerHTML</a:t>
            </a:r>
            <a:r>
              <a:rPr lang="en-US" sz="1900" b="1" i="1" dirty="0">
                <a:solidFill>
                  <a:srgbClr val="00B0F0"/>
                </a:solidFill>
                <a:latin typeface="Arial" panose="020B0604020202020204" pitchFamily="34" charset="0"/>
              </a:rPr>
              <a:t> = </a:t>
            </a:r>
            <a:r>
              <a:rPr lang="en-US" sz="1900" b="1" i="1" dirty="0" err="1">
                <a:solidFill>
                  <a:srgbClr val="00B0F0"/>
                </a:solidFill>
                <a:latin typeface="Arial" panose="020B0604020202020204" pitchFamily="34" charset="0"/>
              </a:rPr>
              <a:t>window.signedRequestJson.context.user.fullName</a:t>
            </a:r>
            <a:r>
              <a:rPr lang="en-US" sz="1900" b="1" i="1" dirty="0">
                <a:solidFill>
                  <a:srgbClr val="00B0F0"/>
                </a:solidFill>
                <a:latin typeface="Arial" panose="020B0604020202020204" pitchFamily="34" charset="0"/>
              </a:rPr>
              <a:t>;</a:t>
            </a:r>
          </a:p>
          <a:p>
            <a:pPr marL="0" indent="0">
              <a:buNone/>
            </a:pPr>
            <a:r>
              <a:rPr lang="en-US" sz="1900" b="1" i="1" dirty="0">
                <a:solidFill>
                  <a:srgbClr val="00B0F0"/>
                </a:solidFill>
                <a:latin typeface="Arial" panose="020B0604020202020204" pitchFamily="34" charset="0"/>
              </a:rPr>
              <a:t>});</a:t>
            </a:r>
          </a:p>
          <a:p>
            <a:pPr marL="0" indent="0">
              <a:buNone/>
            </a:pPr>
            <a:endParaRPr lang="en-US" sz="1900" i="1" dirty="0">
              <a:latin typeface="Arial" panose="020B0604020202020204" pitchFamily="34" charset="0"/>
            </a:endParaRPr>
          </a:p>
          <a:p>
            <a:r>
              <a:rPr lang="en-US" sz="1900" b="1" dirty="0">
                <a:latin typeface="Arial" panose="020B0604020202020204" pitchFamily="34" charset="0"/>
              </a:rPr>
              <a:t>This JavaScript sets up the OAuth token for the Canvas SDK. </a:t>
            </a:r>
          </a:p>
          <a:p>
            <a:endParaRPr lang="en-US" sz="1900" b="1" dirty="0">
              <a:latin typeface="Arial" panose="020B0604020202020204" pitchFamily="34" charset="0"/>
            </a:endParaRPr>
          </a:p>
          <a:p>
            <a:r>
              <a:rPr lang="en-US" sz="1900" b="1" dirty="0">
                <a:latin typeface="Arial" panose="020B0604020202020204" pitchFamily="34" charset="0"/>
              </a:rPr>
              <a:t>Then the contents of the username tag are replaced with the current user’s name.</a:t>
            </a:r>
          </a:p>
          <a:p>
            <a:endParaRPr lang="en-US" sz="1900" b="1" dirty="0">
              <a:latin typeface="Arial" panose="020B0604020202020204" pitchFamily="34" charset="0"/>
            </a:endParaRPr>
          </a:p>
          <a:p>
            <a:r>
              <a:rPr lang="en-US" sz="1900" b="1" dirty="0">
                <a:latin typeface="Arial" panose="020B0604020202020204" pitchFamily="34" charset="0"/>
              </a:rPr>
              <a:t>That should be good to get started building against the Canvas SDK.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3793246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87083" y="1182220"/>
            <a:ext cx="11430001" cy="5441863"/>
          </a:xfrm>
          <a:noFill/>
        </p:spPr>
        <p:txBody>
          <a:bodyPr anchor="ctr">
            <a:normAutofit/>
          </a:bodyPr>
          <a:lstStyle/>
          <a:p>
            <a:pPr marL="0" marR="0" indent="0">
              <a:spcBef>
                <a:spcPts val="0"/>
              </a:spcBef>
              <a:spcAft>
                <a:spcPts val="800"/>
              </a:spcAft>
              <a:buNone/>
            </a:pPr>
            <a:r>
              <a:rPr lang="en-US" sz="1400" b="1" dirty="0">
                <a:effectLst/>
                <a:latin typeface="Arial" panose="020B0604020202020204" pitchFamily="34" charset="0"/>
                <a:ea typeface="Times New Roman" panose="02020603050405020304" pitchFamily="18" charset="0"/>
                <a:cs typeface="Times New Roman" panose="02020603050405020304" pitchFamily="18" charset="0"/>
              </a:rPr>
              <a:t>You need to setup OAUTH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1a) </a:t>
            </a:r>
            <a:r>
              <a:rPr lang="en-US" sz="1400" u="sng" dirty="0">
                <a:effectLst/>
                <a:latin typeface="Arial" panose="020B0604020202020204" pitchFamily="34" charset="0"/>
                <a:ea typeface="Times New Roman" panose="02020603050405020304" pitchFamily="18" charset="0"/>
                <a:cs typeface="Times New Roman" panose="02020603050405020304" pitchFamily="18" charset="0"/>
                <a:hlinkClick r:id="rId2"/>
              </a:rPr>
              <a:t>Create a new Connected App on Salesforce</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1b) Fill in the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Connected App Name</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API Name</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and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Contact Email</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fields.</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1c) Select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Enable OAuth Settings</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and enter the following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Callback URL</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https://canvasspringpeople.herokuapp.com/</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1d) Select the necessary scopes</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1e) Select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Force.com Canvas</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and enter the following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Canvas App URL</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https://canvasspringpeople.herokuapp.com/</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1f) For the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Access Method</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select: </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Signed Request (POST)</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1g)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Save</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the Connected App</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2) Set the Heroku config for your newly created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Consumer Secret</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values using the </a:t>
            </a:r>
            <a:r>
              <a:rPr lang="en-US" sz="1400" dirty="0">
                <a:effectLst/>
                <a:latin typeface="Courier New" panose="02070309020205020404" pitchFamily="49" charset="0"/>
                <a:ea typeface="Times New Roman" panose="02020603050405020304" pitchFamily="18" charset="0"/>
                <a:cs typeface="Times New Roman" panose="02020603050405020304" pitchFamily="18" charset="0"/>
              </a:rPr>
              <a:t>CANVAS_CONSUMER_SECRET</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key name.</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3a) </a:t>
            </a:r>
            <a:r>
              <a:rPr lang="en-US" sz="1400" u="sng" dirty="0">
                <a:effectLst/>
                <a:latin typeface="Arial" panose="020B0604020202020204" pitchFamily="34" charset="0"/>
                <a:ea typeface="Times New Roman" panose="02020603050405020304" pitchFamily="18" charset="0"/>
                <a:cs typeface="Times New Roman" panose="02020603050405020304" pitchFamily="18" charset="0"/>
                <a:hlinkClick r:id="rId3"/>
              </a:rPr>
              <a:t>Open the Connected Apps management page</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3b) Select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Edit</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next to the name of the newly created Connected App</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3c) In the Permitted Users field, select "Admin approved users are pre-authorized" and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Save</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the Connect App</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3d) Select the name of the newly create Connected App</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3d) Select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Manage Profiles</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3e) Select the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System Administrator</a:t>
            </a:r>
            <a:r>
              <a:rPr lang="en-US" sz="1400" dirty="0">
                <a:effectLst/>
                <a:latin typeface="Arial" panose="020B0604020202020204" pitchFamily="34" charset="0"/>
                <a:ea typeface="Times New Roman" panose="02020603050405020304" pitchFamily="18" charset="0"/>
                <a:cs typeface="Times New Roman" panose="02020603050405020304" pitchFamily="18" charset="0"/>
              </a:rPr>
              <a:t> profile and then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Save</a:t>
            </a: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br>
              <a:rPr lang="en-US" sz="1400" dirty="0">
                <a:effectLst/>
                <a:latin typeface="Arial" panose="020B0604020202020204" pitchFamily="34" charset="0"/>
                <a:ea typeface="Times New Roman" panose="02020603050405020304" pitchFamily="18" charset="0"/>
                <a:cs typeface="Times New Roman" panose="02020603050405020304" pitchFamily="18" charset="0"/>
              </a:rPr>
            </a:br>
            <a:r>
              <a:rPr lang="en-US" sz="1400" dirty="0">
                <a:effectLst/>
                <a:latin typeface="Arial" panose="020B0604020202020204" pitchFamily="34" charset="0"/>
                <a:ea typeface="Times New Roman" panose="02020603050405020304" pitchFamily="18" charset="0"/>
                <a:cs typeface="Times New Roman" panose="02020603050405020304" pitchFamily="18" charset="0"/>
              </a:rPr>
              <a:t>Step 4) Refresh this 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latin typeface="Arial" panose="020B0604020202020204" pitchFamily="34" charset="0"/>
            </a:endParaRPr>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668F2A4-60DD-4347-9304-4C9B3C2F0A41}"/>
              </a:ext>
            </a:extLst>
          </p:cNvPr>
          <p:cNvSpPr>
            <a:spLocks noGrp="1"/>
          </p:cNvSpPr>
          <p:nvPr>
            <p:ph type="title"/>
          </p:nvPr>
        </p:nvSpPr>
        <p:spPr>
          <a:xfrm>
            <a:off x="200197" y="365126"/>
            <a:ext cx="11153603" cy="817094"/>
          </a:xfrm>
        </p:spPr>
        <p:txBody>
          <a:bodyPr/>
          <a:lstStyle/>
          <a:p>
            <a:r>
              <a:rPr lang="en-US" sz="4400" b="1" dirty="0">
                <a:latin typeface="+mn-lt"/>
              </a:rPr>
              <a:t>Heroku: </a:t>
            </a:r>
            <a:r>
              <a:rPr lang="en-US" sz="4400" b="1" dirty="0" err="1">
                <a:latin typeface="+mn-lt"/>
              </a:rPr>
              <a:t>SalesForce</a:t>
            </a:r>
            <a:endParaRPr lang="en-US" dirty="0"/>
          </a:p>
        </p:txBody>
      </p:sp>
    </p:spTree>
    <p:extLst>
      <p:ext uri="{BB962C8B-B14F-4D97-AF65-F5344CB8AC3E}">
        <p14:creationId xmlns:p14="http://schemas.microsoft.com/office/powerpoint/2010/main" val="151656367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a:t>
            </a:r>
            <a:r>
              <a:rPr lang="en-US" sz="2800" b="1" dirty="0" err="1">
                <a:latin typeface="+mn-lt"/>
              </a:rPr>
              <a:t>SalesForce</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514350" indent="-514350">
              <a:buAutoNum type="arabicPeriod"/>
            </a:pPr>
            <a:r>
              <a:rPr lang="en-US" dirty="0">
                <a:solidFill>
                  <a:srgbClr val="202122"/>
                </a:solidFill>
                <a:latin typeface="Arial" panose="020B0604020202020204" pitchFamily="34" charset="0"/>
              </a:rPr>
              <a:t>Go to : </a:t>
            </a:r>
            <a:r>
              <a:rPr lang="en-US" dirty="0">
                <a:hlinkClick r:id="rId2"/>
              </a:rPr>
              <a:t>https://ap17.lightning.force.com/lightning/page/home</a:t>
            </a:r>
            <a:endParaRPr lang="en-US" dirty="0">
              <a:solidFill>
                <a:srgbClr val="202122"/>
              </a:solidFill>
              <a:latin typeface="Arial" panose="020B0604020202020204" pitchFamily="34" charset="0"/>
            </a:endParaRPr>
          </a:p>
          <a:p>
            <a:pPr marL="514350" indent="-514350">
              <a:buAutoNum type="arabicPeriod"/>
            </a:pPr>
            <a:r>
              <a:rPr lang="en-US" dirty="0">
                <a:solidFill>
                  <a:srgbClr val="202122"/>
                </a:solidFill>
                <a:latin typeface="Arial" panose="020B0604020202020204" pitchFamily="34" charset="0"/>
              </a:rPr>
              <a:t>Create a new External Data Source</a:t>
            </a:r>
          </a:p>
          <a:p>
            <a:pPr marL="514350" indent="-514350">
              <a:buAutoNum type="arabicPeriod"/>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683856547"/>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11500" b="1" kern="1200">
                <a:solidFill>
                  <a:schemeClr val="tx1"/>
                </a:solidFill>
                <a:latin typeface="+mj-lt"/>
                <a:ea typeface="+mj-ea"/>
                <a:cs typeface="+mj-cs"/>
              </a:rPr>
              <a:t>Heroku: Kafka Integration</a:t>
            </a:r>
            <a:endParaRPr lang="en-US" sz="11500" kern="1200">
              <a:solidFill>
                <a:schemeClr val="tx1"/>
              </a:solidFill>
              <a:latin typeface="+mj-lt"/>
              <a:ea typeface="+mj-ea"/>
              <a:cs typeface="+mj-cs"/>
            </a:endParaRPr>
          </a:p>
        </p:txBody>
      </p:sp>
    </p:spTree>
    <p:extLst>
      <p:ext uri="{BB962C8B-B14F-4D97-AF65-F5344CB8AC3E}">
        <p14:creationId xmlns:p14="http://schemas.microsoft.com/office/powerpoint/2010/main" val="411961971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400" b="1" kern="1200">
                <a:solidFill>
                  <a:srgbClr val="FFFFFF"/>
                </a:solidFill>
                <a:latin typeface="+mj-lt"/>
                <a:ea typeface="+mj-ea"/>
                <a:cs typeface="+mj-cs"/>
              </a:rPr>
              <a:t>Heroku: Kafka Integration</a:t>
            </a:r>
            <a:endParaRPr lang="en-US" sz="5400" kern="1200">
              <a:solidFill>
                <a:srgbClr val="FFFFFF"/>
              </a:solidFill>
              <a:latin typeface="+mj-lt"/>
              <a:ea typeface="+mj-ea"/>
              <a:cs typeface="+mj-cs"/>
            </a:endParaRPr>
          </a:p>
        </p:txBody>
      </p:sp>
      <p:cxnSp>
        <p:nvCxnSpPr>
          <p:cNvPr id="4101" name="Straight Connector 72">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098" name="Picture 2" descr="Reference Architecture: Event-Driven Microservices with Apache ...">
            <a:extLst>
              <a:ext uri="{FF2B5EF4-FFF2-40B4-BE49-F238E27FC236}">
                <a16:creationId xmlns:a16="http://schemas.microsoft.com/office/drawing/2014/main" id="{0AEF30DA-815F-441D-B66C-525AE40F24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418486"/>
            <a:ext cx="5459470" cy="402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7509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1378" y="320675"/>
            <a:ext cx="11407487" cy="1325563"/>
          </a:xfrm>
        </p:spPr>
        <p:txBody>
          <a:bodyPr>
            <a:normAutofit/>
          </a:bodyPr>
          <a:lstStyle/>
          <a:p>
            <a:r>
              <a:rPr lang="en-US" sz="5400" b="1" dirty="0">
                <a:latin typeface="+mn-lt"/>
              </a:rPr>
              <a:t>Heroku: Deploying applications</a:t>
            </a:r>
            <a:endParaRPr lang="en-US" sz="5400" dirty="0"/>
          </a:p>
        </p:txBody>
      </p:sp>
      <p:graphicFrame>
        <p:nvGraphicFramePr>
          <p:cNvPr id="5" name="Content Placeholder 2">
            <a:extLst>
              <a:ext uri="{FF2B5EF4-FFF2-40B4-BE49-F238E27FC236}">
                <a16:creationId xmlns:a16="http://schemas.microsoft.com/office/drawing/2014/main" id="{25995BC5-E461-4190-8F0A-89585C832AC1}"/>
              </a:ext>
            </a:extLst>
          </p:cNvPr>
          <p:cNvGraphicFramePr>
            <a:graphicFrameLocks noGrp="1"/>
          </p:cNvGraphicFramePr>
          <p:nvPr>
            <p:ph idx="1"/>
            <p:extLst>
              <p:ext uri="{D42A27DB-BD31-4B8C-83A1-F6EECF244321}">
                <p14:modId xmlns:p14="http://schemas.microsoft.com/office/powerpoint/2010/main" val="2825797523"/>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631842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a:r>
              <a:rPr lang="en-US" b="1" dirty="0"/>
              <a:t>Heroku: Typical Scenario</a:t>
            </a:r>
            <a:endParaRPr lang="en-US" dirty="0"/>
          </a:p>
        </p:txBody>
      </p:sp>
      <p:pic>
        <p:nvPicPr>
          <p:cNvPr id="4" name="Content Placeholder 3">
            <a:extLst>
              <a:ext uri="{FF2B5EF4-FFF2-40B4-BE49-F238E27FC236}">
                <a16:creationId xmlns:a16="http://schemas.microsoft.com/office/drawing/2014/main" id="{09CB2B8B-7D64-4059-84A7-6A46907E6E8C}"/>
              </a:ext>
            </a:extLst>
          </p:cNvPr>
          <p:cNvPicPr>
            <a:picLocks noGrp="1" noChangeAspect="1"/>
          </p:cNvPicPr>
          <p:nvPr>
            <p:ph idx="1"/>
          </p:nvPr>
        </p:nvPicPr>
        <p:blipFill rotWithShape="1">
          <a:blip r:embed="rId2"/>
          <a:srcRect l="1712"/>
          <a:stretch/>
        </p:blipFill>
        <p:spPr>
          <a:xfrm>
            <a:off x="20" y="10"/>
            <a:ext cx="12191980" cy="5395902"/>
          </a:xfrm>
          <a:prstGeom prst="rect">
            <a:avLst/>
          </a:prstGeom>
        </p:spPr>
      </p:pic>
    </p:spTree>
    <p:extLst>
      <p:ext uri="{BB962C8B-B14F-4D97-AF65-F5344CB8AC3E}">
        <p14:creationId xmlns:p14="http://schemas.microsoft.com/office/powerpoint/2010/main" val="498889867"/>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latin typeface="+mn-lt"/>
              </a:rPr>
              <a:t>Heroku: What is Kafka</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23284" y="1825625"/>
            <a:ext cx="5326911" cy="4667250"/>
          </a:xfrm>
        </p:spPr>
        <p:txBody>
          <a:bodyPr>
            <a:normAutofit/>
          </a:bodyPr>
          <a:lstStyle/>
          <a:p>
            <a:pPr marL="457200" indent="-457200">
              <a:buAutoNum type="arabicPeriod"/>
            </a:pPr>
            <a:r>
              <a:rPr lang="en-US" sz="1900" dirty="0">
                <a:latin typeface="Arial" panose="020B0604020202020204" pitchFamily="34" charset="0"/>
              </a:rPr>
              <a:t>Apache Kafka is a durable, distributed commit log for fast, fault-tolerant communication between producers and consumers </a:t>
            </a:r>
          </a:p>
          <a:p>
            <a:pPr marL="457200" indent="-457200">
              <a:buAutoNum type="arabicPeriod"/>
            </a:pPr>
            <a:endParaRPr lang="en-US" sz="1900" dirty="0">
              <a:latin typeface="Arial" panose="020B0604020202020204" pitchFamily="34" charset="0"/>
            </a:endParaRPr>
          </a:p>
          <a:p>
            <a:pPr marL="457200" indent="-457200">
              <a:buAutoNum type="arabicPeriod"/>
            </a:pPr>
            <a:r>
              <a:rPr lang="en-US" sz="1900" dirty="0">
                <a:latin typeface="Arial" panose="020B0604020202020204" pitchFamily="34" charset="0"/>
              </a:rPr>
              <a:t>Kafka uses message-based channel called topics for event transactions.</a:t>
            </a:r>
          </a:p>
          <a:p>
            <a:pPr marL="457200" indent="-457200">
              <a:buAutoNum type="arabicPeriod"/>
            </a:pPr>
            <a:endParaRPr lang="en-US" sz="1900" dirty="0">
              <a:latin typeface="Arial" panose="020B0604020202020204" pitchFamily="34" charset="0"/>
            </a:endParaRPr>
          </a:p>
          <a:p>
            <a:pPr marL="457200" indent="-457200">
              <a:buAutoNum type="arabicPeriod"/>
            </a:pPr>
            <a:r>
              <a:rPr lang="en-US" sz="1900" dirty="0">
                <a:latin typeface="Arial" panose="020B0604020202020204" pitchFamily="34" charset="0"/>
              </a:rPr>
              <a:t>Kafka provides the messaging backbone for building a new generation of distributed applications </a:t>
            </a:r>
          </a:p>
          <a:p>
            <a:pPr marL="457200" indent="-457200">
              <a:buAutoNum type="arabicPeriod"/>
            </a:pPr>
            <a:endParaRPr lang="en-US" sz="1900" dirty="0">
              <a:latin typeface="Arial" panose="020B0604020202020204" pitchFamily="34" charset="0"/>
            </a:endParaRPr>
          </a:p>
          <a:p>
            <a:pPr marL="457200" indent="-457200">
              <a:buAutoNum type="arabicPeriod"/>
            </a:pPr>
            <a:r>
              <a:rPr lang="en-US" sz="1900" dirty="0">
                <a:latin typeface="Arial" panose="020B0604020202020204" pitchFamily="34" charset="0"/>
              </a:rPr>
              <a:t>Capable of scaling to handle billions of events and millions of transactions.</a:t>
            </a:r>
          </a:p>
        </p:txBody>
      </p:sp>
      <p:pic>
        <p:nvPicPr>
          <p:cNvPr id="4" name="Picture 3">
            <a:extLst>
              <a:ext uri="{FF2B5EF4-FFF2-40B4-BE49-F238E27FC236}">
                <a16:creationId xmlns:a16="http://schemas.microsoft.com/office/drawing/2014/main" id="{C381A935-1835-4A3B-A16A-9D7D87C0F12B}"/>
              </a:ext>
            </a:extLst>
          </p:cNvPr>
          <p:cNvPicPr>
            <a:picLocks noChangeAspect="1"/>
          </p:cNvPicPr>
          <p:nvPr/>
        </p:nvPicPr>
        <p:blipFill rotWithShape="1">
          <a:blip r:embed="rId2"/>
          <a:srcRect l="1893" r="3" b="3"/>
          <a:stretch/>
        </p:blipFill>
        <p:spPr>
          <a:xfrm>
            <a:off x="5684171" y="1904281"/>
            <a:ext cx="6233160" cy="4272681"/>
          </a:xfrm>
          <a:prstGeom prst="rect">
            <a:avLst/>
          </a:prstGeom>
        </p:spPr>
      </p:pic>
    </p:spTree>
    <p:extLst>
      <p:ext uri="{BB962C8B-B14F-4D97-AF65-F5344CB8AC3E}">
        <p14:creationId xmlns:p14="http://schemas.microsoft.com/office/powerpoint/2010/main" val="1305019983"/>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251312"/>
            <a:ext cx="10506456" cy="1010264"/>
          </a:xfrm>
        </p:spPr>
        <p:txBody>
          <a:bodyPr anchor="ctr">
            <a:normAutofit/>
          </a:bodyPr>
          <a:lstStyle/>
          <a:p>
            <a:r>
              <a:rPr lang="en-US" b="1" dirty="0">
                <a:latin typeface="+mn-lt"/>
              </a:rPr>
              <a:t>Heroku: Events and Kafka</a:t>
            </a:r>
            <a:endParaRPr lang="en-US" dirty="0"/>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53C17AC-84EA-4DA7-B603-BDA21C387E41}"/>
              </a:ext>
            </a:extLst>
          </p:cNvPr>
          <p:cNvGraphicFramePr>
            <a:graphicFrameLocks noGrp="1"/>
          </p:cNvGraphicFramePr>
          <p:nvPr>
            <p:ph idx="1"/>
            <p:extLst>
              <p:ext uri="{D42A27DB-BD31-4B8C-83A1-F6EECF244321}">
                <p14:modId xmlns:p14="http://schemas.microsoft.com/office/powerpoint/2010/main" val="3874236617"/>
              </p:ext>
            </p:extLst>
          </p:nvPr>
        </p:nvGraphicFramePr>
        <p:xfrm>
          <a:off x="223285" y="1512889"/>
          <a:ext cx="11674548" cy="5206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397471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dirty="0"/>
              <a:t>Heroku: EDA</a:t>
            </a:r>
            <a:endParaRPr lang="en-US" sz="3700" dirty="0"/>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6BCF12A-EE6B-48B7-AD07-2DA0CDD5A14E}"/>
              </a:ext>
            </a:extLst>
          </p:cNvPr>
          <p:cNvPicPr>
            <a:picLocks noGrp="1" noChangeAspect="1"/>
          </p:cNvPicPr>
          <p:nvPr>
            <p:ph idx="1"/>
          </p:nvPr>
        </p:nvPicPr>
        <p:blipFill rotWithShape="1">
          <a:blip r:embed="rId2"/>
          <a:srcRect r="4385" b="1"/>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97297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a:t>Heroku: What are Events</a:t>
            </a:r>
            <a:endParaRPr lang="en-US" sz="3700"/>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A4FE647-B53C-406D-9CF9-D9D77F47734E}"/>
              </a:ext>
            </a:extLst>
          </p:cNvPr>
          <p:cNvPicPr>
            <a:picLocks noGrp="1" noChangeAspect="1"/>
          </p:cNvPicPr>
          <p:nvPr>
            <p:ph idx="1"/>
          </p:nvPr>
        </p:nvPicPr>
        <p:blipFill rotWithShape="1">
          <a:blip r:embed="rId2"/>
          <a:srcRect r="1" b="1789"/>
          <a:stretch/>
        </p:blipFill>
        <p:spPr>
          <a:xfrm>
            <a:off x="545238" y="223284"/>
            <a:ext cx="7608304" cy="5847147"/>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8912904"/>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045751" y="629266"/>
            <a:ext cx="3667039" cy="1676603"/>
          </a:xfrm>
        </p:spPr>
        <p:txBody>
          <a:bodyPr>
            <a:normAutofit fontScale="90000"/>
          </a:bodyPr>
          <a:lstStyle/>
          <a:p>
            <a:r>
              <a:rPr lang="en-US" sz="4000" b="1" dirty="0">
                <a:latin typeface="+mn-lt"/>
              </a:rPr>
              <a:t>Heroku: Anatomy of an Event</a:t>
            </a:r>
            <a:endParaRPr lang="en-US" sz="4000" dirty="0"/>
          </a:p>
        </p:txBody>
      </p:sp>
      <p:sp>
        <p:nvSpPr>
          <p:cNvPr id="9" name="Rectangle 8">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081DACE-75A3-4FEC-8FB5-51A680DD8AFC}"/>
              </a:ext>
            </a:extLst>
          </p:cNvPr>
          <p:cNvPicPr>
            <a:picLocks noChangeAspect="1"/>
          </p:cNvPicPr>
          <p:nvPr/>
        </p:nvPicPr>
        <p:blipFill rotWithShape="1">
          <a:blip r:embed="rId2"/>
          <a:srcRect t="3411" r="1" b="6216"/>
          <a:stretch/>
        </p:blipFill>
        <p:spPr>
          <a:xfrm>
            <a:off x="644652" y="722376"/>
            <a:ext cx="6263640" cy="5413248"/>
          </a:xfrm>
          <a:prstGeom prst="rect">
            <a:avLst/>
          </a:prstGeom>
          <a:effectLst/>
        </p:spPr>
      </p:pic>
    </p:spTree>
    <p:extLst>
      <p:ext uri="{BB962C8B-B14F-4D97-AF65-F5344CB8AC3E}">
        <p14:creationId xmlns:p14="http://schemas.microsoft.com/office/powerpoint/2010/main" val="194046973"/>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07030" y="214019"/>
            <a:ext cx="10905066" cy="776434"/>
          </a:xfrm>
        </p:spPr>
        <p:txBody>
          <a:bodyPr>
            <a:normAutofit/>
          </a:bodyPr>
          <a:lstStyle/>
          <a:p>
            <a:r>
              <a:rPr lang="en-US" sz="3600" b="1" dirty="0">
                <a:latin typeface="+mn-lt"/>
              </a:rPr>
              <a:t>Heroku: Kafka Design Principles</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109609"/>
            <a:ext cx="10905066" cy="5067354"/>
          </a:xfrm>
        </p:spPr>
        <p:txBody>
          <a:bodyPr>
            <a:normAutofit/>
          </a:bodyPr>
          <a:lstStyle/>
          <a:p>
            <a:pPr marL="457200" indent="-457200">
              <a:buAutoNum type="arabicPeriod"/>
            </a:pPr>
            <a:endParaRPr lang="en-US" sz="2400" b="1" i="0" dirty="0">
              <a:effectLst/>
              <a:latin typeface="Arial" panose="020B0604020202020204" pitchFamily="34" charset="0"/>
              <a:cs typeface="Arial" panose="020B0604020202020204" pitchFamily="34" charset="0"/>
            </a:endParaRPr>
          </a:p>
          <a:p>
            <a:pPr marL="457200" indent="-457200">
              <a:buAutoNum type="arabicPeriod"/>
            </a:pPr>
            <a:r>
              <a:rPr lang="en-US" sz="2400" b="1" i="0" dirty="0">
                <a:effectLst/>
                <a:latin typeface="Arial" panose="020B0604020202020204" pitchFamily="34" charset="0"/>
                <a:cs typeface="Arial" panose="020B0604020202020204" pitchFamily="34" charset="0"/>
              </a:rPr>
              <a:t>Scaling</a:t>
            </a:r>
            <a:r>
              <a:rPr lang="en-US" sz="2400" b="0" i="0" dirty="0">
                <a:effectLst/>
                <a:latin typeface="Arial" panose="020B0604020202020204" pitchFamily="34" charset="0"/>
                <a:cs typeface="Arial" panose="020B0604020202020204" pitchFamily="34" charset="0"/>
              </a:rPr>
              <a:t>: Application architectures like microservices require new approaches to coordination, scaling and orchestration. </a:t>
            </a:r>
          </a:p>
          <a:p>
            <a:pPr marL="457200" indent="-457200">
              <a:buAutoNum type="arabicPeriod"/>
            </a:pPr>
            <a:endParaRPr lang="en-US" sz="2400" dirty="0">
              <a:latin typeface="Arial" panose="020B0604020202020204" pitchFamily="34" charset="0"/>
              <a:cs typeface="Arial" panose="020B0604020202020204" pitchFamily="34" charset="0"/>
            </a:endParaRPr>
          </a:p>
          <a:p>
            <a:pPr marL="457200" indent="-457200">
              <a:buAutoNum type="arabicPeriod"/>
            </a:pPr>
            <a:r>
              <a:rPr lang="en-US" sz="2400" b="0" i="0" dirty="0">
                <a:effectLst/>
                <a:latin typeface="Arial" panose="020B0604020202020204" pitchFamily="34" charset="0"/>
                <a:cs typeface="Arial" panose="020B0604020202020204" pitchFamily="34" charset="0"/>
              </a:rPr>
              <a:t>Kafka’s pull based communication model reduces backpressure on key services under load, letting you add and scale new services independently. </a:t>
            </a:r>
          </a:p>
          <a:p>
            <a:pPr marL="457200" indent="-457200">
              <a:buAutoNum type="arabicPeriod"/>
            </a:pPr>
            <a:endParaRPr lang="en-US" sz="2400" dirty="0">
              <a:latin typeface="Arial" panose="020B0604020202020204" pitchFamily="34" charset="0"/>
              <a:cs typeface="Arial" panose="020B0604020202020204" pitchFamily="34" charset="0"/>
            </a:endParaRPr>
          </a:p>
          <a:p>
            <a:pPr marL="457200" indent="-457200">
              <a:buAutoNum type="arabicPeriod"/>
            </a:pPr>
            <a:r>
              <a:rPr lang="en-US" sz="2400" b="1" i="0" dirty="0">
                <a:effectLst/>
                <a:latin typeface="Arial" panose="020B0604020202020204" pitchFamily="34" charset="0"/>
                <a:cs typeface="Arial" panose="020B0604020202020204" pitchFamily="34" charset="0"/>
              </a:rPr>
              <a:t>Reactive to Proactive: </a:t>
            </a:r>
            <a:r>
              <a:rPr lang="en-US" sz="2400" b="0" i="0" dirty="0">
                <a:effectLst/>
                <a:latin typeface="Arial" panose="020B0604020202020204" pitchFamily="34" charset="0"/>
                <a:cs typeface="Arial" panose="020B0604020202020204" pitchFamily="34" charset="0"/>
              </a:rPr>
              <a:t>Kafka enables moving from actor to channel centric app dev models </a:t>
            </a:r>
            <a:r>
              <a:rPr lang="en-US" sz="2400" b="0" i="0" dirty="0" err="1">
                <a:effectLst/>
                <a:latin typeface="Arial" panose="020B0604020202020204" pitchFamily="34" charset="0"/>
                <a:cs typeface="Arial" panose="020B0604020202020204" pitchFamily="34" charset="0"/>
              </a:rPr>
              <a:t>i.e</a:t>
            </a:r>
            <a:r>
              <a:rPr lang="en-US" sz="2400" b="0" i="0" dirty="0">
                <a:effectLst/>
                <a:latin typeface="Arial" panose="020B0604020202020204" pitchFamily="34" charset="0"/>
                <a:cs typeface="Arial" panose="020B0604020202020204" pitchFamily="34" charset="0"/>
              </a:rPr>
              <a:t> reactive to pro-active.</a:t>
            </a:r>
            <a:endParaRPr lang="en-US" sz="24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89817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198519"/>
            <a:ext cx="10905066" cy="780210"/>
          </a:xfrm>
        </p:spPr>
        <p:txBody>
          <a:bodyPr>
            <a:normAutofit/>
          </a:bodyPr>
          <a:lstStyle/>
          <a:p>
            <a:r>
              <a:rPr lang="en-US" sz="3600" b="1" dirty="0">
                <a:latin typeface="+mn-lt"/>
              </a:rPr>
              <a:t>Heroku: Kafka Design Principles</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101946"/>
            <a:ext cx="11221184" cy="5075018"/>
          </a:xfrm>
        </p:spPr>
        <p:txBody>
          <a:bodyPr>
            <a:normAutofit/>
          </a:bodyPr>
          <a:lstStyle/>
          <a:p>
            <a:pPr marL="0" indent="0">
              <a:buNone/>
            </a:pPr>
            <a:r>
              <a:rPr lang="en-US" sz="2400" b="1" dirty="0">
                <a:latin typeface="Arial" panose="020B0604020202020204" pitchFamily="34" charset="0"/>
                <a:cs typeface="Arial" panose="020B0604020202020204" pitchFamily="34" charset="0"/>
              </a:rPr>
              <a:t>P</a:t>
            </a:r>
            <a:r>
              <a:rPr lang="en-US" sz="2400" b="1" i="0" dirty="0">
                <a:effectLst/>
                <a:latin typeface="Arial" panose="020B0604020202020204" pitchFamily="34" charset="0"/>
                <a:cs typeface="Arial" panose="020B0604020202020204" pitchFamily="34" charset="0"/>
              </a:rPr>
              <a:t>owerful data processing pipelines for analytics</a:t>
            </a:r>
          </a:p>
          <a:p>
            <a:pPr marL="457200" indent="-457200">
              <a:buAutoNum type="arabicPeriod"/>
            </a:pPr>
            <a:endParaRPr lang="en-US" sz="2000" b="0" i="0" dirty="0">
              <a:effectLst/>
              <a:latin typeface="Arial" panose="020B0604020202020204" pitchFamily="34" charset="0"/>
              <a:cs typeface="Arial" panose="020B0604020202020204" pitchFamily="34" charset="0"/>
            </a:endParaRPr>
          </a:p>
          <a:p>
            <a:pPr marL="457200" indent="-457200">
              <a:buAutoNum type="arabicPeriod"/>
            </a:pPr>
            <a:r>
              <a:rPr lang="en-US" sz="2000" b="0" i="0" dirty="0">
                <a:effectLst/>
                <a:latin typeface="Arial" panose="020B0604020202020204" pitchFamily="34" charset="0"/>
                <a:cs typeface="Arial" panose="020B0604020202020204" pitchFamily="34" charset="0"/>
              </a:rPr>
              <a:t>Kafka lets you rethink the relationship between data, time and operations in your application. </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b="0" i="0" dirty="0">
                <a:effectLst/>
                <a:latin typeface="Arial" panose="020B0604020202020204" pitchFamily="34" charset="0"/>
                <a:cs typeface="Arial" panose="020B0604020202020204" pitchFamily="34" charset="0"/>
              </a:rPr>
              <a:t>Kafka takes transactional data in tables and reduces it to a series of events, each representing a keyed record and operation at a point in time. </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b="0" i="0" dirty="0">
                <a:effectLst/>
                <a:latin typeface="Arial" panose="020B0604020202020204" pitchFamily="34" charset="0"/>
                <a:cs typeface="Arial" panose="020B0604020202020204" pitchFamily="34" charset="0"/>
              </a:rPr>
              <a:t>This lets you create a record of all change events in your application for data recovery, replay, simulation and auditing. </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b="0" i="0" dirty="0">
                <a:effectLst/>
                <a:latin typeface="Arial" panose="020B0604020202020204" pitchFamily="34" charset="0"/>
                <a:cs typeface="Arial" panose="020B0604020202020204" pitchFamily="34" charset="0"/>
              </a:rPr>
              <a:t>These same primitives let you build powerful data processing pipelines for analytics and transformation use cases, with consumers reading data from a set of topics, applying functions, and writing the output to a new set of topics.</a:t>
            </a:r>
            <a:endParaRPr lang="en-US" sz="20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44926627"/>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267909" y="2023110"/>
            <a:ext cx="2800044" cy="2846070"/>
          </a:xfrm>
        </p:spPr>
        <p:txBody>
          <a:bodyPr vert="horz" lIns="91440" tIns="45720" rIns="91440" bIns="45720" rtlCol="0" anchor="ctr">
            <a:normAutofit/>
          </a:bodyPr>
          <a:lstStyle/>
          <a:p>
            <a:r>
              <a:rPr lang="en-US" sz="3700" b="1" dirty="0"/>
              <a:t>Heroku: </a:t>
            </a:r>
            <a:br>
              <a:rPr lang="en-US" sz="3700" b="1" dirty="0"/>
            </a:br>
            <a:r>
              <a:rPr lang="en-US" sz="3700" b="1" dirty="0"/>
              <a:t>Core Concept</a:t>
            </a:r>
            <a:endParaRPr lang="en-US" sz="3700" dirty="0"/>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39F717C-979C-4841-88EA-89E315DB1F80}"/>
              </a:ext>
            </a:extLst>
          </p:cNvPr>
          <p:cNvPicPr>
            <a:picLocks noGrp="1" noChangeAspect="1"/>
          </p:cNvPicPr>
          <p:nvPr>
            <p:ph idx="1"/>
          </p:nvPr>
        </p:nvPicPr>
        <p:blipFill rotWithShape="1">
          <a:blip r:embed="rId2"/>
          <a:srcRect r="1" b="4527"/>
          <a:stretch/>
        </p:blipFill>
        <p:spPr>
          <a:xfrm>
            <a:off x="-21795" y="212650"/>
            <a:ext cx="8446394" cy="6051997"/>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888509"/>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Core Concepts</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457471"/>
            <a:ext cx="11221184" cy="4719492"/>
          </a:xfrm>
        </p:spPr>
        <p:txBody>
          <a:bodyPr>
            <a:normAutofit/>
          </a:bodyPr>
          <a:lstStyle/>
          <a:p>
            <a:pPr marL="0" indent="0">
              <a:buNone/>
            </a:pPr>
            <a:r>
              <a:rPr lang="en-US" sz="2400" dirty="0">
                <a:latin typeface="Arial" panose="020B0604020202020204" pitchFamily="34" charset="0"/>
              </a:rPr>
              <a:t>Kafka concepts:</a:t>
            </a:r>
          </a:p>
          <a:p>
            <a:pPr marL="0" indent="0">
              <a:buNone/>
            </a:pPr>
            <a:endParaRPr lang="en-US" sz="2400" dirty="0">
              <a:latin typeface="Arial" panose="020B0604020202020204" pitchFamily="34" charset="0"/>
            </a:endParaRPr>
          </a:p>
          <a:p>
            <a:pPr lvl="1"/>
            <a:r>
              <a:rPr lang="en-US" b="1" dirty="0"/>
              <a:t>Brokers</a:t>
            </a:r>
            <a:r>
              <a:rPr lang="en-US" dirty="0"/>
              <a:t>: A Kafka cluster is comprised of a number of brokers, or instances running Kafka. The number of brokers in a cluster can be scaled to increase capacity, resilience, and parallelism.</a:t>
            </a:r>
          </a:p>
          <a:p>
            <a:pPr lvl="1"/>
            <a:endParaRPr lang="en-US" dirty="0"/>
          </a:p>
          <a:p>
            <a:pPr lvl="1"/>
            <a:r>
              <a:rPr lang="en-US" b="1" dirty="0"/>
              <a:t>Brokers</a:t>
            </a:r>
            <a:r>
              <a:rPr lang="en-US" dirty="0"/>
              <a:t> manage streams of messages (events sent to Kafka) in topics. </a:t>
            </a:r>
          </a:p>
          <a:p>
            <a:pPr lvl="1"/>
            <a:endParaRPr lang="en-US" dirty="0"/>
          </a:p>
          <a:p>
            <a:pPr lvl="1"/>
            <a:endParaRPr lang="en-US" dirty="0"/>
          </a:p>
          <a:p>
            <a:pPr lvl="1"/>
            <a:r>
              <a:rPr lang="en-US" b="1" dirty="0"/>
              <a:t>Producers</a:t>
            </a:r>
            <a:r>
              <a:rPr lang="en-US" dirty="0"/>
              <a:t> : Producers are clients which write to Kafka brokers, while consumers are clients which read from Kafka brokers.</a:t>
            </a:r>
          </a:p>
          <a:p>
            <a:pPr lvl="1"/>
            <a:endParaRPr lang="en-US" dirty="0"/>
          </a:p>
          <a:p>
            <a:pPr lvl="1"/>
            <a:endParaRPr lang="en-US" dirty="0"/>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80015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Heroku: Deploy</a:t>
            </a:r>
            <a:endParaRPr lang="en-US" sz="3200" kern="120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264C3B74-220F-45A3-9B0A-FB07344E412F}"/>
              </a:ext>
            </a:extLst>
          </p:cNvPr>
          <p:cNvPicPr>
            <a:picLocks noChangeAspect="1"/>
          </p:cNvPicPr>
          <p:nvPr/>
        </p:nvPicPr>
        <p:blipFill>
          <a:blip r:embed="rId2"/>
          <a:stretch>
            <a:fillRect/>
          </a:stretch>
        </p:blipFill>
        <p:spPr>
          <a:xfrm>
            <a:off x="1101355" y="2020655"/>
            <a:ext cx="10287000" cy="4391025"/>
          </a:xfrm>
          <a:prstGeom prst="rect">
            <a:avLst/>
          </a:prstGeom>
        </p:spPr>
      </p:pic>
    </p:spTree>
    <p:extLst>
      <p:ext uri="{BB962C8B-B14F-4D97-AF65-F5344CB8AC3E}">
        <p14:creationId xmlns:p14="http://schemas.microsoft.com/office/powerpoint/2010/main" val="130407723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Core Concepts</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38223" y="1318437"/>
            <a:ext cx="11410310" cy="4858526"/>
          </a:xfrm>
        </p:spPr>
        <p:txBody>
          <a:bodyPr>
            <a:normAutofit/>
          </a:bodyPr>
          <a:lstStyle/>
          <a:p>
            <a:pPr lvl="1"/>
            <a:r>
              <a:rPr lang="en-US" b="1" dirty="0"/>
              <a:t>Topics</a:t>
            </a:r>
            <a:r>
              <a:rPr lang="en-US" dirty="0"/>
              <a:t> are configured with a range of options (retention or compaction, replication factor, </a:t>
            </a:r>
            <a:r>
              <a:rPr lang="en-US" dirty="0" err="1"/>
              <a:t>etc</a:t>
            </a:r>
            <a:r>
              <a:rPr lang="en-US" dirty="0"/>
              <a:t>) dependent on the data they are meant to support.</a:t>
            </a:r>
          </a:p>
          <a:p>
            <a:pPr lvl="1"/>
            <a:endParaRPr lang="en-US" dirty="0"/>
          </a:p>
          <a:p>
            <a:pPr lvl="1"/>
            <a:endParaRPr lang="en-US" dirty="0"/>
          </a:p>
          <a:p>
            <a:pPr lvl="1"/>
            <a:r>
              <a:rPr lang="en-US" b="1" dirty="0"/>
              <a:t>Topics</a:t>
            </a:r>
            <a:r>
              <a:rPr lang="en-US" dirty="0"/>
              <a:t> are comprised of a number of partitions. Increased numbers of partitions can increase the number of producers and consumers that can work on a given topic, increasing parallelism and throughput. </a:t>
            </a:r>
          </a:p>
          <a:p>
            <a:pPr lvl="1"/>
            <a:endParaRPr lang="en-US" dirty="0"/>
          </a:p>
          <a:p>
            <a:pPr lvl="1"/>
            <a:endParaRPr lang="en-US" dirty="0"/>
          </a:p>
          <a:p>
            <a:pPr lvl="1"/>
            <a:r>
              <a:rPr lang="en-US" dirty="0"/>
              <a:t>Messages within a </a:t>
            </a:r>
            <a:r>
              <a:rPr lang="en-US" b="1" dirty="0"/>
              <a:t>partition are ordered</a:t>
            </a:r>
            <a:r>
              <a:rPr lang="en-US" dirty="0"/>
              <a:t>, but the ordering of messages across partitions is not guaranteed.</a:t>
            </a:r>
          </a:p>
          <a:p>
            <a:pPr lvl="1"/>
            <a:endParaRPr lang="en-US" dirty="0"/>
          </a:p>
          <a:p>
            <a:pPr marL="457200" lvl="1" indent="0">
              <a:buNone/>
            </a:pPr>
            <a:endParaRPr lang="en-US" dirty="0"/>
          </a:p>
        </p:txBody>
      </p:sp>
      <p:sp>
        <p:nvSpPr>
          <p:cNvPr id="28" name="Rectangle 2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41393475"/>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5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5A5D8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b="1">
                <a:solidFill>
                  <a:srgbClr val="5A5D86"/>
                </a:solidFill>
              </a:rPr>
              <a:t>Heroku: Topics and Partitions</a:t>
            </a:r>
            <a:endParaRPr lang="en-US" sz="5800">
              <a:solidFill>
                <a:srgbClr val="5A5D86"/>
              </a:solidFill>
            </a:endParaRPr>
          </a:p>
        </p:txBody>
      </p:sp>
      <p:pic>
        <p:nvPicPr>
          <p:cNvPr id="4" name="Content Placeholder 3">
            <a:extLst>
              <a:ext uri="{FF2B5EF4-FFF2-40B4-BE49-F238E27FC236}">
                <a16:creationId xmlns:a16="http://schemas.microsoft.com/office/drawing/2014/main" id="{A1225EC5-DE84-45E5-8BC7-A27B68456647}"/>
              </a:ext>
            </a:extLst>
          </p:cNvPr>
          <p:cNvPicPr>
            <a:picLocks noGrp="1" noChangeAspect="1"/>
          </p:cNvPicPr>
          <p:nvPr>
            <p:ph idx="1"/>
          </p:nvPr>
        </p:nvPicPr>
        <p:blipFill rotWithShape="1">
          <a:blip r:embed="rId2"/>
          <a:srcRect t="2541" r="1" b="1"/>
          <a:stretch/>
        </p:blipFill>
        <p:spPr>
          <a:xfrm>
            <a:off x="243840" y="256540"/>
            <a:ext cx="11704320" cy="3764276"/>
          </a:xfrm>
          <a:prstGeom prst="rect">
            <a:avLst/>
          </a:prstGeom>
        </p:spPr>
      </p:pic>
    </p:spTree>
    <p:extLst>
      <p:ext uri="{BB962C8B-B14F-4D97-AF65-F5344CB8AC3E}">
        <p14:creationId xmlns:p14="http://schemas.microsoft.com/office/powerpoint/2010/main" val="1359917502"/>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b="1">
                <a:solidFill>
                  <a:srgbClr val="FFFFFF"/>
                </a:solidFill>
              </a:rPr>
              <a:t>Kafka without Heroku</a:t>
            </a:r>
            <a:endParaRPr lang="en-US" sz="3600">
              <a:solidFill>
                <a:srgbClr val="FFFFFF"/>
              </a:solidFill>
            </a:endParaRP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EA36FA-EDCE-4FC2-B36C-DA52CC27811E}"/>
              </a:ext>
            </a:extLst>
          </p:cNvPr>
          <p:cNvPicPr>
            <a:picLocks noChangeAspect="1"/>
          </p:cNvPicPr>
          <p:nvPr/>
        </p:nvPicPr>
        <p:blipFill rotWithShape="1">
          <a:blip r:embed="rId2"/>
          <a:srcRect l="1774" r="3253" b="-1"/>
          <a:stretch/>
        </p:blipFill>
        <p:spPr>
          <a:xfrm>
            <a:off x="976251" y="942538"/>
            <a:ext cx="7163222" cy="4808332"/>
          </a:xfrm>
          <a:prstGeom prst="rect">
            <a:avLst/>
          </a:prstGeom>
          <a:effectLst/>
        </p:spPr>
      </p:pic>
    </p:spTree>
    <p:extLst>
      <p:ext uri="{BB962C8B-B14F-4D97-AF65-F5344CB8AC3E}">
        <p14:creationId xmlns:p14="http://schemas.microsoft.com/office/powerpoint/2010/main" val="3601890799"/>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b="1">
                <a:solidFill>
                  <a:srgbClr val="FFFFFF"/>
                </a:solidFill>
              </a:rPr>
              <a:t>Heroku: Regions Supported</a:t>
            </a:r>
            <a:endParaRPr lang="en-US" sz="3600">
              <a:solidFill>
                <a:srgbClr val="FFFFFF"/>
              </a:solidFill>
            </a:endParaRPr>
          </a:p>
        </p:txBody>
      </p:sp>
      <p:sp>
        <p:nvSpPr>
          <p:cNvPr id="29"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C4C1121-A891-4B7B-8395-E7733291C995}"/>
              </a:ext>
            </a:extLst>
          </p:cNvPr>
          <p:cNvPicPr>
            <a:picLocks noGrp="1" noChangeAspect="1"/>
          </p:cNvPicPr>
          <p:nvPr>
            <p:ph idx="1"/>
          </p:nvPr>
        </p:nvPicPr>
        <p:blipFill rotWithShape="1">
          <a:blip r:embed="rId2"/>
          <a:srcRect r="2419" b="-2"/>
          <a:stretch/>
        </p:blipFill>
        <p:spPr>
          <a:xfrm>
            <a:off x="976251" y="942538"/>
            <a:ext cx="7163222" cy="4808332"/>
          </a:xfrm>
          <a:prstGeom prst="rect">
            <a:avLst/>
          </a:prstGeom>
          <a:effectLst/>
        </p:spPr>
      </p:pic>
    </p:spTree>
    <p:extLst>
      <p:ext uri="{BB962C8B-B14F-4D97-AF65-F5344CB8AC3E}">
        <p14:creationId xmlns:p14="http://schemas.microsoft.com/office/powerpoint/2010/main" val="1835030889"/>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Traditional</a:t>
            </a:r>
            <a:endParaRPr lang="en-US">
              <a:solidFill>
                <a:srgbClr val="FFFFFF"/>
              </a:solidFill>
            </a:endParaRPr>
          </a:p>
        </p:txBody>
      </p:sp>
      <p:sp>
        <p:nvSpPr>
          <p:cNvPr id="14" name="Content Placeholder 7">
            <a:extLst>
              <a:ext uri="{FF2B5EF4-FFF2-40B4-BE49-F238E27FC236}">
                <a16:creationId xmlns:a16="http://schemas.microsoft.com/office/drawing/2014/main" id="{87EC0781-A050-40AE-ACE1-A3C3DEC81203}"/>
              </a:ext>
            </a:extLst>
          </p:cNvPr>
          <p:cNvSpPr>
            <a:spLocks noGrp="1"/>
          </p:cNvSpPr>
          <p:nvPr>
            <p:ph idx="1"/>
          </p:nvPr>
        </p:nvSpPr>
        <p:spPr>
          <a:xfrm>
            <a:off x="4699818" y="0"/>
            <a:ext cx="6848715" cy="3124966"/>
          </a:xfrm>
        </p:spPr>
        <p:txBody>
          <a:bodyPr anchor="ctr">
            <a:noAutofit/>
          </a:bodyPr>
          <a:lstStyle/>
          <a:p>
            <a:pPr marL="0" indent="0">
              <a:buNone/>
            </a:pPr>
            <a:endParaRPr lang="en-US" sz="1600" b="0" i="0" dirty="0">
              <a:effectLst/>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i="0" dirty="0">
                <a:effectLst/>
                <a:latin typeface="Arial" panose="020B0604020202020204" pitchFamily="34" charset="0"/>
                <a:cs typeface="Arial" panose="020B0604020202020204" pitchFamily="34" charset="0"/>
              </a:rPr>
              <a:t>Drawbacks:</a:t>
            </a:r>
          </a:p>
          <a:p>
            <a:r>
              <a:rPr lang="en-US" sz="1600" b="1" i="0" dirty="0">
                <a:effectLst/>
                <a:latin typeface="Arial" panose="020B0604020202020204" pitchFamily="34" charset="0"/>
                <a:cs typeface="Arial" panose="020B0604020202020204" pitchFamily="34" charset="0"/>
              </a:rPr>
              <a:t>Once one consumer pulls a message, it is erased from the queue.</a:t>
            </a:r>
          </a:p>
          <a:p>
            <a:r>
              <a:rPr lang="en-US" sz="1600" b="1" i="0" dirty="0">
                <a:effectLst/>
                <a:latin typeface="Arial" panose="020B0604020202020204" pitchFamily="34" charset="0"/>
                <a:cs typeface="Arial" panose="020B0604020202020204" pitchFamily="34" charset="0"/>
              </a:rPr>
              <a:t>Message queues are better suited to imperative programming, where the messages are much like commands to consumers belonging to the same domain, than event-driven programming, where a single event can lead to multiple actions from the consumers’ end, varying from domain to domain.</a:t>
            </a:r>
          </a:p>
          <a:p>
            <a:r>
              <a:rPr lang="en-US" sz="1600" b="1" i="0" dirty="0">
                <a:effectLst/>
                <a:latin typeface="Arial" panose="020B0604020202020204" pitchFamily="34" charset="0"/>
                <a:cs typeface="Arial" panose="020B0604020202020204" pitchFamily="34" charset="0"/>
              </a:rPr>
              <a:t>While multiple consumers may connect to the shared queue, they must all fall in the same logical domain and execute the same functionality. Thus, the scalability of processing in a shared message queue is limited by a single domain for consumption.</a:t>
            </a:r>
          </a:p>
          <a:p>
            <a:pPr marL="0" indent="0">
              <a:buNone/>
            </a:pPr>
            <a:endParaRPr lang="en-US" sz="1600" b="0" i="0" dirty="0">
              <a:effectLst/>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87AACCA-C831-4B3D-8900-CDBF6BF9850D}"/>
              </a:ext>
            </a:extLst>
          </p:cNvPr>
          <p:cNvPicPr>
            <a:picLocks noChangeAspect="1"/>
          </p:cNvPicPr>
          <p:nvPr/>
        </p:nvPicPr>
        <p:blipFill>
          <a:blip r:embed="rId2"/>
          <a:stretch>
            <a:fillRect/>
          </a:stretch>
        </p:blipFill>
        <p:spPr>
          <a:xfrm>
            <a:off x="4890977" y="3733035"/>
            <a:ext cx="5867360" cy="2848518"/>
          </a:xfrm>
          <a:prstGeom prst="rect">
            <a:avLst/>
          </a:prstGeom>
        </p:spPr>
      </p:pic>
    </p:spTree>
    <p:extLst>
      <p:ext uri="{BB962C8B-B14F-4D97-AF65-F5344CB8AC3E}">
        <p14:creationId xmlns:p14="http://schemas.microsoft.com/office/powerpoint/2010/main" val="1153804721"/>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kern="1200">
                <a:solidFill>
                  <a:srgbClr val="FFFFFF"/>
                </a:solidFill>
                <a:latin typeface="+mj-lt"/>
                <a:ea typeface="+mj-ea"/>
                <a:cs typeface="+mj-cs"/>
              </a:rPr>
              <a:t>Heroku: Kafka</a:t>
            </a:r>
            <a:endParaRPr lang="en-US" sz="4800"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8C774C1B-53F0-41C0-BADF-7BAD94216ABF}"/>
              </a:ext>
            </a:extLst>
          </p:cNvPr>
          <p:cNvPicPr>
            <a:picLocks noChangeAspect="1"/>
          </p:cNvPicPr>
          <p:nvPr/>
        </p:nvPicPr>
        <p:blipFill rotWithShape="1">
          <a:blip r:embed="rId2"/>
          <a:srcRect t="3783" r="3" b="3"/>
          <a:stretch/>
        </p:blipFill>
        <p:spPr>
          <a:xfrm>
            <a:off x="5153822" y="1509757"/>
            <a:ext cx="6553545" cy="3846427"/>
          </a:xfrm>
          <a:prstGeom prst="rect">
            <a:avLst/>
          </a:prstGeom>
        </p:spPr>
      </p:pic>
    </p:spTree>
    <p:extLst>
      <p:ext uri="{BB962C8B-B14F-4D97-AF65-F5344CB8AC3E}">
        <p14:creationId xmlns:p14="http://schemas.microsoft.com/office/powerpoint/2010/main" val="4014775623"/>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Kafka</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275907"/>
            <a:ext cx="10905066" cy="4901056"/>
          </a:xfrm>
        </p:spPr>
        <p:txBody>
          <a:bodyPr>
            <a:normAutofit/>
          </a:bodyPr>
          <a:lstStyle/>
          <a:p>
            <a:pPr algn="l"/>
            <a:r>
              <a:rPr lang="en-US" sz="2000" b="0" i="0" dirty="0">
                <a:solidFill>
                  <a:srgbClr val="3C3C3C"/>
                </a:solidFill>
                <a:effectLst/>
                <a:latin typeface="Arial" panose="020B0604020202020204" pitchFamily="34" charset="0"/>
                <a:cs typeface="Arial" panose="020B0604020202020204" pitchFamily="34" charset="0"/>
              </a:rPr>
              <a:t>Kafka builds on the publish-subscribe model with the advantages of a message queuing system. It achieves this with:</a:t>
            </a:r>
          </a:p>
          <a:p>
            <a:pPr lvl="1"/>
            <a:r>
              <a:rPr lang="en-US" sz="1600" b="0" i="0" dirty="0">
                <a:solidFill>
                  <a:srgbClr val="3C3C3C"/>
                </a:solidFill>
                <a:effectLst/>
                <a:latin typeface="Arial" panose="020B0604020202020204" pitchFamily="34" charset="0"/>
                <a:cs typeface="Arial" panose="020B0604020202020204" pitchFamily="34" charset="0"/>
              </a:rPr>
              <a:t>the use of consumer groups</a:t>
            </a:r>
          </a:p>
          <a:p>
            <a:pPr lvl="1"/>
            <a:r>
              <a:rPr lang="en-US" sz="1600" b="0" i="0" dirty="0">
                <a:solidFill>
                  <a:srgbClr val="3C3C3C"/>
                </a:solidFill>
                <a:effectLst/>
                <a:latin typeface="Arial" panose="020B0604020202020204" pitchFamily="34" charset="0"/>
                <a:cs typeface="Arial" panose="020B0604020202020204" pitchFamily="34" charset="0"/>
              </a:rPr>
              <a:t>message retention by brokers</a:t>
            </a:r>
          </a:p>
          <a:p>
            <a:pPr lvl="1"/>
            <a:endParaRPr lang="en-US" sz="1600" dirty="0">
              <a:solidFill>
                <a:srgbClr val="3C3C3C"/>
              </a:solidFill>
              <a:latin typeface="Arial" panose="020B0604020202020204" pitchFamily="34" charset="0"/>
              <a:cs typeface="Arial" panose="020B0604020202020204" pitchFamily="34" charset="0"/>
            </a:endParaRPr>
          </a:p>
          <a:p>
            <a:pPr lvl="1"/>
            <a:endParaRPr lang="en-US" sz="1600" b="0" i="0" dirty="0">
              <a:solidFill>
                <a:srgbClr val="3C3C3C"/>
              </a:solidFill>
              <a:effectLst/>
              <a:latin typeface="Arial" panose="020B0604020202020204" pitchFamily="34" charset="0"/>
              <a:cs typeface="Arial" panose="020B0604020202020204" pitchFamily="34" charset="0"/>
            </a:endParaRPr>
          </a:p>
          <a:p>
            <a:pPr algn="l"/>
            <a:r>
              <a:rPr lang="en-US" sz="2000" b="0" i="0" dirty="0">
                <a:solidFill>
                  <a:srgbClr val="3C3C3C"/>
                </a:solidFill>
                <a:effectLst/>
                <a:latin typeface="Arial" panose="020B0604020202020204" pitchFamily="34" charset="0"/>
                <a:cs typeface="Arial" panose="020B0604020202020204" pitchFamily="34" charset="0"/>
              </a:rPr>
              <a:t>When consumers join a group and subscribe to a topic, only one consumer from the group actually consumes each message from the topic. The messages are also retained by the brokers in their topic partitions, unlike traditional message queues.</a:t>
            </a:r>
          </a:p>
          <a:p>
            <a:pPr algn="l"/>
            <a:endParaRPr lang="en-US" sz="2000" b="0" i="0" dirty="0">
              <a:solidFill>
                <a:srgbClr val="3C3C3C"/>
              </a:solidFill>
              <a:effectLst/>
              <a:latin typeface="Arial" panose="020B0604020202020204" pitchFamily="34" charset="0"/>
              <a:cs typeface="Arial" panose="020B0604020202020204" pitchFamily="34" charset="0"/>
            </a:endParaRPr>
          </a:p>
          <a:p>
            <a:pPr algn="l"/>
            <a:r>
              <a:rPr lang="en-US" sz="2000" b="0" i="0" dirty="0">
                <a:solidFill>
                  <a:srgbClr val="3C3C3C"/>
                </a:solidFill>
                <a:effectLst/>
                <a:latin typeface="Arial" panose="020B0604020202020204" pitchFamily="34" charset="0"/>
                <a:cs typeface="Arial" panose="020B0604020202020204" pitchFamily="34" charset="0"/>
              </a:rPr>
              <a:t>Multiple consumer groups can read from the same set of topics, and at different times catering to different logical application domains. Thus, Kafka provides both the advantage of high scalability via consumers belonging to the same consumer group and the ability to serve multiple independent downstream applications simultaneously.  </a:t>
            </a:r>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4757355"/>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dirty="0">
                <a:solidFill>
                  <a:srgbClr val="FFFFFF"/>
                </a:solidFill>
                <a:latin typeface="+mn-lt"/>
              </a:rPr>
              <a:t>Heroku: Kafka</a:t>
            </a:r>
            <a:br>
              <a:rPr lang="en-US" b="1" dirty="0">
                <a:solidFill>
                  <a:srgbClr val="FFFFFF"/>
                </a:solidFill>
                <a:latin typeface="+mn-lt"/>
              </a:rPr>
            </a:br>
            <a:r>
              <a:rPr lang="en-US" b="1" dirty="0">
                <a:solidFill>
                  <a:srgbClr val="FFFFFF"/>
                </a:solidFill>
                <a:latin typeface="+mn-lt"/>
              </a:rPr>
              <a:t>Consumer Groups</a:t>
            </a:r>
            <a:br>
              <a:rPr lang="en-US" sz="4400" b="1" i="0" dirty="0">
                <a:effectLst/>
                <a:latin typeface="Arial" panose="020B0604020202020204" pitchFamily="34" charset="0"/>
                <a:cs typeface="Arial" panose="020B0604020202020204" pitchFamily="34" charset="0"/>
              </a:rPr>
            </a:br>
            <a:endParaRPr lang="en-US" dirty="0">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174661"/>
            <a:ext cx="6848715" cy="2950305"/>
          </a:xfrm>
        </p:spPr>
        <p:txBody>
          <a:bodyPr anchor="ctr">
            <a:normAutofit fontScale="92500"/>
          </a:bodyPr>
          <a:lstStyle/>
          <a:p>
            <a:endParaRPr lang="en-US" sz="1800" b="0" i="0" dirty="0">
              <a:effectLst/>
              <a:latin typeface="Arial" panose="020B0604020202020204" pitchFamily="34" charset="0"/>
              <a:cs typeface="Arial" panose="020B0604020202020204" pitchFamily="34" charset="0"/>
            </a:endParaRPr>
          </a:p>
          <a:p>
            <a:r>
              <a:rPr lang="en-US" sz="1800" b="0" i="0" dirty="0">
                <a:effectLst/>
                <a:latin typeface="Arial" panose="020B0604020202020204" pitchFamily="34" charset="0"/>
                <a:cs typeface="Arial" panose="020B0604020202020204" pitchFamily="34" charset="0"/>
              </a:rPr>
              <a:t>Consumer groups give Kafka the flexibility to have the advantages of both message queuing and publish-subscribe models. </a:t>
            </a:r>
          </a:p>
          <a:p>
            <a:endParaRPr lang="en-US" sz="1800" dirty="0">
              <a:latin typeface="Arial" panose="020B0604020202020204" pitchFamily="34" charset="0"/>
              <a:cs typeface="Arial" panose="020B0604020202020204" pitchFamily="34" charset="0"/>
            </a:endParaRPr>
          </a:p>
          <a:p>
            <a:r>
              <a:rPr lang="en-US" sz="1800" b="0" i="0" dirty="0">
                <a:effectLst/>
                <a:latin typeface="Arial" panose="020B0604020202020204" pitchFamily="34" charset="0"/>
                <a:cs typeface="Arial" panose="020B0604020202020204" pitchFamily="34" charset="0"/>
              </a:rPr>
              <a:t>Kafka consumers belonging to the same consumer group share a group id. </a:t>
            </a:r>
          </a:p>
          <a:p>
            <a:r>
              <a:rPr lang="en-US" sz="1800" b="0" i="0" dirty="0">
                <a:effectLst/>
                <a:latin typeface="Arial" panose="020B0604020202020204" pitchFamily="34" charset="0"/>
                <a:cs typeface="Arial" panose="020B0604020202020204" pitchFamily="34" charset="0"/>
              </a:rPr>
              <a:t>The consumers in a group then divides the topic partitions as fairly amongst themselves as possible by establishing that each partition is only consumed by a single consumer from the group.</a:t>
            </a: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4F6EC11-7541-4C14-B6AE-3D3A42205BA0}"/>
              </a:ext>
            </a:extLst>
          </p:cNvPr>
          <p:cNvPicPr>
            <a:picLocks noChangeAspect="1"/>
          </p:cNvPicPr>
          <p:nvPr/>
        </p:nvPicPr>
        <p:blipFill>
          <a:blip r:embed="rId2"/>
          <a:stretch>
            <a:fillRect/>
          </a:stretch>
        </p:blipFill>
        <p:spPr>
          <a:xfrm>
            <a:off x="5250094" y="3446698"/>
            <a:ext cx="5887093" cy="3108214"/>
          </a:xfrm>
          <a:prstGeom prst="rect">
            <a:avLst/>
          </a:prstGeom>
        </p:spPr>
      </p:pic>
    </p:spTree>
    <p:extLst>
      <p:ext uri="{BB962C8B-B14F-4D97-AF65-F5344CB8AC3E}">
        <p14:creationId xmlns:p14="http://schemas.microsoft.com/office/powerpoint/2010/main" val="1853521752"/>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Kafka</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275907"/>
            <a:ext cx="10905066" cy="4901056"/>
          </a:xfrm>
        </p:spPr>
        <p:txBody>
          <a:bodyPr>
            <a:normAutofit/>
          </a:bodyPr>
          <a:lstStyle/>
          <a:p>
            <a:pPr marL="457200" indent="-457200">
              <a:buAutoNum type="arabicPeriod"/>
            </a:pPr>
            <a:endParaRPr lang="en-US" sz="2000" dirty="0">
              <a:latin typeface="Arial" panose="020B0604020202020204" pitchFamily="34" charset="0"/>
            </a:endParaRPr>
          </a:p>
        </p:txBody>
      </p:sp>
    </p:spTree>
    <p:extLst>
      <p:ext uri="{BB962C8B-B14F-4D97-AF65-F5344CB8AC3E}">
        <p14:creationId xmlns:p14="http://schemas.microsoft.com/office/powerpoint/2010/main" val="3424700726"/>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Kafka</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275907"/>
            <a:ext cx="10905066" cy="4901056"/>
          </a:xfrm>
        </p:spPr>
        <p:txBody>
          <a:bodyPr>
            <a:normAutofit/>
          </a:bodyPr>
          <a:lstStyle/>
          <a:p>
            <a:pPr marL="457200" indent="-457200">
              <a:buAutoNum type="arabicPeriod"/>
            </a:pPr>
            <a:endParaRPr lang="en-US" sz="2000" dirty="0">
              <a:latin typeface="Arial" panose="020B0604020202020204" pitchFamily="34" charset="0"/>
            </a:endParaRPr>
          </a:p>
        </p:txBody>
      </p:sp>
    </p:spTree>
    <p:extLst>
      <p:ext uri="{BB962C8B-B14F-4D97-AF65-F5344CB8AC3E}">
        <p14:creationId xmlns:p14="http://schemas.microsoft.com/office/powerpoint/2010/main" val="415984376"/>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FB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048256" y="4617720"/>
            <a:ext cx="8083296" cy="941832"/>
          </a:xfrm>
        </p:spPr>
        <p:txBody>
          <a:bodyPr vert="horz" lIns="91440" tIns="45720" rIns="91440" bIns="45720" rtlCol="0" anchor="b">
            <a:normAutofit/>
          </a:bodyPr>
          <a:lstStyle/>
          <a:p>
            <a:pPr algn="ctr"/>
            <a:r>
              <a:rPr lang="en-US" sz="4000" b="1"/>
              <a:t>Heroku: Deploy</a:t>
            </a:r>
            <a:endParaRPr lang="en-US" sz="4000"/>
          </a:p>
        </p:txBody>
      </p:sp>
      <p:sp>
        <p:nvSpPr>
          <p:cNvPr id="32" name="Rectangle 31">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FB422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B91A151-EFAA-489F-8671-E3F609A31F94}"/>
              </a:ext>
            </a:extLst>
          </p:cNvPr>
          <p:cNvPicPr>
            <a:picLocks noGrp="1" noChangeAspect="1"/>
          </p:cNvPicPr>
          <p:nvPr>
            <p:ph idx="1"/>
          </p:nvPr>
        </p:nvPicPr>
        <p:blipFill rotWithShape="1">
          <a:blip r:embed="rId2"/>
          <a:srcRect r="3828"/>
          <a:stretch/>
        </p:blipFill>
        <p:spPr>
          <a:xfrm>
            <a:off x="3218688" y="1124712"/>
            <a:ext cx="5760720" cy="3099816"/>
          </a:xfrm>
          <a:prstGeom prst="rect">
            <a:avLst/>
          </a:prstGeom>
        </p:spPr>
      </p:pic>
    </p:spTree>
    <p:extLst>
      <p:ext uri="{BB962C8B-B14F-4D97-AF65-F5344CB8AC3E}">
        <p14:creationId xmlns:p14="http://schemas.microsoft.com/office/powerpoint/2010/main" val="181746186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13810" y="2825248"/>
            <a:ext cx="4036334" cy="2387600"/>
          </a:xfrm>
        </p:spPr>
        <p:txBody>
          <a:bodyPr vert="horz" lIns="91440" tIns="45720" rIns="91440" bIns="45720" rtlCol="0" anchor="t">
            <a:normAutofit/>
          </a:bodyPr>
          <a:lstStyle/>
          <a:p>
            <a:r>
              <a:rPr lang="en-US" sz="5400" b="1" kern="1200" dirty="0">
                <a:solidFill>
                  <a:schemeClr val="tx1"/>
                </a:solidFill>
                <a:latin typeface="+mj-lt"/>
                <a:ea typeface="+mj-ea"/>
                <a:cs typeface="+mj-cs"/>
              </a:rPr>
              <a:t>Heroku: Kafka</a:t>
            </a:r>
            <a:endParaRPr lang="en-US" sz="54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113809" y="817569"/>
            <a:ext cx="4036333" cy="1709849"/>
          </a:xfrm>
        </p:spPr>
        <p:txBody>
          <a:bodyPr vert="horz" lIns="91440" tIns="45720" rIns="91440" bIns="45720" rtlCol="0" anchor="b">
            <a:normAutofit/>
          </a:bodyPr>
          <a:lstStyle/>
          <a:p>
            <a:pPr marL="0" indent="0">
              <a:buNone/>
            </a:pPr>
            <a:r>
              <a:rPr lang="en-US" sz="3600" kern="1200" dirty="0">
                <a:solidFill>
                  <a:schemeClr val="tx1"/>
                </a:solidFill>
                <a:latin typeface="+mn-lt"/>
                <a:ea typeface="+mn-ea"/>
                <a:cs typeface="+mn-cs"/>
              </a:rPr>
              <a:t>Hands On</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ustache Face with Solid Fill">
            <a:extLst>
              <a:ext uri="{FF2B5EF4-FFF2-40B4-BE49-F238E27FC236}">
                <a16:creationId xmlns:a16="http://schemas.microsoft.com/office/drawing/2014/main" id="{18BB5F87-EE53-406A-B5F4-EBFF4B62B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7021" y="928201"/>
            <a:ext cx="4926942" cy="4926942"/>
          </a:xfrm>
          <a:prstGeom prst="rect">
            <a:avLst/>
          </a:prstGeom>
        </p:spPr>
      </p:pic>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15161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Kafka Demo</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275907"/>
            <a:ext cx="10905066" cy="4901056"/>
          </a:xfrm>
        </p:spPr>
        <p:txBody>
          <a:bodyPr>
            <a:normAutofit/>
          </a:bodyPr>
          <a:lstStyle/>
          <a:p>
            <a:pPr marL="457200" indent="-457200">
              <a:buAutoNum type="arabicPeriod"/>
            </a:pPr>
            <a:r>
              <a:rPr lang="en-US" sz="2000" dirty="0">
                <a:latin typeface="Arial" panose="020B0604020202020204" pitchFamily="34" charset="0"/>
              </a:rPr>
              <a:t>Git clone </a:t>
            </a:r>
            <a:r>
              <a:rPr lang="en-US" sz="2000" dirty="0">
                <a:latin typeface="Arial" panose="020B0604020202020204" pitchFamily="34" charset="0"/>
                <a:hlinkClick r:id="rId2"/>
              </a:rPr>
              <a:t>https://github.com/vireshku/kafkaspringpeople.git</a:t>
            </a:r>
            <a:endParaRPr lang="en-US" sz="2000" dirty="0">
              <a:latin typeface="Arial" panose="020B0604020202020204" pitchFamily="34" charset="0"/>
            </a:endParaRPr>
          </a:p>
          <a:p>
            <a:pPr marL="457200" indent="-457200">
              <a:buAutoNum type="arabicPeriod"/>
            </a:pPr>
            <a:r>
              <a:rPr lang="en-US" sz="2000" dirty="0">
                <a:latin typeface="Arial" panose="020B0604020202020204" pitchFamily="34" charset="0"/>
              </a:rPr>
              <a:t>cd </a:t>
            </a:r>
            <a:r>
              <a:rPr lang="en-US" sz="2000" dirty="0" err="1">
                <a:latin typeface="Arial" panose="020B0604020202020204" pitchFamily="34" charset="0"/>
                <a:hlinkClick r:id="rId2">
                  <a:extLst>
                    <a:ext uri="{A12FA001-AC4F-418D-AE19-62706E023703}">
                      <ahyp:hlinkClr xmlns:ahyp="http://schemas.microsoft.com/office/drawing/2018/hyperlinkcolor" val="tx"/>
                    </a:ext>
                  </a:extLst>
                </a:hlinkClick>
              </a:rPr>
              <a:t>kafkaspringpeople</a:t>
            </a:r>
            <a:r>
              <a:rPr lang="en-US" sz="2000" dirty="0">
                <a:latin typeface="Arial" panose="020B0604020202020204" pitchFamily="34" charset="0"/>
              </a:rPr>
              <a:t> folder</a:t>
            </a: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a:t>
            </a:r>
            <a:r>
              <a:rPr lang="en-US" sz="2000" dirty="0" err="1">
                <a:latin typeface="Arial" panose="020B0604020202020204" pitchFamily="34" charset="0"/>
              </a:rPr>
              <a:t>plugins:install</a:t>
            </a:r>
            <a:r>
              <a:rPr lang="en-US" sz="2000" dirty="0">
                <a:latin typeface="Arial" panose="020B0604020202020204" pitchFamily="34" charset="0"/>
              </a:rPr>
              <a:t> </a:t>
            </a:r>
            <a:r>
              <a:rPr lang="en-US" sz="2000" dirty="0" err="1">
                <a:latin typeface="Arial" panose="020B0604020202020204" pitchFamily="34" charset="0"/>
              </a:rPr>
              <a:t>heroku-kafka</a:t>
            </a:r>
            <a:endParaRPr lang="en-US" sz="2000" dirty="0">
              <a:latin typeface="Arial" panose="020B0604020202020204" pitchFamily="34" charset="0"/>
            </a:endParaRP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create </a:t>
            </a:r>
            <a:r>
              <a:rPr lang="en-US" sz="2000" dirty="0" err="1">
                <a:latin typeface="Arial" panose="020B0604020202020204" pitchFamily="34" charset="0"/>
              </a:rPr>
              <a:t>kafkaspringdemo</a:t>
            </a:r>
            <a:endParaRPr lang="en-US" sz="2000" dirty="0">
              <a:latin typeface="Arial" panose="020B0604020202020204" pitchFamily="34" charset="0"/>
            </a:endParaRP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a:t>
            </a:r>
            <a:r>
              <a:rPr lang="en-US" sz="2000" dirty="0" err="1">
                <a:latin typeface="Arial" panose="020B0604020202020204" pitchFamily="34" charset="0"/>
              </a:rPr>
              <a:t>addons:create</a:t>
            </a:r>
            <a:r>
              <a:rPr lang="en-US" sz="2000" dirty="0">
                <a:latin typeface="Arial" panose="020B0604020202020204" pitchFamily="34" charset="0"/>
              </a:rPr>
              <a:t> heroku-kafka:basic-0 -a </a:t>
            </a:r>
            <a:r>
              <a:rPr lang="en-US" sz="2000" dirty="0" err="1">
                <a:latin typeface="Arial" panose="020B0604020202020204" pitchFamily="34" charset="0"/>
              </a:rPr>
              <a:t>kafkaspringdemo</a:t>
            </a:r>
            <a:endParaRPr lang="en-US" sz="2000" dirty="0">
              <a:latin typeface="Arial" panose="020B0604020202020204" pitchFamily="34" charset="0"/>
            </a:endParaRP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a:t>
            </a:r>
            <a:r>
              <a:rPr lang="en-US" sz="2000" dirty="0" err="1">
                <a:latin typeface="Arial" panose="020B0604020202020204" pitchFamily="34" charset="0"/>
              </a:rPr>
              <a:t>kafka:topics:create</a:t>
            </a:r>
            <a:r>
              <a:rPr lang="en-US" sz="2000" dirty="0">
                <a:latin typeface="Arial" panose="020B0604020202020204" pitchFamily="34" charset="0"/>
              </a:rPr>
              <a:t> messages -a </a:t>
            </a:r>
            <a:r>
              <a:rPr lang="en-US" sz="2000" dirty="0" err="1">
                <a:latin typeface="Arial" panose="020B0604020202020204" pitchFamily="34" charset="0"/>
              </a:rPr>
              <a:t>kafkaspringdemo</a:t>
            </a:r>
            <a:endParaRPr lang="en-US" sz="2000" dirty="0">
              <a:latin typeface="Arial" panose="020B0604020202020204" pitchFamily="34" charset="0"/>
            </a:endParaRP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a:t>
            </a:r>
            <a:r>
              <a:rPr lang="en-US" sz="2000" dirty="0" err="1">
                <a:latin typeface="Arial" panose="020B0604020202020204" pitchFamily="34" charset="0"/>
              </a:rPr>
              <a:t>kafka:consumer-groups:create</a:t>
            </a:r>
            <a:r>
              <a:rPr lang="en-US" sz="2000" dirty="0">
                <a:latin typeface="Arial" panose="020B0604020202020204" pitchFamily="34" charset="0"/>
              </a:rPr>
              <a:t> demo-group -a </a:t>
            </a:r>
            <a:r>
              <a:rPr lang="en-US" sz="2000" dirty="0" err="1">
                <a:latin typeface="Arial" panose="020B0604020202020204" pitchFamily="34" charset="0"/>
              </a:rPr>
              <a:t>kafkaspringdemo</a:t>
            </a:r>
            <a:endParaRPr lang="en-US" sz="2000" dirty="0">
              <a:latin typeface="Arial" panose="020B0604020202020204" pitchFamily="34" charset="0"/>
            </a:endParaRPr>
          </a:p>
          <a:p>
            <a:pPr marL="457200" indent="-457200">
              <a:buAutoNum type="arabicPeriod"/>
            </a:pPr>
            <a:r>
              <a:rPr lang="en-US" sz="2000" dirty="0">
                <a:latin typeface="Arial" panose="020B0604020202020204" pitchFamily="34" charset="0"/>
              </a:rPr>
              <a:t>To list the consumer groups:</a:t>
            </a: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a:t>
            </a:r>
            <a:r>
              <a:rPr lang="en-US" sz="2000" dirty="0" err="1">
                <a:latin typeface="Arial" panose="020B0604020202020204" pitchFamily="34" charset="0"/>
              </a:rPr>
              <a:t>kafka:consumer-groups</a:t>
            </a:r>
            <a:endParaRPr lang="en-US" sz="2000" dirty="0">
              <a:latin typeface="Arial" panose="020B0604020202020204" pitchFamily="34" charset="0"/>
            </a:endParaRPr>
          </a:p>
          <a:p>
            <a:pPr marL="457200" indent="-457200">
              <a:buAutoNum type="arabicPeriod"/>
            </a:pPr>
            <a:r>
              <a:rPr lang="en-US" sz="2000" dirty="0">
                <a:latin typeface="Arial" panose="020B0604020202020204" pitchFamily="34" charset="0"/>
              </a:rPr>
              <a:t>Git push </a:t>
            </a:r>
            <a:r>
              <a:rPr lang="en-US" sz="2000" dirty="0" err="1">
                <a:latin typeface="Arial" panose="020B0604020202020204" pitchFamily="34" charset="0"/>
              </a:rPr>
              <a:t>heroku</a:t>
            </a:r>
            <a:r>
              <a:rPr lang="en-US" sz="2000" dirty="0">
                <a:latin typeface="Arial" panose="020B0604020202020204" pitchFamily="34" charset="0"/>
              </a:rPr>
              <a:t> master</a:t>
            </a:r>
          </a:p>
          <a:p>
            <a:pPr marL="457200" indent="-457200">
              <a:buAutoNum type="arabicPeriod"/>
            </a:pPr>
            <a:r>
              <a:rPr lang="en-US" sz="2000" dirty="0" err="1">
                <a:latin typeface="Arial" panose="020B0604020202020204" pitchFamily="34" charset="0"/>
              </a:rPr>
              <a:t>heroku</a:t>
            </a:r>
            <a:r>
              <a:rPr lang="en-US" sz="2000" dirty="0">
                <a:latin typeface="Arial" panose="020B0604020202020204" pitchFamily="34" charset="0"/>
              </a:rPr>
              <a:t> open</a:t>
            </a:r>
          </a:p>
          <a:p>
            <a:pPr marL="457200" indent="-457200">
              <a:buAutoNum type="arabicPeriod"/>
            </a:pPr>
            <a:endParaRPr lang="en-US" sz="2000" dirty="0">
              <a:latin typeface="Arial" panose="020B0604020202020204" pitchFamily="34" charset="0"/>
            </a:endParaRPr>
          </a:p>
          <a:p>
            <a:pPr marL="457200" indent="-457200">
              <a:buAutoNum type="arabicPeriod"/>
            </a:pPr>
            <a:endParaRPr lang="en-US" sz="2000" dirty="0">
              <a:latin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72588710"/>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a:latin typeface="+mn-lt"/>
              </a:rPr>
              <a:t>Heroku: Kafka Integration</a:t>
            </a:r>
            <a:endParaRPr lang="en-US"/>
          </a:p>
        </p:txBody>
      </p:sp>
      <p:grpSp>
        <p:nvGrpSpPr>
          <p:cNvPr id="20"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22" name="Content Placeholder 2">
            <a:extLst>
              <a:ext uri="{FF2B5EF4-FFF2-40B4-BE49-F238E27FC236}">
                <a16:creationId xmlns:a16="http://schemas.microsoft.com/office/drawing/2014/main" id="{2BD1FE8D-4E9C-4FC8-A92D-951A548E1E14}"/>
              </a:ext>
            </a:extLst>
          </p:cNvPr>
          <p:cNvGraphicFramePr>
            <a:graphicFrameLocks noGrp="1"/>
          </p:cNvGraphicFramePr>
          <p:nvPr>
            <p:ph idx="1"/>
            <p:extLst>
              <p:ext uri="{D42A27DB-BD31-4B8C-83A1-F6EECF244321}">
                <p14:modId xmlns:p14="http://schemas.microsoft.com/office/powerpoint/2010/main" val="3277920997"/>
              </p:ext>
            </p:extLst>
          </p:nvPr>
        </p:nvGraphicFramePr>
        <p:xfrm>
          <a:off x="170121" y="1838110"/>
          <a:ext cx="11834037" cy="4117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957488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8929" y="629266"/>
            <a:ext cx="3667039" cy="5506358"/>
          </a:xfrm>
        </p:spPr>
        <p:txBody>
          <a:bodyPr>
            <a:normAutofit/>
          </a:bodyPr>
          <a:lstStyle/>
          <a:p>
            <a:r>
              <a:rPr lang="en-US" sz="4000" b="1">
                <a:latin typeface="+mn-lt"/>
              </a:rPr>
              <a:t>Heroku: Kafka Integration</a:t>
            </a:r>
            <a:endParaRPr lang="en-US" sz="4000"/>
          </a:p>
        </p:txBody>
      </p:sp>
      <p:sp>
        <p:nvSpPr>
          <p:cNvPr id="9" name="Rectangle 8">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0E10BD5-92F5-42B6-816C-0F9FBDBAC782}"/>
              </a:ext>
            </a:extLst>
          </p:cNvPr>
          <p:cNvGraphicFramePr>
            <a:graphicFrameLocks noGrp="1"/>
          </p:cNvGraphicFramePr>
          <p:nvPr>
            <p:ph idx="1"/>
            <p:extLst>
              <p:ext uri="{D42A27DB-BD31-4B8C-83A1-F6EECF244321}">
                <p14:modId xmlns:p14="http://schemas.microsoft.com/office/powerpoint/2010/main" val="3270513642"/>
              </p:ext>
            </p:extLst>
          </p:nvPr>
        </p:nvGraphicFramePr>
        <p:xfrm>
          <a:off x="5285232" y="722376"/>
          <a:ext cx="6263640" cy="541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03069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Kafka Integration</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782981"/>
            <a:ext cx="10905066" cy="4393982"/>
          </a:xfrm>
        </p:spPr>
        <p:txBody>
          <a:bodyPr>
            <a:normAutofit/>
          </a:bodyPr>
          <a:lstStyle/>
          <a:p>
            <a:pPr marL="0" indent="0">
              <a:buNone/>
            </a:pPr>
            <a:r>
              <a:rPr lang="en-US" sz="2000">
                <a:latin typeface="Arial" panose="020B0604020202020204" pitchFamily="34" charset="0"/>
              </a:rPr>
              <a:t>Each message in a partition will have an offset, or numeric identifier, that denotes its position in the sequence.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871237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63029" y="1012004"/>
            <a:ext cx="3416158" cy="4795408"/>
          </a:xfrm>
        </p:spPr>
        <p:txBody>
          <a:bodyPr>
            <a:normAutofit/>
          </a:bodyPr>
          <a:lstStyle/>
          <a:p>
            <a:r>
              <a:rPr lang="en-US" b="1">
                <a:solidFill>
                  <a:srgbClr val="FFFFFF"/>
                </a:solidFill>
                <a:latin typeface="+mn-lt"/>
              </a:rPr>
              <a:t>Heroku: Kafka Integration</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7AEBC172-1A01-4194-88DC-DC7BAF50F256}"/>
              </a:ext>
            </a:extLst>
          </p:cNvPr>
          <p:cNvGraphicFramePr>
            <a:graphicFrameLocks noGrp="1"/>
          </p:cNvGraphicFramePr>
          <p:nvPr>
            <p:ph idx="1"/>
            <p:extLst>
              <p:ext uri="{D42A27DB-BD31-4B8C-83A1-F6EECF244321}">
                <p14:modId xmlns:p14="http://schemas.microsoft.com/office/powerpoint/2010/main" val="108782349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667097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9E181CE-5F60-406A-9E61-3854E6B154F8}"/>
              </a:ext>
            </a:extLst>
          </p:cNvPr>
          <p:cNvPicPr>
            <a:picLocks noChangeAspect="1"/>
          </p:cNvPicPr>
          <p:nvPr/>
        </p:nvPicPr>
        <p:blipFill rotWithShape="1">
          <a:blip r:embed="rId2">
            <a:alphaModFix amt="35000"/>
          </a:blip>
          <a:srcRect t="3467" r="1" b="1"/>
          <a:stretch/>
        </p:blipFill>
        <p:spPr>
          <a:xfrm>
            <a:off x="-4243" y="10"/>
            <a:ext cx="12196243" cy="685799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Kafka Integration(Optional)</a:t>
            </a:r>
            <a:endParaRPr lang="en-US" sz="3600"/>
          </a:p>
        </p:txBody>
      </p:sp>
      <p:sp>
        <p:nvSpPr>
          <p:cNvPr id="48" name="Rectangle 4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670F633-6AAA-48AE-B35D-5AC891C77138}"/>
              </a:ext>
            </a:extLst>
          </p:cNvPr>
          <p:cNvGraphicFramePr>
            <a:graphicFrameLocks noGrp="1"/>
          </p:cNvGraphicFramePr>
          <p:nvPr>
            <p:ph idx="1"/>
            <p:extLst>
              <p:ext uri="{D42A27DB-BD31-4B8C-83A1-F6EECF244321}">
                <p14:modId xmlns:p14="http://schemas.microsoft.com/office/powerpoint/2010/main" val="1282906584"/>
              </p:ext>
            </p:extLst>
          </p:nvPr>
        </p:nvGraphicFramePr>
        <p:xfrm>
          <a:off x="180753" y="1244009"/>
          <a:ext cx="11367780" cy="4932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7826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7485E"/>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b="1">
                <a:solidFill>
                  <a:srgbClr val="47485E"/>
                </a:solidFill>
              </a:rPr>
              <a:t>Heroku: Kafka Integration</a:t>
            </a:r>
            <a:endParaRPr lang="en-US" sz="5800">
              <a:solidFill>
                <a:srgbClr val="47485E"/>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709530" y="5799489"/>
            <a:ext cx="8767860" cy="440822"/>
          </a:xfrm>
        </p:spPr>
        <p:txBody>
          <a:bodyPr vert="horz" lIns="91440" tIns="45720" rIns="91440" bIns="45720" rtlCol="0">
            <a:normAutofit/>
          </a:bodyPr>
          <a:lstStyle/>
          <a:p>
            <a:pPr marL="0" indent="0" algn="ctr">
              <a:buNone/>
            </a:pPr>
            <a:r>
              <a:rPr lang="en-US" sz="2000">
                <a:solidFill>
                  <a:srgbClr val="47485E"/>
                </a:solidFill>
              </a:rPr>
              <a:t>Plans and configurations</a:t>
            </a:r>
          </a:p>
        </p:txBody>
      </p:sp>
      <p:pic>
        <p:nvPicPr>
          <p:cNvPr id="4" name="Picture 3">
            <a:extLst>
              <a:ext uri="{FF2B5EF4-FFF2-40B4-BE49-F238E27FC236}">
                <a16:creationId xmlns:a16="http://schemas.microsoft.com/office/drawing/2014/main" id="{891D1DD5-A491-41F4-B41A-521A83DBC0E0}"/>
              </a:ext>
            </a:extLst>
          </p:cNvPr>
          <p:cNvPicPr>
            <a:picLocks noChangeAspect="1"/>
          </p:cNvPicPr>
          <p:nvPr/>
        </p:nvPicPr>
        <p:blipFill rotWithShape="1">
          <a:blip r:embed="rId2"/>
          <a:srcRect r="7499" b="1"/>
          <a:stretch/>
        </p:blipFill>
        <p:spPr>
          <a:xfrm>
            <a:off x="243840" y="256540"/>
            <a:ext cx="11704320" cy="3764276"/>
          </a:xfrm>
          <a:prstGeom prst="rect">
            <a:avLst/>
          </a:prstGeom>
        </p:spPr>
      </p:pic>
    </p:spTree>
    <p:extLst>
      <p:ext uri="{BB962C8B-B14F-4D97-AF65-F5344CB8AC3E}">
        <p14:creationId xmlns:p14="http://schemas.microsoft.com/office/powerpoint/2010/main" val="14897604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200402" y="-338319"/>
            <a:ext cx="8351520" cy="1570790"/>
          </a:xfrm>
        </p:spPr>
        <p:txBody>
          <a:bodyPr anchor="b">
            <a:normAutofit/>
          </a:bodyPr>
          <a:lstStyle/>
          <a:p>
            <a:r>
              <a:rPr lang="en-US" b="1" dirty="0">
                <a:latin typeface="+mn-lt"/>
              </a:rPr>
              <a:t>Heroku: Kafka Integration</a:t>
            </a:r>
            <a:endParaRPr lang="en-US" dirty="0"/>
          </a:p>
        </p:txBody>
      </p:sp>
      <p:pic>
        <p:nvPicPr>
          <p:cNvPr id="6" name="Picture 5">
            <a:extLst>
              <a:ext uri="{FF2B5EF4-FFF2-40B4-BE49-F238E27FC236}">
                <a16:creationId xmlns:a16="http://schemas.microsoft.com/office/drawing/2014/main" id="{3CE80525-5C6F-4451-A05A-8E78A7BFEBBA}"/>
              </a:ext>
            </a:extLst>
          </p:cNvPr>
          <p:cNvPicPr>
            <a:picLocks noChangeAspect="1"/>
          </p:cNvPicPr>
          <p:nvPr/>
        </p:nvPicPr>
        <p:blipFill rotWithShape="1">
          <a:blip r:embed="rId2"/>
          <a:srcRect l="28740" r="26141" b="-1"/>
          <a:stretch/>
        </p:blipFill>
        <p:spPr>
          <a:xfrm>
            <a:off x="20" y="10"/>
            <a:ext cx="2881403" cy="6857990"/>
          </a:xfrm>
          <a:prstGeom prst="rect">
            <a:avLst/>
          </a:prstGeom>
          <a:effectLst/>
        </p:spPr>
      </p:pic>
      <p:cxnSp>
        <p:nvCxnSpPr>
          <p:cNvPr id="42" name="Straight Connector 3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CDE49"/>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2633011A-E23C-44B4-9A07-1E95B4AA8840}"/>
              </a:ext>
            </a:extLst>
          </p:cNvPr>
          <p:cNvGraphicFramePr>
            <a:graphicFrameLocks noGrp="1"/>
          </p:cNvGraphicFramePr>
          <p:nvPr>
            <p:ph idx="1"/>
            <p:extLst>
              <p:ext uri="{D42A27DB-BD31-4B8C-83A1-F6EECF244321}">
                <p14:modId xmlns:p14="http://schemas.microsoft.com/office/powerpoint/2010/main" val="405057872"/>
              </p:ext>
            </p:extLst>
          </p:nvPr>
        </p:nvGraphicFramePr>
        <p:xfrm>
          <a:off x="3200401" y="1350335"/>
          <a:ext cx="8835656" cy="5284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21568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13BADD-5719-4B08-960A-5D78ED32845A}"/>
              </a:ext>
            </a:extLst>
          </p:cNvPr>
          <p:cNvPicPr>
            <a:picLocks noChangeAspect="1"/>
          </p:cNvPicPr>
          <p:nvPr/>
        </p:nvPicPr>
        <p:blipFill rotWithShape="1">
          <a:blip r:embed="rId2">
            <a:duotone>
              <a:schemeClr val="bg2">
                <a:shade val="45000"/>
                <a:satMod val="135000"/>
              </a:schemeClr>
              <a:prstClr val="white"/>
            </a:duotone>
          </a:blip>
          <a:srcRect t="853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78712" y="148859"/>
            <a:ext cx="10515600" cy="903763"/>
          </a:xfrm>
        </p:spPr>
        <p:txBody>
          <a:bodyPr>
            <a:normAutofit/>
          </a:bodyPr>
          <a:lstStyle/>
          <a:p>
            <a:r>
              <a:rPr lang="en-US" b="1" dirty="0">
                <a:latin typeface="+mn-lt"/>
              </a:rPr>
              <a:t>Heroku: Kafka Integration</a:t>
            </a:r>
            <a:endParaRPr lang="en-US" dirty="0"/>
          </a:p>
        </p:txBody>
      </p:sp>
      <p:graphicFrame>
        <p:nvGraphicFramePr>
          <p:cNvPr id="5" name="Content Placeholder 2">
            <a:extLst>
              <a:ext uri="{FF2B5EF4-FFF2-40B4-BE49-F238E27FC236}">
                <a16:creationId xmlns:a16="http://schemas.microsoft.com/office/drawing/2014/main" id="{96779A41-ABEE-47EF-9530-87D715727846}"/>
              </a:ext>
            </a:extLst>
          </p:cNvPr>
          <p:cNvGraphicFramePr>
            <a:graphicFrameLocks noGrp="1"/>
          </p:cNvGraphicFramePr>
          <p:nvPr>
            <p:ph idx="1"/>
            <p:extLst>
              <p:ext uri="{D42A27DB-BD31-4B8C-83A1-F6EECF244321}">
                <p14:modId xmlns:p14="http://schemas.microsoft.com/office/powerpoint/2010/main" val="999048935"/>
              </p:ext>
            </p:extLst>
          </p:nvPr>
        </p:nvGraphicFramePr>
        <p:xfrm>
          <a:off x="95693" y="1307805"/>
          <a:ext cx="11993526" cy="5337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873694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965430" y="629268"/>
            <a:ext cx="6586491" cy="1286160"/>
          </a:xfrm>
        </p:spPr>
        <p:txBody>
          <a:bodyPr anchor="b">
            <a:normAutofit/>
          </a:bodyPr>
          <a:lstStyle/>
          <a:p>
            <a:r>
              <a:rPr lang="en-US" b="1">
                <a:latin typeface="+mn-lt"/>
              </a:rPr>
              <a:t>Heroku: Deploy</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965431" y="2438400"/>
            <a:ext cx="6586489" cy="3785419"/>
          </a:xfrm>
        </p:spPr>
        <p:txBody>
          <a:bodyPr>
            <a:normAutofit/>
          </a:bodyPr>
          <a:lstStyle/>
          <a:p>
            <a:pPr marL="0" indent="0">
              <a:buNone/>
            </a:pPr>
            <a:r>
              <a:rPr lang="en-US" sz="4000" b="1" dirty="0"/>
              <a:t>$ git push </a:t>
            </a:r>
            <a:r>
              <a:rPr lang="en-US" sz="4000" b="1" dirty="0" err="1"/>
              <a:t>heroku</a:t>
            </a:r>
            <a:r>
              <a:rPr lang="en-US" sz="4000" b="1" dirty="0"/>
              <a:t> master</a:t>
            </a:r>
            <a:endParaRPr lang="en-US" sz="4000" dirty="0"/>
          </a:p>
          <a:p>
            <a:pPr marL="0" indent="0">
              <a:buNone/>
            </a:pPr>
            <a:endParaRPr lang="en-US" sz="4000" i="1" dirty="0">
              <a:latin typeface="Arial" panose="020B0604020202020204" pitchFamily="34" charset="0"/>
            </a:endParaRPr>
          </a:p>
        </p:txBody>
      </p:sp>
      <p:pic>
        <p:nvPicPr>
          <p:cNvPr id="4" name="Picture 3">
            <a:extLst>
              <a:ext uri="{FF2B5EF4-FFF2-40B4-BE49-F238E27FC236}">
                <a16:creationId xmlns:a16="http://schemas.microsoft.com/office/drawing/2014/main" id="{E25800E3-DDC7-4059-A647-0CBEB62ED839}"/>
              </a:ext>
            </a:extLst>
          </p:cNvPr>
          <p:cNvPicPr>
            <a:picLocks noChangeAspect="1"/>
          </p:cNvPicPr>
          <p:nvPr/>
        </p:nvPicPr>
        <p:blipFill rotWithShape="1">
          <a:blip r:embed="rId2"/>
          <a:srcRect l="11542" r="7989"/>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D69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95097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12" name="Picture 11">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05661" y="1401859"/>
            <a:ext cx="3510845" cy="4054282"/>
          </a:xfrm>
        </p:spPr>
        <p:txBody>
          <a:bodyPr>
            <a:normAutofit/>
          </a:bodyPr>
          <a:lstStyle/>
          <a:p>
            <a:r>
              <a:rPr lang="en-US" sz="4000" b="1">
                <a:solidFill>
                  <a:srgbClr val="FFFFFF"/>
                </a:solidFill>
                <a:latin typeface="+mn-lt"/>
              </a:rPr>
              <a:t>Heroku: Kafka Integration</a:t>
            </a:r>
            <a:endParaRPr lang="en-US" sz="4000">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257800" y="1553134"/>
            <a:ext cx="6128539" cy="3751732"/>
          </a:xfrm>
        </p:spPr>
        <p:txBody>
          <a:bodyPr anchor="ctr">
            <a:normAutofit/>
          </a:bodyPr>
          <a:lstStyle/>
          <a:p>
            <a:pPr marL="0" indent="0">
              <a:buNone/>
            </a:pPr>
            <a:r>
              <a:rPr lang="en-US" sz="2200" dirty="0">
                <a:solidFill>
                  <a:srgbClr val="FFFFFF"/>
                </a:solidFill>
                <a:latin typeface="Arial" panose="020B0604020202020204" pitchFamily="34" charset="0"/>
              </a:rPr>
              <a:t>$ </a:t>
            </a:r>
            <a:r>
              <a:rPr lang="en-US" sz="2200" dirty="0" err="1">
                <a:solidFill>
                  <a:srgbClr val="FFFFFF"/>
                </a:solidFill>
                <a:latin typeface="Arial" panose="020B0604020202020204" pitchFamily="34" charset="0"/>
              </a:rPr>
              <a:t>heroku</a:t>
            </a:r>
            <a:r>
              <a:rPr lang="en-US" sz="2200" dirty="0">
                <a:solidFill>
                  <a:srgbClr val="FFFFFF"/>
                </a:solidFill>
                <a:latin typeface="Arial" panose="020B0604020202020204" pitchFamily="34" charset="0"/>
              </a:rPr>
              <a:t> logs --tail --</a:t>
            </a:r>
            <a:r>
              <a:rPr lang="en-US" sz="2200" dirty="0" err="1">
                <a:solidFill>
                  <a:srgbClr val="FFFFFF"/>
                </a:solidFill>
                <a:latin typeface="Arial" panose="020B0604020202020204" pitchFamily="34" charset="0"/>
              </a:rPr>
              <a:t>ps</a:t>
            </a:r>
            <a:r>
              <a:rPr lang="en-US" sz="2200" dirty="0">
                <a:solidFill>
                  <a:srgbClr val="FFFFFF"/>
                </a:solidFill>
                <a:latin typeface="Arial" panose="020B0604020202020204" pitchFamily="34" charset="0"/>
              </a:rPr>
              <a:t> </a:t>
            </a:r>
            <a:r>
              <a:rPr lang="en-US" sz="2200" dirty="0" err="1">
                <a:solidFill>
                  <a:srgbClr val="FFFFFF"/>
                </a:solidFill>
                <a:latin typeface="Arial" panose="020B0604020202020204" pitchFamily="34" charset="0"/>
              </a:rPr>
              <a:t>heroku-kafka</a:t>
            </a:r>
            <a:r>
              <a:rPr lang="en-US" sz="2200" dirty="0">
                <a:solidFill>
                  <a:srgbClr val="FFFFFF"/>
                </a:solidFill>
                <a:latin typeface="Arial" panose="020B0604020202020204" pitchFamily="34" charset="0"/>
              </a:rPr>
              <a:t> -a </a:t>
            </a:r>
            <a:r>
              <a:rPr lang="en-US" sz="2200" dirty="0" err="1">
                <a:solidFill>
                  <a:srgbClr val="FFFFFF"/>
                </a:solidFill>
                <a:latin typeface="Arial" panose="020B0604020202020204" pitchFamily="34" charset="0"/>
              </a:rPr>
              <a:t>kafkaspringpeople</a:t>
            </a:r>
            <a:endParaRPr lang="en-US" sz="2200" dirty="0">
              <a:solidFill>
                <a:srgbClr val="FFFFFF"/>
              </a:solidFill>
              <a:latin typeface="Arial" panose="020B0604020202020204" pitchFamily="34" charset="0"/>
            </a:endParaRPr>
          </a:p>
        </p:txBody>
      </p:sp>
      <p:sp>
        <p:nvSpPr>
          <p:cNvPr id="14" name="Rectangle 13">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11966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Kafka Integration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191968090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541CEA24-8518-4C08-A11E-B7E64FB3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918515" y="1416581"/>
            <a:ext cx="6092786" cy="2932135"/>
          </a:xfrm>
        </p:spPr>
        <p:txBody>
          <a:bodyPr vert="horz" lIns="91440" tIns="45720" rIns="91440" bIns="45720" rtlCol="0" anchor="b">
            <a:normAutofit/>
          </a:bodyPr>
          <a:lstStyle/>
          <a:p>
            <a:r>
              <a:rPr lang="en-US" sz="4800" b="1" kern="1200" dirty="0">
                <a:solidFill>
                  <a:schemeClr val="tx1"/>
                </a:solidFill>
                <a:latin typeface="+mj-lt"/>
                <a:ea typeface="+mj-ea"/>
                <a:cs typeface="+mj-cs"/>
              </a:rPr>
              <a:t>Heroku: Troubleshooting &amp; Support</a:t>
            </a:r>
            <a:endParaRPr lang="en-US" sz="4800" kern="1200" dirty="0">
              <a:solidFill>
                <a:schemeClr val="tx1"/>
              </a:solidFill>
              <a:latin typeface="+mj-lt"/>
              <a:ea typeface="+mj-ea"/>
              <a:cs typeface="+mj-cs"/>
            </a:endParaRPr>
          </a:p>
        </p:txBody>
      </p:sp>
      <p:cxnSp>
        <p:nvCxnSpPr>
          <p:cNvPr id="16" name="Straight Connector 15">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AA74EAB-FD76-4F40-A962-CEADC3054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425172"/>
            <a:ext cx="1469410" cy="46953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7" name="Graphic 6" descr="Electrician">
            <a:extLst>
              <a:ext uri="{FF2B5EF4-FFF2-40B4-BE49-F238E27FC236}">
                <a16:creationId xmlns:a16="http://schemas.microsoft.com/office/drawing/2014/main" id="{D439990D-E416-4F84-9086-FA6027CF61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899" y="2355650"/>
            <a:ext cx="3756276" cy="3756276"/>
          </a:xfrm>
          <a:prstGeom prst="rect">
            <a:avLst/>
          </a:prstGeom>
        </p:spPr>
      </p:pic>
    </p:spTree>
    <p:extLst>
      <p:ext uri="{BB962C8B-B14F-4D97-AF65-F5344CB8AC3E}">
        <p14:creationId xmlns:p14="http://schemas.microsoft.com/office/powerpoint/2010/main" val="25236520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3F256A-22AC-403F-9883-51F32FDA44F8}"/>
              </a:ext>
            </a:extLst>
          </p:cNvPr>
          <p:cNvPicPr>
            <a:picLocks noChangeAspect="1"/>
          </p:cNvPicPr>
          <p:nvPr/>
        </p:nvPicPr>
        <p:blipFill rotWithShape="1">
          <a:blip r:embed="rId2">
            <a:duotone>
              <a:schemeClr val="bg2">
                <a:shade val="45000"/>
                <a:satMod val="135000"/>
              </a:schemeClr>
              <a:prstClr val="white"/>
            </a:duotone>
          </a:blip>
          <a:srcRect t="25325" b="945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dirty="0">
                <a:latin typeface="+mn-lt"/>
              </a:rPr>
              <a:t>Heroku: Troubleshooting &amp; Support</a:t>
            </a:r>
            <a:endParaRPr lang="en-US" dirty="0"/>
          </a:p>
        </p:txBody>
      </p:sp>
      <p:graphicFrame>
        <p:nvGraphicFramePr>
          <p:cNvPr id="5" name="Content Placeholder 2">
            <a:extLst>
              <a:ext uri="{FF2B5EF4-FFF2-40B4-BE49-F238E27FC236}">
                <a16:creationId xmlns:a16="http://schemas.microsoft.com/office/drawing/2014/main" id="{8A11AB8F-CA25-4651-B909-2B0BA80104D7}"/>
              </a:ext>
            </a:extLst>
          </p:cNvPr>
          <p:cNvGraphicFramePr>
            <a:graphicFrameLocks noGrp="1"/>
          </p:cNvGraphicFramePr>
          <p:nvPr>
            <p:ph idx="1"/>
            <p:extLst>
              <p:ext uri="{D42A27DB-BD31-4B8C-83A1-F6EECF244321}">
                <p14:modId xmlns:p14="http://schemas.microsoft.com/office/powerpoint/2010/main" val="581398803"/>
              </p:ext>
            </p:extLst>
          </p:nvPr>
        </p:nvGraphicFramePr>
        <p:xfrm>
          <a:off x="106326" y="1541721"/>
          <a:ext cx="11972260" cy="5188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161349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a:latin typeface="+mn-lt"/>
              </a:rPr>
              <a:t>Heroku: Troubleshooting &amp; Support</a:t>
            </a:r>
            <a:endParaRPr lang="en-US"/>
          </a:p>
        </p:txBody>
      </p:sp>
      <p:grpSp>
        <p:nvGrpSpPr>
          <p:cNvPr id="11"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F585ECEE-F0C3-4D28-829B-0B76121A6992}"/>
              </a:ext>
            </a:extLst>
          </p:cNvPr>
          <p:cNvGraphicFramePr>
            <a:graphicFrameLocks noGrp="1"/>
          </p:cNvGraphicFramePr>
          <p:nvPr>
            <p:ph idx="1"/>
            <p:extLst>
              <p:ext uri="{D42A27DB-BD31-4B8C-83A1-F6EECF244321}">
                <p14:modId xmlns:p14="http://schemas.microsoft.com/office/powerpoint/2010/main" val="2819923939"/>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176692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70705" y="38188"/>
            <a:ext cx="10905066" cy="1135737"/>
          </a:xfrm>
        </p:spPr>
        <p:txBody>
          <a:bodyPr>
            <a:normAutofit/>
          </a:bodyPr>
          <a:lstStyle/>
          <a:p>
            <a:r>
              <a:rPr lang="en-US" sz="3600" b="1" dirty="0">
                <a:latin typeface="+mn-lt"/>
              </a:rPr>
              <a:t>Heroku: Troubleshooting &amp; Support</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70120" y="935665"/>
            <a:ext cx="11762907" cy="5683411"/>
          </a:xfrm>
        </p:spPr>
        <p:txBody>
          <a:bodyPr>
            <a:noAutofit/>
          </a:bodyPr>
          <a:lstStyle/>
          <a:p>
            <a:pPr marL="0" indent="0">
              <a:buNone/>
            </a:pPr>
            <a:endParaRPr lang="en-US" sz="1600" b="1" dirty="0">
              <a:latin typeface="Arial" panose="020B0604020202020204" pitchFamily="34" charset="0"/>
            </a:endParaRPr>
          </a:p>
          <a:p>
            <a:pPr marL="0" indent="0">
              <a:buNone/>
            </a:pPr>
            <a:r>
              <a:rPr lang="en-US" sz="1600" b="1" dirty="0">
                <a:latin typeface="Arial" panose="020B0604020202020204" pitchFamily="34" charset="0"/>
              </a:rPr>
              <a:t>JVM memory usage</a:t>
            </a:r>
          </a:p>
          <a:p>
            <a:pPr marL="0" indent="0">
              <a:buNone/>
            </a:pPr>
            <a:r>
              <a:rPr lang="en-US" sz="1600" dirty="0">
                <a:latin typeface="Arial" panose="020B0604020202020204" pitchFamily="34" charset="0"/>
              </a:rPr>
              <a:t>The JVM uses memory in a number of different ways. The primary, but not singular, use of memory is in the heap. Outside of the heap, memory is also consumed by </a:t>
            </a:r>
            <a:r>
              <a:rPr lang="en-US" sz="1600" dirty="0" err="1">
                <a:latin typeface="Arial" panose="020B0604020202020204" pitchFamily="34" charset="0"/>
              </a:rPr>
              <a:t>Metaspace</a:t>
            </a:r>
            <a:r>
              <a:rPr lang="en-US" sz="1600" dirty="0">
                <a:latin typeface="Arial" panose="020B0604020202020204" pitchFamily="34" charset="0"/>
              </a:rPr>
              <a:t> and the stack.</a:t>
            </a:r>
          </a:p>
          <a:p>
            <a:pPr marL="0" indent="0">
              <a:buNone/>
            </a:pPr>
            <a:endParaRPr lang="en-US" sz="1600" dirty="0">
              <a:latin typeface="Arial" panose="020B0604020202020204" pitchFamily="34" charset="0"/>
            </a:endParaRPr>
          </a:p>
          <a:p>
            <a:pPr marL="0" indent="0">
              <a:buNone/>
            </a:pPr>
            <a:r>
              <a:rPr lang="en-US" sz="1600" b="1" dirty="0">
                <a:latin typeface="Arial" panose="020B0604020202020204" pitchFamily="34" charset="0"/>
              </a:rPr>
              <a:t>Java Heap </a:t>
            </a:r>
            <a:r>
              <a:rPr lang="en-US" sz="1600" dirty="0">
                <a:latin typeface="Arial" panose="020B0604020202020204" pitchFamily="34" charset="0"/>
              </a:rPr>
              <a:t>- The heap is where your class instantiations (or objects) are stored. Instance variables are stored in objects. When discussing Java memory and optimization, we most often discuss the heap because we have the most control over it, and it is where garbage collection (and GC optimizations) take place. Heap size is controlled by the -</a:t>
            </a:r>
            <a:r>
              <a:rPr lang="en-US" sz="1600" dirty="0" err="1">
                <a:latin typeface="Arial" panose="020B0604020202020204" pitchFamily="34" charset="0"/>
              </a:rPr>
              <a:t>Xms</a:t>
            </a:r>
            <a:r>
              <a:rPr lang="en-US" sz="1600" dirty="0">
                <a:latin typeface="Arial" panose="020B0604020202020204" pitchFamily="34" charset="0"/>
              </a:rPr>
              <a:t> and -</a:t>
            </a:r>
            <a:r>
              <a:rPr lang="en-US" sz="1600" dirty="0" err="1">
                <a:latin typeface="Arial" panose="020B0604020202020204" pitchFamily="34" charset="0"/>
              </a:rPr>
              <a:t>Xmx</a:t>
            </a:r>
            <a:r>
              <a:rPr lang="en-US" sz="1600" dirty="0">
                <a:latin typeface="Arial" panose="020B0604020202020204" pitchFamily="34" charset="0"/>
              </a:rPr>
              <a:t> JVM flags.</a:t>
            </a:r>
          </a:p>
          <a:p>
            <a:pPr marL="0" indent="0">
              <a:buNone/>
            </a:pPr>
            <a:endParaRPr lang="en-US" sz="1600" dirty="0">
              <a:latin typeface="Arial" panose="020B0604020202020204" pitchFamily="34" charset="0"/>
            </a:endParaRPr>
          </a:p>
          <a:p>
            <a:pPr marL="0" indent="0">
              <a:buNone/>
            </a:pPr>
            <a:r>
              <a:rPr lang="en-US" sz="1600" b="1" dirty="0">
                <a:latin typeface="Arial" panose="020B0604020202020204" pitchFamily="34" charset="0"/>
              </a:rPr>
              <a:t>Java Stack</a:t>
            </a:r>
            <a:r>
              <a:rPr lang="en-US" sz="1600" dirty="0">
                <a:latin typeface="Arial" panose="020B0604020202020204" pitchFamily="34" charset="0"/>
              </a:rPr>
              <a:t> - Each thread has its own call stack. The stack stores primitive local variables and object references, along with the call stack (method invocations) itself. The stack is cleaned up as stack frames move out of context, so no GC is performed here. The -</a:t>
            </a:r>
            <a:r>
              <a:rPr lang="en-US" sz="1600" dirty="0" err="1">
                <a:latin typeface="Arial" panose="020B0604020202020204" pitchFamily="34" charset="0"/>
              </a:rPr>
              <a:t>Xss</a:t>
            </a:r>
            <a:r>
              <a:rPr lang="en-US" sz="1600" dirty="0">
                <a:latin typeface="Arial" panose="020B0604020202020204" pitchFamily="34" charset="0"/>
              </a:rPr>
              <a:t> JVM option controls how much memory gets allocated for each thread’s stack.</a:t>
            </a:r>
          </a:p>
          <a:p>
            <a:pPr marL="0" indent="0">
              <a:buNone/>
            </a:pPr>
            <a:endParaRPr lang="en-US" sz="1600" dirty="0">
              <a:latin typeface="Arial" panose="020B0604020202020204" pitchFamily="34" charset="0"/>
            </a:endParaRPr>
          </a:p>
          <a:p>
            <a:pPr marL="0" indent="0">
              <a:buNone/>
            </a:pPr>
            <a:r>
              <a:rPr lang="en-US" sz="1600" b="1" dirty="0" err="1">
                <a:latin typeface="Arial" panose="020B0604020202020204" pitchFamily="34" charset="0"/>
              </a:rPr>
              <a:t>Metaspace</a:t>
            </a:r>
            <a:r>
              <a:rPr lang="en-US" sz="1600" dirty="0">
                <a:latin typeface="Arial" panose="020B0604020202020204" pitchFamily="34" charset="0"/>
              </a:rPr>
              <a:t> - </a:t>
            </a:r>
            <a:r>
              <a:rPr lang="en-US" sz="1600" dirty="0" err="1">
                <a:latin typeface="Arial" panose="020B0604020202020204" pitchFamily="34" charset="0"/>
              </a:rPr>
              <a:t>Metaspace</a:t>
            </a:r>
            <a:r>
              <a:rPr lang="en-US" sz="1600" dirty="0">
                <a:latin typeface="Arial" panose="020B0604020202020204" pitchFamily="34" charset="0"/>
              </a:rPr>
              <a:t> stores the class definitions of your objects. The size of </a:t>
            </a:r>
            <a:r>
              <a:rPr lang="en-US" sz="1600" dirty="0" err="1">
                <a:latin typeface="Arial" panose="020B0604020202020204" pitchFamily="34" charset="0"/>
              </a:rPr>
              <a:t>Metaspace</a:t>
            </a:r>
            <a:r>
              <a:rPr lang="en-US" sz="1600" dirty="0">
                <a:latin typeface="Arial" panose="020B0604020202020204" pitchFamily="34" charset="0"/>
              </a:rPr>
              <a:t> is controlled by setting -</a:t>
            </a:r>
            <a:r>
              <a:rPr lang="en-US" sz="1600" dirty="0" err="1">
                <a:latin typeface="Arial" panose="020B0604020202020204" pitchFamily="34" charset="0"/>
              </a:rPr>
              <a:t>XX:MetaspaceSize</a:t>
            </a:r>
            <a:r>
              <a:rPr lang="en-US" sz="1600" dirty="0">
                <a:latin typeface="Arial" panose="020B0604020202020204" pitchFamily="34" charset="0"/>
              </a:rPr>
              <a:t>. Read more about </a:t>
            </a:r>
            <a:r>
              <a:rPr lang="en-US" sz="1600" dirty="0" err="1">
                <a:latin typeface="Arial" panose="020B0604020202020204" pitchFamily="34" charset="0"/>
              </a:rPr>
              <a:t>Metaspace</a:t>
            </a:r>
            <a:r>
              <a:rPr lang="en-US" sz="1600" dirty="0">
                <a:latin typeface="Arial" panose="020B0604020202020204" pitchFamily="34" charset="0"/>
              </a:rPr>
              <a:t>.</a:t>
            </a:r>
          </a:p>
          <a:p>
            <a:pPr marL="0" indent="0">
              <a:buNone/>
            </a:pPr>
            <a:endParaRPr lang="en-US" sz="1600" dirty="0">
              <a:latin typeface="Arial" panose="020B0604020202020204" pitchFamily="34" charset="0"/>
            </a:endParaRPr>
          </a:p>
          <a:p>
            <a:pPr marL="0" indent="0">
              <a:buNone/>
            </a:pPr>
            <a:r>
              <a:rPr lang="en-US" sz="1600" b="1" dirty="0">
                <a:latin typeface="Arial" panose="020B0604020202020204" pitchFamily="34" charset="0"/>
              </a:rPr>
              <a:t>Additional JVM overhead </a:t>
            </a:r>
            <a:r>
              <a:rPr lang="en-US" sz="1600" dirty="0">
                <a:latin typeface="Arial" panose="020B0604020202020204" pitchFamily="34" charset="0"/>
              </a:rPr>
              <a:t>- In addition to the above, some memory is consumed by the JVM itself. This holds the C libraries for the JVM and some C memory allocation overhead that it takes to run the rest of the memory pools above. Visibility tools that run on the JVM won’t show this overhead, so while they can give an idea of how an application uses memory, they can’t show the total memory use of the JVM process.</a:t>
            </a:r>
          </a:p>
        </p:txBody>
      </p:sp>
      <p:sp>
        <p:nvSpPr>
          <p:cNvPr id="21"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7798698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238923"/>
            <a:ext cx="10905066" cy="723634"/>
          </a:xfrm>
        </p:spPr>
        <p:txBody>
          <a:bodyPr>
            <a:normAutofit/>
          </a:bodyPr>
          <a:lstStyle/>
          <a:p>
            <a:r>
              <a:rPr lang="en-US" sz="3600" b="1" dirty="0">
                <a:latin typeface="+mn-lt"/>
              </a:rPr>
              <a:t>Heroku: Troubleshooting &amp; Support</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23284" y="1201479"/>
            <a:ext cx="11325249" cy="4975484"/>
          </a:xfrm>
        </p:spPr>
        <p:txBody>
          <a:bodyPr>
            <a:normAutofit/>
          </a:bodyPr>
          <a:lstStyle/>
          <a:p>
            <a:pPr marL="0" indent="0">
              <a:buNone/>
            </a:pPr>
            <a:r>
              <a:rPr lang="en-US" sz="1800" dirty="0">
                <a:latin typeface="Arial" panose="020B0604020202020204" pitchFamily="34" charset="0"/>
              </a:rPr>
              <a:t>Configuring Java to run in a container</a:t>
            </a:r>
          </a:p>
          <a:p>
            <a:pPr marL="0" indent="0">
              <a:buNone/>
            </a:pPr>
            <a:r>
              <a:rPr lang="en-US" sz="1800" dirty="0">
                <a:latin typeface="Arial" panose="020B0604020202020204" pitchFamily="34" charset="0"/>
              </a:rPr>
              <a:t>The JVM attempts to set default allocation values for its various memory categories based on what the operating system reports is available. However, when running inside of a container (such as a Heroku dyno or a Docker container), the values reported by the OS may be incorrect. You can work around this by configuring the JVM to use </a:t>
            </a:r>
            <a:r>
              <a:rPr lang="en-US" sz="1800" dirty="0" err="1">
                <a:latin typeface="Arial" panose="020B0604020202020204" pitchFamily="34" charset="0"/>
              </a:rPr>
              <a:t>cgroup</a:t>
            </a:r>
            <a:r>
              <a:rPr lang="en-US" sz="1800" dirty="0">
                <a:latin typeface="Arial" panose="020B0604020202020204" pitchFamily="34" charset="0"/>
              </a:rPr>
              <a:t> memory limits instead.</a:t>
            </a:r>
          </a:p>
          <a:p>
            <a:pPr marL="0" indent="0">
              <a:buNone/>
            </a:pPr>
            <a:endParaRPr lang="en-US" sz="1800" dirty="0">
              <a:latin typeface="Arial" panose="020B0604020202020204" pitchFamily="34" charset="0"/>
            </a:endParaRPr>
          </a:p>
          <a:p>
            <a:pPr marL="0" indent="0">
              <a:buNone/>
            </a:pPr>
            <a:r>
              <a:rPr lang="en-US" sz="1800" dirty="0">
                <a:latin typeface="Arial" panose="020B0604020202020204" pitchFamily="34" charset="0"/>
              </a:rPr>
              <a:t>On Java 8, the use of </a:t>
            </a:r>
            <a:r>
              <a:rPr lang="en-US" sz="1800" dirty="0" err="1">
                <a:latin typeface="Arial" panose="020B0604020202020204" pitchFamily="34" charset="0"/>
              </a:rPr>
              <a:t>cgroup</a:t>
            </a:r>
            <a:r>
              <a:rPr lang="en-US" sz="1800" dirty="0">
                <a:latin typeface="Arial" panose="020B0604020202020204" pitchFamily="34" charset="0"/>
              </a:rPr>
              <a:t> memory limits is an experimental feature, and can be enabled by adding the following options to your JVM process (either in your </a:t>
            </a:r>
            <a:r>
              <a:rPr lang="en-US" sz="1800" dirty="0" err="1">
                <a:latin typeface="Arial" panose="020B0604020202020204" pitchFamily="34" charset="0"/>
              </a:rPr>
              <a:t>Procfile</a:t>
            </a:r>
            <a:r>
              <a:rPr lang="en-US" sz="1800" dirty="0">
                <a:latin typeface="Arial" panose="020B0604020202020204" pitchFamily="34" charset="0"/>
              </a:rPr>
              <a:t> or with a config variable):</a:t>
            </a:r>
          </a:p>
          <a:p>
            <a:pPr marL="0" indent="0">
              <a:buNone/>
            </a:pPr>
            <a:endParaRPr lang="en-US" sz="1800" dirty="0">
              <a:latin typeface="Arial" panose="020B0604020202020204" pitchFamily="34" charset="0"/>
            </a:endParaRPr>
          </a:p>
          <a:p>
            <a:pPr marL="0" indent="0">
              <a:buNone/>
            </a:pPr>
            <a:r>
              <a:rPr lang="en-US" sz="1800" dirty="0">
                <a:latin typeface="Arial" panose="020B0604020202020204" pitchFamily="34" charset="0"/>
              </a:rPr>
              <a:t>-XX:+</a:t>
            </a:r>
            <a:r>
              <a:rPr lang="en-US" sz="1800" dirty="0" err="1">
                <a:latin typeface="Arial" panose="020B0604020202020204" pitchFamily="34" charset="0"/>
              </a:rPr>
              <a:t>UnlockExperimentalVMOptions</a:t>
            </a:r>
            <a:r>
              <a:rPr lang="en-US" sz="1800" dirty="0">
                <a:latin typeface="Arial" panose="020B0604020202020204" pitchFamily="34" charset="0"/>
              </a:rPr>
              <a:t> -XX:+</a:t>
            </a:r>
            <a:r>
              <a:rPr lang="en-US" sz="1800" dirty="0" err="1">
                <a:latin typeface="Arial" panose="020B0604020202020204" pitchFamily="34" charset="0"/>
              </a:rPr>
              <a:t>UseCGroupMemoryLimitForHeap</a:t>
            </a:r>
            <a:endParaRPr lang="en-US" sz="1800" dirty="0">
              <a:latin typeface="Arial" panose="020B0604020202020204" pitchFamily="34" charset="0"/>
            </a:endParaRPr>
          </a:p>
          <a:p>
            <a:pPr marL="0" indent="0">
              <a:buNone/>
            </a:pPr>
            <a:r>
              <a:rPr lang="en-US" sz="1800" dirty="0">
                <a:latin typeface="Arial" panose="020B0604020202020204" pitchFamily="34" charset="0"/>
              </a:rPr>
              <a:t>On Java 9 and newer, the option is no longer experimental:</a:t>
            </a:r>
          </a:p>
          <a:p>
            <a:pPr marL="0" indent="0">
              <a:buNone/>
            </a:pPr>
            <a:endParaRPr lang="en-US" sz="1800" dirty="0">
              <a:latin typeface="Arial" panose="020B0604020202020204" pitchFamily="34" charset="0"/>
            </a:endParaRPr>
          </a:p>
          <a:p>
            <a:pPr marL="0" indent="0">
              <a:buNone/>
            </a:pPr>
            <a:r>
              <a:rPr lang="en-US" sz="1800" dirty="0">
                <a:latin typeface="Arial" panose="020B0604020202020204" pitchFamily="34" charset="0"/>
              </a:rPr>
              <a:t>-XX:+</a:t>
            </a:r>
            <a:r>
              <a:rPr lang="en-US" sz="1800" dirty="0" err="1">
                <a:latin typeface="Arial" panose="020B0604020202020204" pitchFamily="34" charset="0"/>
              </a:rPr>
              <a:t>UseContainerSupport</a:t>
            </a:r>
            <a:endParaRPr lang="en-US" sz="1800" dirty="0">
              <a:latin typeface="Arial" panose="020B0604020202020204" pitchFamily="34" charset="0"/>
            </a:endParaRPr>
          </a:p>
          <a:p>
            <a:pPr marL="0" indent="0">
              <a:buNone/>
            </a:pPr>
            <a:r>
              <a:rPr lang="en-US" sz="1800" dirty="0">
                <a:latin typeface="Arial" panose="020B0604020202020204" pitchFamily="34" charset="0"/>
              </a:rPr>
              <a:t>These options might reduce the overall memory footprint of your JVM process. If they don’t, you will need to investigate how the JVM is using memory before making any another adjustments.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539836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Troubleshooting &amp; Support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64216578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Troubleshooting &amp; Support</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8" y="1329070"/>
            <a:ext cx="11605679" cy="4847893"/>
          </a:xfrm>
        </p:spPr>
        <p:txBody>
          <a:bodyPr>
            <a:normAutofit/>
          </a:bodyPr>
          <a:lstStyle/>
          <a:p>
            <a:pPr marL="0" indent="0">
              <a:buNone/>
            </a:pPr>
            <a:r>
              <a:rPr lang="en-US" b="1" dirty="0">
                <a:latin typeface="Arial" panose="020B0604020202020204" pitchFamily="34" charset="0"/>
              </a:rPr>
              <a:t>Memory tips for running on Heroku:</a:t>
            </a:r>
          </a:p>
          <a:p>
            <a:pPr marL="0" indent="0">
              <a:buNone/>
            </a:pPr>
            <a:endParaRPr lang="en-US" b="1" dirty="0">
              <a:latin typeface="Arial" panose="020B0604020202020204" pitchFamily="34" charset="0"/>
            </a:endParaRPr>
          </a:p>
          <a:p>
            <a:pPr lvl="1"/>
            <a:r>
              <a:rPr lang="en-US" dirty="0">
                <a:latin typeface="Arial" panose="020B0604020202020204" pitchFamily="34" charset="0"/>
              </a:rPr>
              <a:t>Be mindful of thread use and stack size. </a:t>
            </a:r>
          </a:p>
          <a:p>
            <a:pPr lvl="1"/>
            <a:r>
              <a:rPr lang="en-US" dirty="0">
                <a:latin typeface="Arial" panose="020B0604020202020204" pitchFamily="34" charset="0"/>
              </a:rPr>
              <a:t>The default option -Xss512k means that each thread will use 512kb of memory. </a:t>
            </a:r>
          </a:p>
          <a:p>
            <a:pPr lvl="1"/>
            <a:r>
              <a:rPr lang="en-US" dirty="0">
                <a:latin typeface="Arial" panose="020B0604020202020204" pitchFamily="34" charset="0"/>
              </a:rPr>
              <a:t>The JVM default without this option is 1MB.</a:t>
            </a:r>
          </a:p>
          <a:p>
            <a:pPr lvl="1"/>
            <a:r>
              <a:rPr lang="en-US" dirty="0">
                <a:latin typeface="Arial" panose="020B0604020202020204" pitchFamily="34" charset="0"/>
              </a:rPr>
              <a:t>Be mindful of heavyweight monitoring agents. </a:t>
            </a:r>
          </a:p>
          <a:p>
            <a:pPr lvl="1"/>
            <a:r>
              <a:rPr lang="en-US" dirty="0">
                <a:latin typeface="Arial" panose="020B0604020202020204" pitchFamily="34" charset="0"/>
              </a:rPr>
              <a:t>Some Java agents can use a significant amount of memory on their own and make memory problems worse while you try to troubleshoot your issue. </a:t>
            </a:r>
          </a:p>
          <a:p>
            <a:pPr lvl="1"/>
            <a:r>
              <a:rPr lang="en-US" dirty="0">
                <a:latin typeface="Arial" panose="020B0604020202020204" pitchFamily="34" charset="0"/>
              </a:rPr>
              <a:t>If you’re having memory issues removing any agents is a good first step. </a:t>
            </a:r>
          </a:p>
          <a:p>
            <a:pPr lvl="1"/>
            <a:r>
              <a:rPr lang="en-US" dirty="0">
                <a:latin typeface="Arial" panose="020B0604020202020204" pitchFamily="34" charset="0"/>
              </a:rPr>
              <a:t>The memory logging agent mentioned above has a very small memory footprint so it won’t cause these issues.</a:t>
            </a:r>
          </a:p>
        </p:txBody>
      </p:sp>
      <p:sp>
        <p:nvSpPr>
          <p:cNvPr id="2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4132278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Troubleshooting &amp; Support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65726913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965430" y="629268"/>
            <a:ext cx="6586491" cy="1286160"/>
          </a:xfrm>
        </p:spPr>
        <p:txBody>
          <a:bodyPr anchor="b">
            <a:normAutofit/>
          </a:bodyPr>
          <a:lstStyle/>
          <a:p>
            <a:r>
              <a:rPr lang="en-US" b="1">
                <a:latin typeface="+mn-lt"/>
              </a:rPr>
              <a:t>Heroku: Deploy</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965431" y="2438400"/>
            <a:ext cx="6586489" cy="3785419"/>
          </a:xfrm>
        </p:spPr>
        <p:txBody>
          <a:bodyPr>
            <a:normAutofit/>
          </a:bodyPr>
          <a:lstStyle/>
          <a:p>
            <a:pPr marL="0" indent="0">
              <a:buNone/>
            </a:pPr>
            <a:r>
              <a:rPr lang="en-US" sz="2000" b="1" dirty="0">
                <a:latin typeface="Arial" panose="020B0604020202020204" pitchFamily="34" charset="0"/>
              </a:rPr>
              <a:t>Based on the code base(Language/Tech) a corresponding </a:t>
            </a:r>
            <a:r>
              <a:rPr lang="en-US" sz="2000" b="1" dirty="0" err="1">
                <a:latin typeface="Arial" panose="020B0604020202020204" pitchFamily="34" charset="0"/>
              </a:rPr>
              <a:t>buildpack</a:t>
            </a:r>
            <a:r>
              <a:rPr lang="en-US" sz="2000" b="1" dirty="0">
                <a:latin typeface="Arial" panose="020B0604020202020204" pitchFamily="34" charset="0"/>
              </a:rPr>
              <a:t> is used</a:t>
            </a:r>
          </a:p>
        </p:txBody>
      </p:sp>
      <p:pic>
        <p:nvPicPr>
          <p:cNvPr id="4" name="Picture 3">
            <a:extLst>
              <a:ext uri="{FF2B5EF4-FFF2-40B4-BE49-F238E27FC236}">
                <a16:creationId xmlns:a16="http://schemas.microsoft.com/office/drawing/2014/main" id="{C5E75948-772A-4E82-8AF2-A54321A827C8}"/>
              </a:ext>
            </a:extLst>
          </p:cNvPr>
          <p:cNvPicPr>
            <a:picLocks noChangeAspect="1"/>
          </p:cNvPicPr>
          <p:nvPr/>
        </p:nvPicPr>
        <p:blipFill rotWithShape="1">
          <a:blip r:embed="rId2"/>
          <a:srcRect l="7976" r="619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B4A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59044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Troubleshooting &amp; Support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10115892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Troubleshooting &amp; Support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0113103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Troubleshooting &amp; Support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72023506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356920" y="2945523"/>
            <a:ext cx="4638364" cy="2678191"/>
          </a:xfrm>
        </p:spPr>
        <p:txBody>
          <a:bodyPr vert="horz" lIns="91440" tIns="45720" rIns="91440" bIns="45720" rtlCol="0" anchor="t">
            <a:normAutofit/>
          </a:bodyPr>
          <a:lstStyle/>
          <a:p>
            <a:r>
              <a:rPr lang="en-US" sz="6100" b="1" kern="1200" dirty="0">
                <a:solidFill>
                  <a:schemeClr val="tx1"/>
                </a:solidFill>
                <a:latin typeface="+mj-lt"/>
                <a:ea typeface="+mj-ea"/>
                <a:cs typeface="+mj-cs"/>
              </a:rPr>
              <a:t>Heroku: Monitoring &amp; Metrics</a:t>
            </a:r>
            <a:endParaRPr lang="en-US" sz="6100" kern="1200" dirty="0">
              <a:solidFill>
                <a:schemeClr val="tx1"/>
              </a:solidFill>
              <a:latin typeface="+mj-lt"/>
              <a:ea typeface="+mj-ea"/>
              <a:cs typeface="+mj-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4493" y="1333265"/>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4" name="Group 13">
            <a:extLst>
              <a:ext uri="{FF2B5EF4-FFF2-40B4-BE49-F238E27FC236}">
                <a16:creationId xmlns:a16="http://schemas.microsoft.com/office/drawing/2014/main" id="{5CA4BCD1-F813-4A68-8727-7A3DE67A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31480" y="1075612"/>
            <a:ext cx="1128382" cy="847206"/>
            <a:chOff x="7393391" y="1075612"/>
            <a:chExt cx="1128382" cy="847206"/>
          </a:xfrm>
        </p:grpSpPr>
        <p:sp>
          <p:nvSpPr>
            <p:cNvPr id="1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7" name="Graphic 6" descr="Gauge">
            <a:extLst>
              <a:ext uri="{FF2B5EF4-FFF2-40B4-BE49-F238E27FC236}">
                <a16:creationId xmlns:a16="http://schemas.microsoft.com/office/drawing/2014/main" id="{EFEA3C3E-76C0-4C7B-A1DA-5B3DEF8494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7881" y="2011680"/>
            <a:ext cx="2933622" cy="2933622"/>
          </a:xfrm>
          <a:prstGeom prst="rect">
            <a:avLst/>
          </a:prstGeom>
        </p:spPr>
      </p:pic>
    </p:spTree>
    <p:extLst>
      <p:ext uri="{BB962C8B-B14F-4D97-AF65-F5344CB8AC3E}">
        <p14:creationId xmlns:p14="http://schemas.microsoft.com/office/powerpoint/2010/main" val="51889645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Monitoring &amp; Metrics</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60342" y="1457471"/>
            <a:ext cx="11188191" cy="4719492"/>
          </a:xfrm>
        </p:spPr>
        <p:txBody>
          <a:bodyPr>
            <a:normAutofit/>
          </a:bodyPr>
          <a:lstStyle/>
          <a:p>
            <a:pPr marL="0" indent="0">
              <a:buNone/>
            </a:pPr>
            <a:r>
              <a:rPr lang="en-US" sz="2000" b="1" dirty="0">
                <a:latin typeface="Arial" panose="020B0604020202020204" pitchFamily="34" charset="0"/>
              </a:rPr>
              <a:t>Heroku Dashboard:</a:t>
            </a:r>
          </a:p>
          <a:p>
            <a:pPr marL="0" indent="0">
              <a:buNone/>
            </a:pPr>
            <a:r>
              <a:rPr lang="en-US" sz="2000" dirty="0">
                <a:latin typeface="Arial" panose="020B0604020202020204" pitchFamily="34" charset="0"/>
              </a:rPr>
              <a:t>The Heroku Dashboard is the primary web interface for interacting with the Heroku platform. It provides UI support for tasks like:</a:t>
            </a:r>
          </a:p>
          <a:p>
            <a:pPr marL="0" indent="0">
              <a:buNone/>
            </a:pPr>
            <a:endParaRPr lang="en-US" sz="2000" dirty="0">
              <a:latin typeface="Arial" panose="020B0604020202020204" pitchFamily="34" charset="0"/>
            </a:endParaRPr>
          </a:p>
          <a:p>
            <a:pPr lvl="1"/>
            <a:r>
              <a:rPr lang="en-US" sz="2000" dirty="0">
                <a:latin typeface="Arial" panose="020B0604020202020204" pitchFamily="34" charset="0"/>
              </a:rPr>
              <a:t>Creating, renaming, and deleting apps</a:t>
            </a:r>
          </a:p>
          <a:p>
            <a:pPr lvl="1"/>
            <a:r>
              <a:rPr lang="en-US" sz="2000" dirty="0">
                <a:latin typeface="Arial" panose="020B0604020202020204" pitchFamily="34" charset="0"/>
              </a:rPr>
              <a:t>Viewing app metrics</a:t>
            </a:r>
          </a:p>
          <a:p>
            <a:pPr lvl="1"/>
            <a:r>
              <a:rPr lang="en-US" sz="2000" dirty="0">
                <a:latin typeface="Arial" panose="020B0604020202020204" pitchFamily="34" charset="0"/>
              </a:rPr>
              <a:t>Configuring add-ons</a:t>
            </a:r>
          </a:p>
          <a:p>
            <a:pPr lvl="1"/>
            <a:r>
              <a:rPr lang="en-US" sz="2000" dirty="0">
                <a:latin typeface="Arial" panose="020B0604020202020204" pitchFamily="34" charset="0"/>
              </a:rPr>
              <a:t>Managing Heroku Teams</a:t>
            </a:r>
          </a:p>
          <a:p>
            <a:pPr lvl="1"/>
            <a:r>
              <a:rPr lang="en-US" sz="2000" dirty="0">
                <a:latin typeface="Arial" panose="020B0604020202020204" pitchFamily="34" charset="0"/>
              </a:rPr>
              <a:t>Creating pipelines</a:t>
            </a:r>
          </a:p>
          <a:p>
            <a:pPr lvl="1"/>
            <a:r>
              <a:rPr lang="en-US" sz="2000" dirty="0">
                <a:latin typeface="Arial" panose="020B0604020202020204" pitchFamily="34" charset="0"/>
              </a:rPr>
              <a:t>Configuring deployment integrations</a:t>
            </a:r>
          </a:p>
          <a:p>
            <a:pPr lvl="1"/>
            <a:r>
              <a:rPr lang="en-US" sz="2000" dirty="0">
                <a:latin typeface="Arial" panose="020B0604020202020204" pitchFamily="34" charset="0"/>
              </a:rPr>
              <a:t>Viewing usage, invoice, and billing information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8603514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Monitoring &amp; Metrics: Navigating the dashboard</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782981"/>
            <a:ext cx="10905066" cy="4393982"/>
          </a:xfrm>
        </p:spPr>
        <p:txBody>
          <a:bodyPr>
            <a:normAutofit/>
          </a:bodyPr>
          <a:lstStyle/>
          <a:p>
            <a:pPr marL="0" indent="0">
              <a:buNone/>
            </a:pPr>
            <a:r>
              <a:rPr lang="en-US" sz="2400" b="1" dirty="0">
                <a:latin typeface="Arial" panose="020B0604020202020204" pitchFamily="34" charset="0"/>
              </a:rPr>
              <a:t>Application list</a:t>
            </a:r>
          </a:p>
          <a:p>
            <a:pPr marL="0" indent="0">
              <a:buNone/>
            </a:pPr>
            <a:endParaRPr lang="en-US" sz="2400" b="1" dirty="0">
              <a:latin typeface="Arial" panose="020B0604020202020204" pitchFamily="34" charset="0"/>
            </a:endParaRPr>
          </a:p>
          <a:p>
            <a:pPr marL="0" indent="0">
              <a:buNone/>
            </a:pPr>
            <a:r>
              <a:rPr lang="en-US" sz="2000" dirty="0">
                <a:latin typeface="Arial" panose="020B0604020202020204" pitchFamily="34" charset="0"/>
              </a:rPr>
              <a:t>The Heroku Dashboard’s default view is a list of the apps and pipelines that belong to your personal Heroku account. The list includes each app’s name, technology, stack, and region.</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The context switcher at the top left of the apps list lets you instead view the apps and pipelines that are owned by a particular Heroku Team that you belong to:</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466136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Monitoring &amp; Metrics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43441931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Monitoring &amp; Metrics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420246517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31460D47-75CD-497D-BC88-FA41997D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6858001"/>
            <a:chOff x="7467600" y="0"/>
            <a:chExt cx="4724400" cy="6858000"/>
          </a:xfrm>
        </p:grpSpPr>
        <p:sp>
          <p:nvSpPr>
            <p:cNvPr id="13" name="Rectangle 12">
              <a:extLst>
                <a:ext uri="{FF2B5EF4-FFF2-40B4-BE49-F238E27FC236}">
                  <a16:creationId xmlns:a16="http://schemas.microsoft.com/office/drawing/2014/main" id="{09009592-A5E6-4C28-98E1-2066732D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0D59619-E7E2-49E5-B842-23F79868B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E6A0E474-BC1B-4020-8F1C-5DB17CF64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custGeom>
            <a:avLst/>
            <a:gdLst>
              <a:gd name="connsiteX0" fmla="*/ 369702 w 12192002"/>
              <a:gd name="connsiteY0" fmla="*/ 6712169 h 6858000"/>
              <a:gd name="connsiteX1" fmla="*/ 366575 w 12192002"/>
              <a:gd name="connsiteY1" fmla="*/ 6715556 h 6858000"/>
              <a:gd name="connsiteX2" fmla="*/ 371637 w 12192002"/>
              <a:gd name="connsiteY2" fmla="*/ 6713954 h 6858000"/>
              <a:gd name="connsiteX3" fmla="*/ 7392322 w 12192002"/>
              <a:gd name="connsiteY3" fmla="*/ 6658238 h 6858000"/>
              <a:gd name="connsiteX4" fmla="*/ 7611337 w 12192002"/>
              <a:gd name="connsiteY4" fmla="*/ 6732821 h 6858000"/>
              <a:gd name="connsiteX5" fmla="*/ 7955762 w 12192002"/>
              <a:gd name="connsiteY5" fmla="*/ 6842006 h 6858000"/>
              <a:gd name="connsiteX6" fmla="*/ 7512455 w 12192002"/>
              <a:gd name="connsiteY6" fmla="*/ 6674734 h 6858000"/>
              <a:gd name="connsiteX7" fmla="*/ 9928143 w 12192002"/>
              <a:gd name="connsiteY7" fmla="*/ 6515312 h 6858000"/>
              <a:gd name="connsiteX8" fmla="*/ 9753801 w 12192002"/>
              <a:gd name="connsiteY8" fmla="*/ 6525103 h 6858000"/>
              <a:gd name="connsiteX9" fmla="*/ 9578027 w 12192002"/>
              <a:gd name="connsiteY9" fmla="*/ 6532104 h 6858000"/>
              <a:gd name="connsiteX10" fmla="*/ 9424342 w 12192002"/>
              <a:gd name="connsiteY10" fmla="*/ 6528403 h 6858000"/>
              <a:gd name="connsiteX11" fmla="*/ 9001907 w 12192002"/>
              <a:gd name="connsiteY11" fmla="*/ 6560369 h 6858000"/>
              <a:gd name="connsiteX12" fmla="*/ 8922138 w 12192002"/>
              <a:gd name="connsiteY12" fmla="*/ 6591702 h 6858000"/>
              <a:gd name="connsiteX13" fmla="*/ 9087550 w 12192002"/>
              <a:gd name="connsiteY13" fmla="*/ 6599765 h 6858000"/>
              <a:gd name="connsiteX14" fmla="*/ 9512475 w 12192002"/>
              <a:gd name="connsiteY14" fmla="*/ 6563693 h 6858000"/>
              <a:gd name="connsiteX15" fmla="*/ 9928143 w 12192002"/>
              <a:gd name="connsiteY15" fmla="*/ 6515312 h 6858000"/>
              <a:gd name="connsiteX16" fmla="*/ 9351220 w 12192002"/>
              <a:gd name="connsiteY16" fmla="*/ 6459370 h 6858000"/>
              <a:gd name="connsiteX17" fmla="*/ 8999756 w 12192002"/>
              <a:gd name="connsiteY17" fmla="*/ 6529929 h 6858000"/>
              <a:gd name="connsiteX18" fmla="*/ 9425830 w 12192002"/>
              <a:gd name="connsiteY18" fmla="*/ 6498517 h 6858000"/>
              <a:gd name="connsiteX19" fmla="*/ 9578307 w 12192002"/>
              <a:gd name="connsiteY19" fmla="*/ 6502035 h 6858000"/>
              <a:gd name="connsiteX20" fmla="*/ 9752771 w 12192002"/>
              <a:gd name="connsiteY20" fmla="*/ 6495471 h 6858000"/>
              <a:gd name="connsiteX21" fmla="*/ 9852779 w 12192002"/>
              <a:gd name="connsiteY21" fmla="*/ 6489665 h 6858000"/>
              <a:gd name="connsiteX22" fmla="*/ 9694862 w 12192002"/>
              <a:gd name="connsiteY22" fmla="*/ 6473140 h 6858000"/>
              <a:gd name="connsiteX23" fmla="*/ 9351220 w 12192002"/>
              <a:gd name="connsiteY23" fmla="*/ 6459370 h 6858000"/>
              <a:gd name="connsiteX24" fmla="*/ 1019354 w 12192002"/>
              <a:gd name="connsiteY24" fmla="*/ 6315006 h 6858000"/>
              <a:gd name="connsiteX25" fmla="*/ 441046 w 12192002"/>
              <a:gd name="connsiteY25" fmla="*/ 6691153 h 6858000"/>
              <a:gd name="connsiteX26" fmla="*/ 1019354 w 12192002"/>
              <a:gd name="connsiteY26" fmla="*/ 6315006 h 6858000"/>
              <a:gd name="connsiteX27" fmla="*/ 991680 w 12192002"/>
              <a:gd name="connsiteY27" fmla="*/ 6298413 h 6858000"/>
              <a:gd name="connsiteX28" fmla="*/ 409060 w 12192002"/>
              <a:gd name="connsiteY28" fmla="*/ 6671470 h 6858000"/>
              <a:gd name="connsiteX29" fmla="*/ 991680 w 12192002"/>
              <a:gd name="connsiteY29" fmla="*/ 6298413 h 6858000"/>
              <a:gd name="connsiteX30" fmla="*/ 7254615 w 12192002"/>
              <a:gd name="connsiteY30" fmla="*/ 5911918 h 6858000"/>
              <a:gd name="connsiteX31" fmla="*/ 7312589 w 12192002"/>
              <a:gd name="connsiteY31" fmla="*/ 5982309 h 6858000"/>
              <a:gd name="connsiteX32" fmla="*/ 7580896 w 12192002"/>
              <a:gd name="connsiteY32" fmla="*/ 6402069 h 6858000"/>
              <a:gd name="connsiteX33" fmla="*/ 7990862 w 12192002"/>
              <a:gd name="connsiteY33" fmla="*/ 6807025 h 6858000"/>
              <a:gd name="connsiteX34" fmla="*/ 7871964 w 12192002"/>
              <a:gd name="connsiteY34" fmla="*/ 6649139 h 6858000"/>
              <a:gd name="connsiteX35" fmla="*/ 7859674 w 12192002"/>
              <a:gd name="connsiteY35" fmla="*/ 6636358 h 6858000"/>
              <a:gd name="connsiteX36" fmla="*/ 7545050 w 12192002"/>
              <a:gd name="connsiteY36" fmla="*/ 6260110 h 6858000"/>
              <a:gd name="connsiteX37" fmla="*/ 7254615 w 12192002"/>
              <a:gd name="connsiteY37" fmla="*/ 5911918 h 6858000"/>
              <a:gd name="connsiteX38" fmla="*/ 9078855 w 12192002"/>
              <a:gd name="connsiteY38" fmla="*/ 5884754 h 6858000"/>
              <a:gd name="connsiteX39" fmla="*/ 8825188 w 12192002"/>
              <a:gd name="connsiteY39" fmla="*/ 6496752 h 6858000"/>
              <a:gd name="connsiteX40" fmla="*/ 9078855 w 12192002"/>
              <a:gd name="connsiteY40" fmla="*/ 5884754 h 6858000"/>
              <a:gd name="connsiteX41" fmla="*/ 9113805 w 12192002"/>
              <a:gd name="connsiteY41" fmla="*/ 5883072 h 6858000"/>
              <a:gd name="connsiteX42" fmla="*/ 8855200 w 12192002"/>
              <a:gd name="connsiteY42" fmla="*/ 6494950 h 6858000"/>
              <a:gd name="connsiteX43" fmla="*/ 9113805 w 12192002"/>
              <a:gd name="connsiteY43" fmla="*/ 5883072 h 6858000"/>
              <a:gd name="connsiteX44" fmla="*/ 9123940 w 12192002"/>
              <a:gd name="connsiteY44" fmla="*/ 5825040 h 6858000"/>
              <a:gd name="connsiteX45" fmla="*/ 9120846 w 12192002"/>
              <a:gd name="connsiteY45" fmla="*/ 5829053 h 6858000"/>
              <a:gd name="connsiteX46" fmla="*/ 9123267 w 12192002"/>
              <a:gd name="connsiteY46" fmla="*/ 5829425 h 6858000"/>
              <a:gd name="connsiteX47" fmla="*/ 103333 w 12192002"/>
              <a:gd name="connsiteY47" fmla="*/ 5699602 h 6858000"/>
              <a:gd name="connsiteX48" fmla="*/ 233938 w 12192002"/>
              <a:gd name="connsiteY48" fmla="*/ 5809416 h 6858000"/>
              <a:gd name="connsiteX49" fmla="*/ 883580 w 12192002"/>
              <a:gd name="connsiteY49" fmla="*/ 6180710 h 6858000"/>
              <a:gd name="connsiteX50" fmla="*/ 487337 w 12192002"/>
              <a:gd name="connsiteY50" fmla="*/ 5950182 h 6858000"/>
              <a:gd name="connsiteX51" fmla="*/ 354051 w 12192002"/>
              <a:gd name="connsiteY51" fmla="*/ 5854912 h 6858000"/>
              <a:gd name="connsiteX52" fmla="*/ 195436 w 12192002"/>
              <a:gd name="connsiteY52" fmla="*/ 5755068 h 6858000"/>
              <a:gd name="connsiteX53" fmla="*/ 5539432 w 12192002"/>
              <a:gd name="connsiteY53" fmla="*/ 5642928 h 6858000"/>
              <a:gd name="connsiteX54" fmla="*/ 5555462 w 12192002"/>
              <a:gd name="connsiteY54" fmla="*/ 5694454 h 6858000"/>
              <a:gd name="connsiteX55" fmla="*/ 5828270 w 12192002"/>
              <a:gd name="connsiteY55" fmla="*/ 6320663 h 6858000"/>
              <a:gd name="connsiteX56" fmla="*/ 5947416 w 12192002"/>
              <a:gd name="connsiteY56" fmla="*/ 6574846 h 6858000"/>
              <a:gd name="connsiteX57" fmla="*/ 5539432 w 12192002"/>
              <a:gd name="connsiteY57" fmla="*/ 5642928 h 6858000"/>
              <a:gd name="connsiteX58" fmla="*/ 51253 w 12192002"/>
              <a:gd name="connsiteY58" fmla="*/ 5631825 h 6858000"/>
              <a:gd name="connsiteX59" fmla="*/ 211622 w 12192002"/>
              <a:gd name="connsiteY59" fmla="*/ 5728803 h 6858000"/>
              <a:gd name="connsiteX60" fmla="*/ 371652 w 12192002"/>
              <a:gd name="connsiteY60" fmla="*/ 5829062 h 6858000"/>
              <a:gd name="connsiteX61" fmla="*/ 505903 w 12192002"/>
              <a:gd name="connsiteY61" fmla="*/ 5925221 h 6858000"/>
              <a:gd name="connsiteX62" fmla="*/ 899240 w 12192002"/>
              <a:gd name="connsiteY62" fmla="*/ 6153068 h 6858000"/>
              <a:gd name="connsiteX63" fmla="*/ 988114 w 12192002"/>
              <a:gd name="connsiteY63" fmla="*/ 6174204 h 6858000"/>
              <a:gd name="connsiteX64" fmla="*/ 845971 w 12192002"/>
              <a:gd name="connsiteY64" fmla="*/ 6067177 h 6858000"/>
              <a:gd name="connsiteX65" fmla="*/ 448057 w 12192002"/>
              <a:gd name="connsiteY65" fmla="*/ 5841376 h 6858000"/>
              <a:gd name="connsiteX66" fmla="*/ 51253 w 12192002"/>
              <a:gd name="connsiteY66" fmla="*/ 5631825 h 6858000"/>
              <a:gd name="connsiteX67" fmla="*/ 2606687 w 12192002"/>
              <a:gd name="connsiteY67" fmla="*/ 5630718 h 6858000"/>
              <a:gd name="connsiteX68" fmla="*/ 2645658 w 12192002"/>
              <a:gd name="connsiteY68" fmla="*/ 6640259 h 6858000"/>
              <a:gd name="connsiteX69" fmla="*/ 2606687 w 12192002"/>
              <a:gd name="connsiteY69" fmla="*/ 5630718 h 6858000"/>
              <a:gd name="connsiteX70" fmla="*/ 10097724 w 12192002"/>
              <a:gd name="connsiteY70" fmla="*/ 5591852 h 6858000"/>
              <a:gd name="connsiteX71" fmla="*/ 9645248 w 12192002"/>
              <a:gd name="connsiteY71" fmla="*/ 5630119 h 6858000"/>
              <a:gd name="connsiteX72" fmla="*/ 9543858 w 12192002"/>
              <a:gd name="connsiteY72" fmla="*/ 5650510 h 6858000"/>
              <a:gd name="connsiteX73" fmla="*/ 9681648 w 12192002"/>
              <a:gd name="connsiteY73" fmla="*/ 5629828 h 6858000"/>
              <a:gd name="connsiteX74" fmla="*/ 10557846 w 12192002"/>
              <a:gd name="connsiteY74" fmla="*/ 5601337 h 6858000"/>
              <a:gd name="connsiteX75" fmla="*/ 10301704 w 12192002"/>
              <a:gd name="connsiteY75" fmla="*/ 5598847 h 6858000"/>
              <a:gd name="connsiteX76" fmla="*/ 10250553 w 12192002"/>
              <a:gd name="connsiteY76" fmla="*/ 5595539 h 6858000"/>
              <a:gd name="connsiteX77" fmla="*/ 10097724 w 12192002"/>
              <a:gd name="connsiteY77" fmla="*/ 5591852 h 6858000"/>
              <a:gd name="connsiteX78" fmla="*/ 3642057 w 12192002"/>
              <a:gd name="connsiteY78" fmla="*/ 5573487 h 6858000"/>
              <a:gd name="connsiteX79" fmla="*/ 3632981 w 12192002"/>
              <a:gd name="connsiteY79" fmla="*/ 5579437 h 6858000"/>
              <a:gd name="connsiteX80" fmla="*/ 3382436 w 12192002"/>
              <a:gd name="connsiteY80" fmla="*/ 5952726 h 6858000"/>
              <a:gd name="connsiteX81" fmla="*/ 3191929 w 12192002"/>
              <a:gd name="connsiteY81" fmla="*/ 6662669 h 6858000"/>
              <a:gd name="connsiteX82" fmla="*/ 3369898 w 12192002"/>
              <a:gd name="connsiteY82" fmla="*/ 6081771 h 6858000"/>
              <a:gd name="connsiteX83" fmla="*/ 3642057 w 12192002"/>
              <a:gd name="connsiteY83" fmla="*/ 5573487 h 6858000"/>
              <a:gd name="connsiteX84" fmla="*/ 7015907 w 12192002"/>
              <a:gd name="connsiteY84" fmla="*/ 5541548 h 6858000"/>
              <a:gd name="connsiteX85" fmla="*/ 7259646 w 12192002"/>
              <a:gd name="connsiteY85" fmla="*/ 5765985 h 6858000"/>
              <a:gd name="connsiteX86" fmla="*/ 7741483 w 12192002"/>
              <a:gd name="connsiteY86" fmla="*/ 6279980 h 6858000"/>
              <a:gd name="connsiteX87" fmla="*/ 8008941 w 12192002"/>
              <a:gd name="connsiteY87" fmla="*/ 6733560 h 6858000"/>
              <a:gd name="connsiteX88" fmla="*/ 7999234 w 12192002"/>
              <a:gd name="connsiteY88" fmla="*/ 6610993 h 6858000"/>
              <a:gd name="connsiteX89" fmla="*/ 7715154 w 12192002"/>
              <a:gd name="connsiteY89" fmla="*/ 6197148 h 6858000"/>
              <a:gd name="connsiteX90" fmla="*/ 7271900 w 12192002"/>
              <a:gd name="connsiteY90" fmla="*/ 5734551 h 6858000"/>
              <a:gd name="connsiteX91" fmla="*/ 7015907 w 12192002"/>
              <a:gd name="connsiteY91" fmla="*/ 5541548 h 6858000"/>
              <a:gd name="connsiteX92" fmla="*/ 2650666 w 12192002"/>
              <a:gd name="connsiteY92" fmla="*/ 5530686 h 6858000"/>
              <a:gd name="connsiteX93" fmla="*/ 2650249 w 12192002"/>
              <a:gd name="connsiteY93" fmla="*/ 5532101 h 6858000"/>
              <a:gd name="connsiteX94" fmla="*/ 2663808 w 12192002"/>
              <a:gd name="connsiteY94" fmla="*/ 6535215 h 6858000"/>
              <a:gd name="connsiteX95" fmla="*/ 2665418 w 12192002"/>
              <a:gd name="connsiteY95" fmla="*/ 6132756 h 6858000"/>
              <a:gd name="connsiteX96" fmla="*/ 2650666 w 12192002"/>
              <a:gd name="connsiteY96" fmla="*/ 5530686 h 6858000"/>
              <a:gd name="connsiteX97" fmla="*/ 10218664 w 12192002"/>
              <a:gd name="connsiteY97" fmla="*/ 5525300 h 6858000"/>
              <a:gd name="connsiteX98" fmla="*/ 10086154 w 12192002"/>
              <a:gd name="connsiteY98" fmla="*/ 5525937 h 6858000"/>
              <a:gd name="connsiteX99" fmla="*/ 9778614 w 12192002"/>
              <a:gd name="connsiteY99" fmla="*/ 5550189 h 6858000"/>
              <a:gd name="connsiteX100" fmla="*/ 9601703 w 12192002"/>
              <a:gd name="connsiteY100" fmla="*/ 5605852 h 6858000"/>
              <a:gd name="connsiteX101" fmla="*/ 9641684 w 12192002"/>
              <a:gd name="connsiteY101" fmla="*/ 5600203 h 6858000"/>
              <a:gd name="connsiteX102" fmla="*/ 10252799 w 12192002"/>
              <a:gd name="connsiteY102" fmla="*/ 5564971 h 6858000"/>
              <a:gd name="connsiteX103" fmla="*/ 10304297 w 12192002"/>
              <a:gd name="connsiteY103" fmla="*/ 5568822 h 6858000"/>
              <a:gd name="connsiteX104" fmla="*/ 10533945 w 12192002"/>
              <a:gd name="connsiteY104" fmla="*/ 5573703 h 6858000"/>
              <a:gd name="connsiteX105" fmla="*/ 10446061 w 12192002"/>
              <a:gd name="connsiteY105" fmla="*/ 5555562 h 6858000"/>
              <a:gd name="connsiteX106" fmla="*/ 10360877 w 12192002"/>
              <a:gd name="connsiteY106" fmla="*/ 5538004 h 6858000"/>
              <a:gd name="connsiteX107" fmla="*/ 10218664 w 12192002"/>
              <a:gd name="connsiteY107" fmla="*/ 5525300 h 6858000"/>
              <a:gd name="connsiteX108" fmla="*/ 6946849 w 12192002"/>
              <a:gd name="connsiteY108" fmla="*/ 5523271 h 6858000"/>
              <a:gd name="connsiteX109" fmla="*/ 6946972 w 12192002"/>
              <a:gd name="connsiteY109" fmla="*/ 5526491 h 6858000"/>
              <a:gd name="connsiteX110" fmla="*/ 7105827 w 12192002"/>
              <a:gd name="connsiteY110" fmla="*/ 5718700 h 6858000"/>
              <a:gd name="connsiteX111" fmla="*/ 7126431 w 12192002"/>
              <a:gd name="connsiteY111" fmla="*/ 5737872 h 6858000"/>
              <a:gd name="connsiteX112" fmla="*/ 7567269 w 12192002"/>
              <a:gd name="connsiteY112" fmla="*/ 6240461 h 6858000"/>
              <a:gd name="connsiteX113" fmla="*/ 7880270 w 12192002"/>
              <a:gd name="connsiteY113" fmla="*/ 6615176 h 6858000"/>
              <a:gd name="connsiteX114" fmla="*/ 7892560 w 12192002"/>
              <a:gd name="connsiteY114" fmla="*/ 6627949 h 6858000"/>
              <a:gd name="connsiteX115" fmla="*/ 7971643 w 12192002"/>
              <a:gd name="connsiteY115" fmla="*/ 6718236 h 6858000"/>
              <a:gd name="connsiteX116" fmla="*/ 7719359 w 12192002"/>
              <a:gd name="connsiteY116" fmla="*/ 6299011 h 6858000"/>
              <a:gd name="connsiteX117" fmla="*/ 7240170 w 12192002"/>
              <a:gd name="connsiteY117" fmla="*/ 5787985 h 6858000"/>
              <a:gd name="connsiteX118" fmla="*/ 6946849 w 12192002"/>
              <a:gd name="connsiteY118" fmla="*/ 5523271 h 6858000"/>
              <a:gd name="connsiteX119" fmla="*/ 2680277 w 12192002"/>
              <a:gd name="connsiteY119" fmla="*/ 5479204 h 6858000"/>
              <a:gd name="connsiteX120" fmla="*/ 2678972 w 12192002"/>
              <a:gd name="connsiteY120" fmla="*/ 5481582 h 6858000"/>
              <a:gd name="connsiteX121" fmla="*/ 2696666 w 12192002"/>
              <a:gd name="connsiteY121" fmla="*/ 6133836 h 6858000"/>
              <a:gd name="connsiteX122" fmla="*/ 2695769 w 12192002"/>
              <a:gd name="connsiteY122" fmla="*/ 6390955 h 6858000"/>
              <a:gd name="connsiteX123" fmla="*/ 2739893 w 12192002"/>
              <a:gd name="connsiteY123" fmla="*/ 6108357 h 6858000"/>
              <a:gd name="connsiteX124" fmla="*/ 2680277 w 12192002"/>
              <a:gd name="connsiteY124" fmla="*/ 5479204 h 6858000"/>
              <a:gd name="connsiteX125" fmla="*/ 1132195 w 12192002"/>
              <a:gd name="connsiteY125" fmla="*/ 5467980 h 6858000"/>
              <a:gd name="connsiteX126" fmla="*/ 1679056 w 12192002"/>
              <a:gd name="connsiteY126" fmla="*/ 5516907 h 6858000"/>
              <a:gd name="connsiteX127" fmla="*/ 2128648 w 12192002"/>
              <a:gd name="connsiteY127" fmla="*/ 5474249 h 6858000"/>
              <a:gd name="connsiteX128" fmla="*/ 1825619 w 12192002"/>
              <a:gd name="connsiteY128" fmla="*/ 5478447 h 6858000"/>
              <a:gd name="connsiteX129" fmla="*/ 1737798 w 12192002"/>
              <a:gd name="connsiteY129" fmla="*/ 5483353 h 6858000"/>
              <a:gd name="connsiteX130" fmla="*/ 1132195 w 12192002"/>
              <a:gd name="connsiteY130" fmla="*/ 5467980 h 6858000"/>
              <a:gd name="connsiteX131" fmla="*/ 10104407 w 12192002"/>
              <a:gd name="connsiteY131" fmla="*/ 5458317 h 6858000"/>
              <a:gd name="connsiteX132" fmla="*/ 9704375 w 12192002"/>
              <a:gd name="connsiteY132" fmla="*/ 5536349 h 6858000"/>
              <a:gd name="connsiteX133" fmla="*/ 9773804 w 12192002"/>
              <a:gd name="connsiteY133" fmla="*/ 5519543 h 6858000"/>
              <a:gd name="connsiteX134" fmla="*/ 10086605 w 12192002"/>
              <a:gd name="connsiteY134" fmla="*/ 5494992 h 6858000"/>
              <a:gd name="connsiteX135" fmla="*/ 10367276 w 12192002"/>
              <a:gd name="connsiteY135" fmla="*/ 5507848 h 6858000"/>
              <a:gd name="connsiteX136" fmla="*/ 10454262 w 12192002"/>
              <a:gd name="connsiteY136" fmla="*/ 5525798 h 6858000"/>
              <a:gd name="connsiteX137" fmla="*/ 10569223 w 12192002"/>
              <a:gd name="connsiteY137" fmla="*/ 5547311 h 6858000"/>
              <a:gd name="connsiteX138" fmla="*/ 10104407 w 12192002"/>
              <a:gd name="connsiteY138" fmla="*/ 5458317 h 6858000"/>
              <a:gd name="connsiteX139" fmla="*/ 6861797 w 12192002"/>
              <a:gd name="connsiteY139" fmla="*/ 5419899 h 6858000"/>
              <a:gd name="connsiteX140" fmla="*/ 6879594 w 12192002"/>
              <a:gd name="connsiteY140" fmla="*/ 5424547 h 6858000"/>
              <a:gd name="connsiteX141" fmla="*/ 7789028 w 12192002"/>
              <a:gd name="connsiteY141" fmla="*/ 6212316 h 6858000"/>
              <a:gd name="connsiteX142" fmla="*/ 8093600 w 12192002"/>
              <a:gd name="connsiteY142" fmla="*/ 6710671 h 6858000"/>
              <a:gd name="connsiteX143" fmla="*/ 8129425 w 12192002"/>
              <a:gd name="connsiteY143" fmla="*/ 6854298 h 6858000"/>
              <a:gd name="connsiteX144" fmla="*/ 8130898 w 12192002"/>
              <a:gd name="connsiteY144" fmla="*/ 6857998 h 6858000"/>
              <a:gd name="connsiteX145" fmla="*/ 7899365 w 12192002"/>
              <a:gd name="connsiteY145" fmla="*/ 6857998 h 6858000"/>
              <a:gd name="connsiteX146" fmla="*/ 7761176 w 12192002"/>
              <a:gd name="connsiteY146" fmla="*/ 6816656 h 6858000"/>
              <a:gd name="connsiteX147" fmla="*/ 7602080 w 12192002"/>
              <a:gd name="connsiteY147" fmla="*/ 6760867 h 6858000"/>
              <a:gd name="connsiteX148" fmla="*/ 7289862 w 12192002"/>
              <a:gd name="connsiteY148" fmla="*/ 6659827 h 6858000"/>
              <a:gd name="connsiteX149" fmla="*/ 7582411 w 12192002"/>
              <a:gd name="connsiteY149" fmla="*/ 6784122 h 6858000"/>
              <a:gd name="connsiteX150" fmla="*/ 7605759 w 12192002"/>
              <a:gd name="connsiteY150" fmla="*/ 6793465 h 6858000"/>
              <a:gd name="connsiteX151" fmla="*/ 7737910 w 12192002"/>
              <a:gd name="connsiteY151" fmla="*/ 6840638 h 6858000"/>
              <a:gd name="connsiteX152" fmla="*/ 7826532 w 12192002"/>
              <a:gd name="connsiteY152" fmla="*/ 6857999 h 6858000"/>
              <a:gd name="connsiteX153" fmla="*/ 7696096 w 12192002"/>
              <a:gd name="connsiteY153" fmla="*/ 6857999 h 6858000"/>
              <a:gd name="connsiteX154" fmla="*/ 7594081 w 12192002"/>
              <a:gd name="connsiteY154" fmla="*/ 6821149 h 6858000"/>
              <a:gd name="connsiteX155" fmla="*/ 7570734 w 12192002"/>
              <a:gd name="connsiteY155" fmla="*/ 6811799 h 6858000"/>
              <a:gd name="connsiteX156" fmla="*/ 7271814 w 12192002"/>
              <a:gd name="connsiteY156" fmla="*/ 6684601 h 6858000"/>
              <a:gd name="connsiteX157" fmla="*/ 7585232 w 12192002"/>
              <a:gd name="connsiteY157" fmla="*/ 6850060 h 6858000"/>
              <a:gd name="connsiteX158" fmla="*/ 7613775 w 12192002"/>
              <a:gd name="connsiteY158" fmla="*/ 6857998 h 6858000"/>
              <a:gd name="connsiteX159" fmla="*/ 7522197 w 12192002"/>
              <a:gd name="connsiteY159" fmla="*/ 6857998 h 6858000"/>
              <a:gd name="connsiteX160" fmla="*/ 7410696 w 12192002"/>
              <a:gd name="connsiteY160" fmla="*/ 6803861 h 6858000"/>
              <a:gd name="connsiteX161" fmla="*/ 7088673 w 12192002"/>
              <a:gd name="connsiteY161" fmla="*/ 6610396 h 6858000"/>
              <a:gd name="connsiteX162" fmla="*/ 7090188 w 12192002"/>
              <a:gd name="connsiteY162" fmla="*/ 6584365 h 6858000"/>
              <a:gd name="connsiteX163" fmla="*/ 7780046 w 12192002"/>
              <a:gd name="connsiteY163" fmla="*/ 6711283 h 6858000"/>
              <a:gd name="connsiteX164" fmla="*/ 7944957 w 12192002"/>
              <a:gd name="connsiteY164" fmla="*/ 6799347 h 6858000"/>
              <a:gd name="connsiteX165" fmla="*/ 7601828 w 12192002"/>
              <a:gd name="connsiteY165" fmla="*/ 6503934 h 6858000"/>
              <a:gd name="connsiteX166" fmla="*/ 7042773 w 12192002"/>
              <a:gd name="connsiteY166" fmla="*/ 5734011 h 6858000"/>
              <a:gd name="connsiteX167" fmla="*/ 6844835 w 12192002"/>
              <a:gd name="connsiteY167" fmla="*/ 5424988 h 6858000"/>
              <a:gd name="connsiteX168" fmla="*/ 6861797 w 12192002"/>
              <a:gd name="connsiteY168" fmla="*/ 5419899 h 6858000"/>
              <a:gd name="connsiteX169" fmla="*/ 1456157 w 12192002"/>
              <a:gd name="connsiteY169" fmla="*/ 5371404 h 6858000"/>
              <a:gd name="connsiteX170" fmla="*/ 1244432 w 12192002"/>
              <a:gd name="connsiteY170" fmla="*/ 5385601 h 6858000"/>
              <a:gd name="connsiteX171" fmla="*/ 973990 w 12192002"/>
              <a:gd name="connsiteY171" fmla="*/ 5424940 h 6858000"/>
              <a:gd name="connsiteX172" fmla="*/ 1103809 w 12192002"/>
              <a:gd name="connsiteY172" fmla="*/ 5433720 h 6858000"/>
              <a:gd name="connsiteX173" fmla="*/ 1123454 w 12192002"/>
              <a:gd name="connsiteY173" fmla="*/ 5435727 h 6858000"/>
              <a:gd name="connsiteX174" fmla="*/ 1737017 w 12192002"/>
              <a:gd name="connsiteY174" fmla="*/ 5452183 h 6858000"/>
              <a:gd name="connsiteX175" fmla="*/ 1824397 w 12192002"/>
              <a:gd name="connsiteY175" fmla="*/ 5447757 h 6858000"/>
              <a:gd name="connsiteX176" fmla="*/ 2070059 w 12192002"/>
              <a:gd name="connsiteY176" fmla="*/ 5441660 h 6858000"/>
              <a:gd name="connsiteX177" fmla="*/ 1456157 w 12192002"/>
              <a:gd name="connsiteY177" fmla="*/ 5371404 h 6858000"/>
              <a:gd name="connsiteX178" fmla="*/ 4988186 w 12192002"/>
              <a:gd name="connsiteY178" fmla="*/ 5216467 h 6858000"/>
              <a:gd name="connsiteX179" fmla="*/ 4777334 w 12192002"/>
              <a:gd name="connsiteY179" fmla="*/ 5406072 h 6858000"/>
              <a:gd name="connsiteX180" fmla="*/ 4718341 w 12192002"/>
              <a:gd name="connsiteY180" fmla="*/ 5468043 h 6858000"/>
              <a:gd name="connsiteX181" fmla="*/ 4604655 w 12192002"/>
              <a:gd name="connsiteY181" fmla="*/ 5583434 h 6858000"/>
              <a:gd name="connsiteX182" fmla="*/ 4565074 w 12192002"/>
              <a:gd name="connsiteY182" fmla="*/ 5618550 h 6858000"/>
              <a:gd name="connsiteX183" fmla="*/ 4988186 w 12192002"/>
              <a:gd name="connsiteY183" fmla="*/ 5216467 h 6858000"/>
              <a:gd name="connsiteX184" fmla="*/ 4978032 w 12192002"/>
              <a:gd name="connsiteY184" fmla="*/ 5183809 h 6858000"/>
              <a:gd name="connsiteX185" fmla="*/ 4463413 w 12192002"/>
              <a:gd name="connsiteY185" fmla="*/ 5615162 h 6858000"/>
              <a:gd name="connsiteX186" fmla="*/ 4358134 w 12192002"/>
              <a:gd name="connsiteY186" fmla="*/ 5742791 h 6858000"/>
              <a:gd name="connsiteX187" fmla="*/ 4376219 w 12192002"/>
              <a:gd name="connsiteY187" fmla="*/ 5729027 h 6858000"/>
              <a:gd name="connsiteX188" fmla="*/ 4582340 w 12192002"/>
              <a:gd name="connsiteY188" fmla="*/ 5561037 h 6858000"/>
              <a:gd name="connsiteX189" fmla="*/ 4694684 w 12192002"/>
              <a:gd name="connsiteY189" fmla="*/ 5447098 h 6858000"/>
              <a:gd name="connsiteX190" fmla="*/ 4754123 w 12192002"/>
              <a:gd name="connsiteY190" fmla="*/ 5384643 h 6858000"/>
              <a:gd name="connsiteX191" fmla="*/ 4978032 w 12192002"/>
              <a:gd name="connsiteY191" fmla="*/ 5183809 h 6858000"/>
              <a:gd name="connsiteX192" fmla="*/ 7427076 w 12192002"/>
              <a:gd name="connsiteY192" fmla="*/ 5142684 h 6858000"/>
              <a:gd name="connsiteX193" fmla="*/ 7485963 w 12192002"/>
              <a:gd name="connsiteY193" fmla="*/ 5174783 h 6858000"/>
              <a:gd name="connsiteX194" fmla="*/ 7719410 w 12192002"/>
              <a:gd name="connsiteY194" fmla="*/ 5357281 h 6858000"/>
              <a:gd name="connsiteX195" fmla="*/ 7907163 w 12192002"/>
              <a:gd name="connsiteY195" fmla="*/ 5546863 h 6858000"/>
              <a:gd name="connsiteX196" fmla="*/ 7956656 w 12192002"/>
              <a:gd name="connsiteY196" fmla="*/ 5615961 h 6858000"/>
              <a:gd name="connsiteX197" fmla="*/ 8023445 w 12192002"/>
              <a:gd name="connsiteY197" fmla="*/ 5705642 h 6858000"/>
              <a:gd name="connsiteX198" fmla="*/ 7754656 w 12192002"/>
              <a:gd name="connsiteY198" fmla="*/ 5341546 h 6858000"/>
              <a:gd name="connsiteX199" fmla="*/ 7427076 w 12192002"/>
              <a:gd name="connsiteY199" fmla="*/ 5142684 h 6858000"/>
              <a:gd name="connsiteX200" fmla="*/ 7312201 w 12192002"/>
              <a:gd name="connsiteY200" fmla="*/ 5128278 h 6858000"/>
              <a:gd name="connsiteX201" fmla="*/ 7343603 w 12192002"/>
              <a:gd name="connsiteY201" fmla="*/ 5149746 h 6858000"/>
              <a:gd name="connsiteX202" fmla="*/ 7791759 w 12192002"/>
              <a:gd name="connsiteY202" fmla="*/ 5515717 h 6858000"/>
              <a:gd name="connsiteX203" fmla="*/ 7825280 w 12192002"/>
              <a:gd name="connsiteY203" fmla="*/ 5551608 h 6858000"/>
              <a:gd name="connsiteX204" fmla="*/ 7982410 w 12192002"/>
              <a:gd name="connsiteY204" fmla="*/ 5702551 h 6858000"/>
              <a:gd name="connsiteX205" fmla="*/ 7932408 w 12192002"/>
              <a:gd name="connsiteY205" fmla="*/ 5632736 h 6858000"/>
              <a:gd name="connsiteX206" fmla="*/ 7883927 w 12192002"/>
              <a:gd name="connsiteY206" fmla="*/ 5565087 h 6858000"/>
              <a:gd name="connsiteX207" fmla="*/ 7699832 w 12192002"/>
              <a:gd name="connsiteY207" fmla="*/ 5379904 h 6858000"/>
              <a:gd name="connsiteX208" fmla="*/ 7470240 w 12192002"/>
              <a:gd name="connsiteY208" fmla="*/ 5200559 h 6858000"/>
              <a:gd name="connsiteX209" fmla="*/ 7312201 w 12192002"/>
              <a:gd name="connsiteY209" fmla="*/ 5128278 h 6858000"/>
              <a:gd name="connsiteX210" fmla="*/ 7244057 w 12192002"/>
              <a:gd name="connsiteY210" fmla="*/ 5124233 h 6858000"/>
              <a:gd name="connsiteX211" fmla="*/ 7353035 w 12192002"/>
              <a:gd name="connsiteY211" fmla="*/ 5197318 h 6858000"/>
              <a:gd name="connsiteX212" fmla="*/ 7981878 w 12192002"/>
              <a:gd name="connsiteY212" fmla="*/ 5738345 h 6858000"/>
              <a:gd name="connsiteX213" fmla="*/ 7804780 w 12192002"/>
              <a:gd name="connsiteY213" fmla="*/ 5572174 h 6858000"/>
              <a:gd name="connsiteX214" fmla="*/ 7771164 w 12192002"/>
              <a:gd name="connsiteY214" fmla="*/ 5536908 h 6858000"/>
              <a:gd name="connsiteX215" fmla="*/ 7327465 w 12192002"/>
              <a:gd name="connsiteY215" fmla="*/ 5174181 h 6858000"/>
              <a:gd name="connsiteX216" fmla="*/ 7244057 w 12192002"/>
              <a:gd name="connsiteY216" fmla="*/ 5124233 h 6858000"/>
              <a:gd name="connsiteX217" fmla="*/ 7133363 w 12192002"/>
              <a:gd name="connsiteY217" fmla="*/ 5050246 h 6858000"/>
              <a:gd name="connsiteX218" fmla="*/ 8128687 w 12192002"/>
              <a:gd name="connsiteY218" fmla="*/ 5790959 h 6858000"/>
              <a:gd name="connsiteX219" fmla="*/ 8497002 w 12192002"/>
              <a:gd name="connsiteY219" fmla="*/ 6204913 h 6858000"/>
              <a:gd name="connsiteX220" fmla="*/ 8514292 w 12192002"/>
              <a:gd name="connsiteY220" fmla="*/ 6015372 h 6858000"/>
              <a:gd name="connsiteX221" fmla="*/ 8491838 w 12192002"/>
              <a:gd name="connsiteY221" fmla="*/ 5336275 h 6858000"/>
              <a:gd name="connsiteX222" fmla="*/ 8605731 w 12192002"/>
              <a:gd name="connsiteY222" fmla="*/ 5600804 h 6858000"/>
              <a:gd name="connsiteX223" fmla="*/ 8594880 w 12192002"/>
              <a:gd name="connsiteY223" fmla="*/ 6039262 h 6858000"/>
              <a:gd name="connsiteX224" fmla="*/ 8494242 w 12192002"/>
              <a:gd name="connsiteY224" fmla="*/ 6792600 h 6858000"/>
              <a:gd name="connsiteX225" fmla="*/ 8794675 w 12192002"/>
              <a:gd name="connsiteY225" fmla="*/ 6590735 h 6858000"/>
              <a:gd name="connsiteX226" fmla="*/ 8800448 w 12192002"/>
              <a:gd name="connsiteY226" fmla="*/ 6581371 h 6858000"/>
              <a:gd name="connsiteX227" fmla="*/ 8788186 w 12192002"/>
              <a:gd name="connsiteY227" fmla="*/ 6572441 h 6858000"/>
              <a:gd name="connsiteX228" fmla="*/ 9137232 w 12192002"/>
              <a:gd name="connsiteY228" fmla="*/ 5665639 h 6858000"/>
              <a:gd name="connsiteX229" fmla="*/ 9216765 w 12192002"/>
              <a:gd name="connsiteY229" fmla="*/ 5696416 h 6858000"/>
              <a:gd name="connsiteX230" fmla="*/ 8969849 w 12192002"/>
              <a:gd name="connsiteY230" fmla="*/ 6466405 h 6858000"/>
              <a:gd name="connsiteX231" fmla="*/ 9706237 w 12192002"/>
              <a:gd name="connsiteY231" fmla="*/ 6419148 h 6858000"/>
              <a:gd name="connsiteX232" fmla="*/ 10110375 w 12192002"/>
              <a:gd name="connsiteY232" fmla="*/ 6563116 h 6858000"/>
              <a:gd name="connsiteX233" fmla="*/ 10096281 w 12192002"/>
              <a:gd name="connsiteY233" fmla="*/ 6578254 h 6858000"/>
              <a:gd name="connsiteX234" fmla="*/ 9067672 w 12192002"/>
              <a:gd name="connsiteY234" fmla="*/ 6648608 h 6858000"/>
              <a:gd name="connsiteX235" fmla="*/ 8859441 w 12192002"/>
              <a:gd name="connsiteY235" fmla="*/ 6641028 h 6858000"/>
              <a:gd name="connsiteX236" fmla="*/ 8857528 w 12192002"/>
              <a:gd name="connsiteY236" fmla="*/ 6641375 h 6858000"/>
              <a:gd name="connsiteX237" fmla="*/ 8848579 w 12192002"/>
              <a:gd name="connsiteY237" fmla="*/ 6643204 h 6858000"/>
              <a:gd name="connsiteX238" fmla="*/ 8576285 w 12192002"/>
              <a:gd name="connsiteY238" fmla="*/ 6824788 h 6858000"/>
              <a:gd name="connsiteX239" fmla="*/ 8519159 w 12192002"/>
              <a:gd name="connsiteY239" fmla="*/ 6857998 h 6858000"/>
              <a:gd name="connsiteX240" fmla="*/ 8393540 w 12192002"/>
              <a:gd name="connsiteY240" fmla="*/ 6857998 h 6858000"/>
              <a:gd name="connsiteX241" fmla="*/ 8417346 w 12192002"/>
              <a:gd name="connsiteY241" fmla="*/ 6745652 h 6858000"/>
              <a:gd name="connsiteX242" fmla="*/ 8485502 w 12192002"/>
              <a:gd name="connsiteY242" fmla="*/ 6308216 h 6858000"/>
              <a:gd name="connsiteX243" fmla="*/ 8480214 w 12192002"/>
              <a:gd name="connsiteY243" fmla="*/ 6302278 h 6858000"/>
              <a:gd name="connsiteX244" fmla="*/ 8112215 w 12192002"/>
              <a:gd name="connsiteY244" fmla="*/ 5837768 h 6858000"/>
              <a:gd name="connsiteX245" fmla="*/ 8095146 w 12192002"/>
              <a:gd name="connsiteY245" fmla="*/ 5831943 h 6858000"/>
              <a:gd name="connsiteX246" fmla="*/ 7131946 w 12192002"/>
              <a:gd name="connsiteY246" fmla="*/ 5075653 h 6858000"/>
              <a:gd name="connsiteX247" fmla="*/ 7133363 w 12192002"/>
              <a:gd name="connsiteY247" fmla="*/ 5050246 h 6858000"/>
              <a:gd name="connsiteX248" fmla="*/ 1903353 w 12192002"/>
              <a:gd name="connsiteY248" fmla="*/ 5044827 h 6858000"/>
              <a:gd name="connsiteX249" fmla="*/ 1936931 w 12192002"/>
              <a:gd name="connsiteY249" fmla="*/ 5093954 h 6858000"/>
              <a:gd name="connsiteX250" fmla="*/ 2195868 w 12192002"/>
              <a:gd name="connsiteY250" fmla="*/ 5396574 h 6858000"/>
              <a:gd name="connsiteX251" fmla="*/ 2088852 w 12192002"/>
              <a:gd name="connsiteY251" fmla="*/ 5166123 h 6858000"/>
              <a:gd name="connsiteX252" fmla="*/ 1958241 w 12192002"/>
              <a:gd name="connsiteY252" fmla="*/ 5067955 h 6858000"/>
              <a:gd name="connsiteX253" fmla="*/ 1903353 w 12192002"/>
              <a:gd name="connsiteY253" fmla="*/ 5044827 h 6858000"/>
              <a:gd name="connsiteX254" fmla="*/ 11544294 w 12192002"/>
              <a:gd name="connsiteY254" fmla="*/ 4944364 h 6858000"/>
              <a:gd name="connsiteX255" fmla="*/ 11755210 w 12192002"/>
              <a:gd name="connsiteY255" fmla="*/ 5588157 h 6858000"/>
              <a:gd name="connsiteX256" fmla="*/ 11544294 w 12192002"/>
              <a:gd name="connsiteY256" fmla="*/ 4944364 h 6858000"/>
              <a:gd name="connsiteX257" fmla="*/ 11571408 w 12192002"/>
              <a:gd name="connsiteY257" fmla="*/ 4918599 h 6858000"/>
              <a:gd name="connsiteX258" fmla="*/ 11778250 w 12192002"/>
              <a:gd name="connsiteY258" fmla="*/ 5565760 h 6858000"/>
              <a:gd name="connsiteX259" fmla="*/ 11571408 w 12192002"/>
              <a:gd name="connsiteY259" fmla="*/ 4918599 h 6858000"/>
              <a:gd name="connsiteX260" fmla="*/ 11540154 w 12192002"/>
              <a:gd name="connsiteY260" fmla="*/ 4867303 h 6858000"/>
              <a:gd name="connsiteX261" fmla="*/ 11540380 w 12192002"/>
              <a:gd name="connsiteY261" fmla="*/ 4872526 h 6858000"/>
              <a:gd name="connsiteX262" fmla="*/ 11542590 w 12192002"/>
              <a:gd name="connsiteY262" fmla="*/ 4871112 h 6858000"/>
              <a:gd name="connsiteX263" fmla="*/ 10567662 w 12192002"/>
              <a:gd name="connsiteY263" fmla="*/ 4866948 h 6858000"/>
              <a:gd name="connsiteX264" fmla="*/ 10431225 w 12192002"/>
              <a:gd name="connsiteY264" fmla="*/ 4877568 h 6858000"/>
              <a:gd name="connsiteX265" fmla="*/ 10277556 w 12192002"/>
              <a:gd name="connsiteY265" fmla="*/ 4889247 h 6858000"/>
              <a:gd name="connsiteX266" fmla="*/ 10155875 w 12192002"/>
              <a:gd name="connsiteY266" fmla="*/ 4882769 h 6858000"/>
              <a:gd name="connsiteX267" fmla="*/ 10072733 w 12192002"/>
              <a:gd name="connsiteY267" fmla="*/ 4876924 h 6858000"/>
              <a:gd name="connsiteX268" fmla="*/ 9882500 w 12192002"/>
              <a:gd name="connsiteY268" fmla="*/ 4881330 h 6858000"/>
              <a:gd name="connsiteX269" fmla="*/ 9685205 w 12192002"/>
              <a:gd name="connsiteY269" fmla="*/ 4885650 h 6858000"/>
              <a:gd name="connsiteX270" fmla="*/ 9666932 w 12192002"/>
              <a:gd name="connsiteY270" fmla="*/ 4885075 h 6858000"/>
              <a:gd name="connsiteX271" fmla="*/ 9608662 w 12192002"/>
              <a:gd name="connsiteY271" fmla="*/ 4884027 h 6858000"/>
              <a:gd name="connsiteX272" fmla="*/ 10026230 w 12192002"/>
              <a:gd name="connsiteY272" fmla="*/ 4938088 h 6858000"/>
              <a:gd name="connsiteX273" fmla="*/ 10567662 w 12192002"/>
              <a:gd name="connsiteY273" fmla="*/ 4866948 h 6858000"/>
              <a:gd name="connsiteX274" fmla="*/ 10221015 w 12192002"/>
              <a:gd name="connsiteY274" fmla="*/ 4783657 h 6858000"/>
              <a:gd name="connsiteX275" fmla="*/ 10107121 w 12192002"/>
              <a:gd name="connsiteY275" fmla="*/ 4785091 h 6858000"/>
              <a:gd name="connsiteX276" fmla="*/ 9660668 w 12192002"/>
              <a:gd name="connsiteY276" fmla="*/ 4854595 h 6858000"/>
              <a:gd name="connsiteX277" fmla="*/ 9669531 w 12192002"/>
              <a:gd name="connsiteY277" fmla="*/ 4855057 h 6858000"/>
              <a:gd name="connsiteX278" fmla="*/ 9687254 w 12192002"/>
              <a:gd name="connsiteY278" fmla="*/ 4855986 h 6858000"/>
              <a:gd name="connsiteX279" fmla="*/ 9881290 w 12192002"/>
              <a:gd name="connsiteY279" fmla="*/ 4851445 h 6858000"/>
              <a:gd name="connsiteX280" fmla="*/ 10074432 w 12192002"/>
              <a:gd name="connsiteY280" fmla="*/ 4846715 h 6858000"/>
              <a:gd name="connsiteX281" fmla="*/ 10159369 w 12192002"/>
              <a:gd name="connsiteY281" fmla="*/ 4852935 h 6858000"/>
              <a:gd name="connsiteX282" fmla="*/ 10278706 w 12192002"/>
              <a:gd name="connsiteY282" fmla="*/ 4859393 h 6858000"/>
              <a:gd name="connsiteX283" fmla="*/ 10429120 w 12192002"/>
              <a:gd name="connsiteY283" fmla="*/ 4847493 h 6858000"/>
              <a:gd name="connsiteX284" fmla="*/ 10538565 w 12192002"/>
              <a:gd name="connsiteY284" fmla="*/ 4837270 h 6858000"/>
              <a:gd name="connsiteX285" fmla="*/ 10221015 w 12192002"/>
              <a:gd name="connsiteY285" fmla="*/ 4783657 h 6858000"/>
              <a:gd name="connsiteX286" fmla="*/ 1979378 w 12192002"/>
              <a:gd name="connsiteY286" fmla="*/ 4769504 h 6858000"/>
              <a:gd name="connsiteX287" fmla="*/ 2882120 w 12192002"/>
              <a:gd name="connsiteY287" fmla="*/ 5064547 h 6858000"/>
              <a:gd name="connsiteX288" fmla="*/ 2793103 w 12192002"/>
              <a:gd name="connsiteY288" fmla="*/ 5039699 h 6858000"/>
              <a:gd name="connsiteX289" fmla="*/ 2770041 w 12192002"/>
              <a:gd name="connsiteY289" fmla="*/ 5033634 h 6858000"/>
              <a:gd name="connsiteX290" fmla="*/ 1979378 w 12192002"/>
              <a:gd name="connsiteY290" fmla="*/ 4769504 h 6858000"/>
              <a:gd name="connsiteX291" fmla="*/ 1927410 w 12192002"/>
              <a:gd name="connsiteY291" fmla="*/ 4716164 h 6858000"/>
              <a:gd name="connsiteX292" fmla="*/ 1959587 w 12192002"/>
              <a:gd name="connsiteY292" fmla="*/ 4728849 h 6858000"/>
              <a:gd name="connsiteX293" fmla="*/ 2777707 w 12192002"/>
              <a:gd name="connsiteY293" fmla="*/ 5003991 h 6858000"/>
              <a:gd name="connsiteX294" fmla="*/ 2800768 w 12192002"/>
              <a:gd name="connsiteY294" fmla="*/ 5010056 h 6858000"/>
              <a:gd name="connsiteX295" fmla="*/ 2879408 w 12192002"/>
              <a:gd name="connsiteY295" fmla="*/ 5031590 h 6858000"/>
              <a:gd name="connsiteX296" fmla="*/ 2862295 w 12192002"/>
              <a:gd name="connsiteY296" fmla="*/ 5022958 h 6858000"/>
              <a:gd name="connsiteX297" fmla="*/ 2813343 w 12192002"/>
              <a:gd name="connsiteY297" fmla="*/ 4998369 h 6858000"/>
              <a:gd name="connsiteX298" fmla="*/ 2646245 w 12192002"/>
              <a:gd name="connsiteY298" fmla="*/ 4930999 h 6858000"/>
              <a:gd name="connsiteX299" fmla="*/ 1999243 w 12192002"/>
              <a:gd name="connsiteY299" fmla="*/ 4730524 h 6858000"/>
              <a:gd name="connsiteX300" fmla="*/ 1979527 w 12192002"/>
              <a:gd name="connsiteY300" fmla="*/ 4726651 h 6858000"/>
              <a:gd name="connsiteX301" fmla="*/ 1997014 w 12192002"/>
              <a:gd name="connsiteY301" fmla="*/ 4698007 h 6858000"/>
              <a:gd name="connsiteX302" fmla="*/ 2005458 w 12192002"/>
              <a:gd name="connsiteY302" fmla="*/ 4699540 h 6858000"/>
              <a:gd name="connsiteX303" fmla="*/ 2657186 w 12192002"/>
              <a:gd name="connsiteY303" fmla="*/ 4901687 h 6858000"/>
              <a:gd name="connsiteX304" fmla="*/ 2826662 w 12192002"/>
              <a:gd name="connsiteY304" fmla="*/ 4970362 h 6858000"/>
              <a:gd name="connsiteX305" fmla="*/ 2876100 w 12192002"/>
              <a:gd name="connsiteY305" fmla="*/ 4995397 h 6858000"/>
              <a:gd name="connsiteX306" fmla="*/ 3042600 w 12192002"/>
              <a:gd name="connsiteY306" fmla="*/ 5059532 h 6858000"/>
              <a:gd name="connsiteX307" fmla="*/ 1997014 w 12192002"/>
              <a:gd name="connsiteY307" fmla="*/ 4698007 h 6858000"/>
              <a:gd name="connsiteX308" fmla="*/ 9857254 w 12192002"/>
              <a:gd name="connsiteY308" fmla="*/ 4275904 h 6858000"/>
              <a:gd name="connsiteX309" fmla="*/ 8989866 w 12192002"/>
              <a:gd name="connsiteY309" fmla="*/ 4472742 h 6858000"/>
              <a:gd name="connsiteX310" fmla="*/ 8931614 w 12192002"/>
              <a:gd name="connsiteY310" fmla="*/ 4498508 h 6858000"/>
              <a:gd name="connsiteX311" fmla="*/ 8843711 w 12192002"/>
              <a:gd name="connsiteY311" fmla="*/ 4536334 h 6858000"/>
              <a:gd name="connsiteX312" fmla="*/ 8966093 w 12192002"/>
              <a:gd name="connsiteY312" fmla="*/ 4502509 h 6858000"/>
              <a:gd name="connsiteX313" fmla="*/ 9299227 w 12192002"/>
              <a:gd name="connsiteY313" fmla="*/ 4454994 h 6858000"/>
              <a:gd name="connsiteX314" fmla="*/ 9857254 w 12192002"/>
              <a:gd name="connsiteY314" fmla="*/ 4275904 h 6858000"/>
              <a:gd name="connsiteX315" fmla="*/ 9615182 w 12192002"/>
              <a:gd name="connsiteY315" fmla="*/ 4220499 h 6858000"/>
              <a:gd name="connsiteX316" fmla="*/ 9023688 w 12192002"/>
              <a:gd name="connsiteY316" fmla="*/ 4425819 h 6858000"/>
              <a:gd name="connsiteX317" fmla="*/ 9814527 w 12192002"/>
              <a:gd name="connsiteY317" fmla="*/ 4248048 h 6858000"/>
              <a:gd name="connsiteX318" fmla="*/ 9615182 w 12192002"/>
              <a:gd name="connsiteY318" fmla="*/ 4220499 h 6858000"/>
              <a:gd name="connsiteX319" fmla="*/ 2305292 w 12192002"/>
              <a:gd name="connsiteY319" fmla="*/ 4219492 h 6858000"/>
              <a:gd name="connsiteX320" fmla="*/ 3360922 w 12192002"/>
              <a:gd name="connsiteY320" fmla="*/ 4529373 h 6858000"/>
              <a:gd name="connsiteX321" fmla="*/ 3492420 w 12192002"/>
              <a:gd name="connsiteY321" fmla="*/ 4510145 h 6858000"/>
              <a:gd name="connsiteX322" fmla="*/ 3364086 w 12192002"/>
              <a:gd name="connsiteY322" fmla="*/ 4480340 h 6858000"/>
              <a:gd name="connsiteX323" fmla="*/ 3225818 w 12192002"/>
              <a:gd name="connsiteY323" fmla="*/ 4411822 h 6858000"/>
              <a:gd name="connsiteX324" fmla="*/ 3129696 w 12192002"/>
              <a:gd name="connsiteY324" fmla="*/ 4360704 h 6858000"/>
              <a:gd name="connsiteX325" fmla="*/ 2814545 w 12192002"/>
              <a:gd name="connsiteY325" fmla="*/ 4282955 h 6858000"/>
              <a:gd name="connsiteX326" fmla="*/ 2305292 w 12192002"/>
              <a:gd name="connsiteY326" fmla="*/ 4219492 h 6858000"/>
              <a:gd name="connsiteX327" fmla="*/ 2626982 w 12192002"/>
              <a:gd name="connsiteY327" fmla="*/ 4206450 h 6858000"/>
              <a:gd name="connsiteX328" fmla="*/ 2490617 w 12192002"/>
              <a:gd name="connsiteY328" fmla="*/ 4206951 h 6858000"/>
              <a:gd name="connsiteX329" fmla="*/ 2819869 w 12192002"/>
              <a:gd name="connsiteY329" fmla="*/ 4252936 h 6858000"/>
              <a:gd name="connsiteX330" fmla="*/ 3143018 w 12192002"/>
              <a:gd name="connsiteY330" fmla="*/ 4332698 h 6858000"/>
              <a:gd name="connsiteX331" fmla="*/ 3241520 w 12192002"/>
              <a:gd name="connsiteY331" fmla="*/ 4385112 h 6858000"/>
              <a:gd name="connsiteX332" fmla="*/ 3374575 w 12192002"/>
              <a:gd name="connsiteY332" fmla="*/ 4451517 h 6858000"/>
              <a:gd name="connsiteX333" fmla="*/ 3505221 w 12192002"/>
              <a:gd name="connsiteY333" fmla="*/ 4480757 h 6858000"/>
              <a:gd name="connsiteX334" fmla="*/ 2626982 w 12192002"/>
              <a:gd name="connsiteY334" fmla="*/ 4206450 h 6858000"/>
              <a:gd name="connsiteX335" fmla="*/ 9258094 w 12192002"/>
              <a:gd name="connsiteY335" fmla="*/ 3958602 h 6858000"/>
              <a:gd name="connsiteX336" fmla="*/ 8526712 w 12192002"/>
              <a:gd name="connsiteY336" fmla="*/ 4119804 h 6858000"/>
              <a:gd name="connsiteX337" fmla="*/ 9258094 w 12192002"/>
              <a:gd name="connsiteY337" fmla="*/ 3958602 h 6858000"/>
              <a:gd name="connsiteX338" fmla="*/ 1310106 w 12192002"/>
              <a:gd name="connsiteY338" fmla="*/ 3943217 h 6858000"/>
              <a:gd name="connsiteX339" fmla="*/ 854994 w 12192002"/>
              <a:gd name="connsiteY339" fmla="*/ 4399136 h 6858000"/>
              <a:gd name="connsiteX340" fmla="*/ 742462 w 12192002"/>
              <a:gd name="connsiteY340" fmla="*/ 4594648 h 6858000"/>
              <a:gd name="connsiteX341" fmla="*/ 820602 w 12192002"/>
              <a:gd name="connsiteY341" fmla="*/ 4485915 h 6858000"/>
              <a:gd name="connsiteX342" fmla="*/ 878295 w 12192002"/>
              <a:gd name="connsiteY342" fmla="*/ 4403594 h 6858000"/>
              <a:gd name="connsiteX343" fmla="*/ 1240607 w 12192002"/>
              <a:gd name="connsiteY343" fmla="*/ 4010401 h 6858000"/>
              <a:gd name="connsiteX344" fmla="*/ 11225213 w 12192002"/>
              <a:gd name="connsiteY344" fmla="*/ 3936722 h 6858000"/>
              <a:gd name="connsiteX345" fmla="*/ 11182914 w 12192002"/>
              <a:gd name="connsiteY345" fmla="*/ 4196771 h 6858000"/>
              <a:gd name="connsiteX346" fmla="*/ 11099211 w 12192002"/>
              <a:gd name="connsiteY346" fmla="*/ 4613594 h 6858000"/>
              <a:gd name="connsiteX347" fmla="*/ 11064509 w 12192002"/>
              <a:gd name="connsiteY347" fmla="*/ 4707830 h 6858000"/>
              <a:gd name="connsiteX348" fmla="*/ 11049349 w 12192002"/>
              <a:gd name="connsiteY348" fmla="*/ 4747418 h 6858000"/>
              <a:gd name="connsiteX349" fmla="*/ 10978260 w 12192002"/>
              <a:gd name="connsiteY349" fmla="*/ 4966094 h 6858000"/>
              <a:gd name="connsiteX350" fmla="*/ 11225213 w 12192002"/>
              <a:gd name="connsiteY350" fmla="*/ 3936722 h 6858000"/>
              <a:gd name="connsiteX351" fmla="*/ 9168987 w 12192002"/>
              <a:gd name="connsiteY351" fmla="*/ 3919232 h 6858000"/>
              <a:gd name="connsiteX352" fmla="*/ 8603910 w 12192002"/>
              <a:gd name="connsiteY352" fmla="*/ 4068895 h 6858000"/>
              <a:gd name="connsiteX353" fmla="*/ 9252382 w 12192002"/>
              <a:gd name="connsiteY353" fmla="*/ 3927759 h 6858000"/>
              <a:gd name="connsiteX354" fmla="*/ 9168987 w 12192002"/>
              <a:gd name="connsiteY354" fmla="*/ 3919232 h 6858000"/>
              <a:gd name="connsiteX355" fmla="*/ 11201005 w 12192002"/>
              <a:gd name="connsiteY355" fmla="*/ 3900089 h 6858000"/>
              <a:gd name="connsiteX356" fmla="*/ 10968432 w 12192002"/>
              <a:gd name="connsiteY356" fmla="*/ 4885010 h 6858000"/>
              <a:gd name="connsiteX357" fmla="*/ 11019967 w 12192002"/>
              <a:gd name="connsiteY357" fmla="*/ 4735553 h 6858000"/>
              <a:gd name="connsiteX358" fmla="*/ 11035125 w 12192002"/>
              <a:gd name="connsiteY358" fmla="*/ 4695966 h 6858000"/>
              <a:gd name="connsiteX359" fmla="*/ 11069972 w 12192002"/>
              <a:gd name="connsiteY359" fmla="*/ 4603168 h 6858000"/>
              <a:gd name="connsiteX360" fmla="*/ 11152239 w 12192002"/>
              <a:gd name="connsiteY360" fmla="*/ 4192628 h 6858000"/>
              <a:gd name="connsiteX361" fmla="*/ 11201005 w 12192002"/>
              <a:gd name="connsiteY361" fmla="*/ 3900089 h 6858000"/>
              <a:gd name="connsiteX362" fmla="*/ 1423113 w 12192002"/>
              <a:gd name="connsiteY362" fmla="*/ 3874565 h 6858000"/>
              <a:gd name="connsiteX363" fmla="*/ 1260565 w 12192002"/>
              <a:gd name="connsiteY363" fmla="*/ 4031982 h 6858000"/>
              <a:gd name="connsiteX364" fmla="*/ 901900 w 12192002"/>
              <a:gd name="connsiteY364" fmla="*/ 4421236 h 6858000"/>
              <a:gd name="connsiteX365" fmla="*/ 845044 w 12192002"/>
              <a:gd name="connsiteY365" fmla="*/ 4502436 h 6858000"/>
              <a:gd name="connsiteX366" fmla="*/ 685926 w 12192002"/>
              <a:gd name="connsiteY366" fmla="*/ 4703069 h 6858000"/>
              <a:gd name="connsiteX367" fmla="*/ 684248 w 12192002"/>
              <a:gd name="connsiteY367" fmla="*/ 4706721 h 6858000"/>
              <a:gd name="connsiteX368" fmla="*/ 1423113 w 12192002"/>
              <a:gd name="connsiteY368" fmla="*/ 3874565 h 6858000"/>
              <a:gd name="connsiteX369" fmla="*/ 3316479 w 12192002"/>
              <a:gd name="connsiteY369" fmla="*/ 3872136 h 6858000"/>
              <a:gd name="connsiteX370" fmla="*/ 3546806 w 12192002"/>
              <a:gd name="connsiteY370" fmla="*/ 4356139 h 6858000"/>
              <a:gd name="connsiteX371" fmla="*/ 3364433 w 12192002"/>
              <a:gd name="connsiteY371" fmla="*/ 3953121 h 6858000"/>
              <a:gd name="connsiteX372" fmla="*/ 10268559 w 12192002"/>
              <a:gd name="connsiteY372" fmla="*/ 3871054 h 6858000"/>
              <a:gd name="connsiteX373" fmla="*/ 10494169 w 12192002"/>
              <a:gd name="connsiteY373" fmla="*/ 4520780 h 6858000"/>
              <a:gd name="connsiteX374" fmla="*/ 10356661 w 12192002"/>
              <a:gd name="connsiteY374" fmla="*/ 4157302 h 6858000"/>
              <a:gd name="connsiteX375" fmla="*/ 10268559 w 12192002"/>
              <a:gd name="connsiteY375" fmla="*/ 3871054 h 6858000"/>
              <a:gd name="connsiteX376" fmla="*/ 3291335 w 12192002"/>
              <a:gd name="connsiteY376" fmla="*/ 3767420 h 6858000"/>
              <a:gd name="connsiteX377" fmla="*/ 3390805 w 12192002"/>
              <a:gd name="connsiteY377" fmla="*/ 3937163 h 6858000"/>
              <a:gd name="connsiteX378" fmla="*/ 3579062 w 12192002"/>
              <a:gd name="connsiteY378" fmla="*/ 4359040 h 6858000"/>
              <a:gd name="connsiteX379" fmla="*/ 3467355 w 12192002"/>
              <a:gd name="connsiteY379" fmla="*/ 3988130 h 6858000"/>
              <a:gd name="connsiteX380" fmla="*/ 3310753 w 12192002"/>
              <a:gd name="connsiteY380" fmla="*/ 3787140 h 6858000"/>
              <a:gd name="connsiteX381" fmla="*/ 3291335 w 12192002"/>
              <a:gd name="connsiteY381" fmla="*/ 3767420 h 6858000"/>
              <a:gd name="connsiteX382" fmla="*/ 1635889 w 12192002"/>
              <a:gd name="connsiteY382" fmla="*/ 3709494 h 6858000"/>
              <a:gd name="connsiteX383" fmla="*/ 1634800 w 12192002"/>
              <a:gd name="connsiteY383" fmla="*/ 3731111 h 6858000"/>
              <a:gd name="connsiteX384" fmla="*/ 1635889 w 12192002"/>
              <a:gd name="connsiteY384" fmla="*/ 3709494 h 6858000"/>
              <a:gd name="connsiteX385" fmla="*/ 10277529 w 12192002"/>
              <a:gd name="connsiteY385" fmla="*/ 3701307 h 6858000"/>
              <a:gd name="connsiteX386" fmla="*/ 10276797 w 12192002"/>
              <a:gd name="connsiteY386" fmla="*/ 3708672 h 6858000"/>
              <a:gd name="connsiteX387" fmla="*/ 10385906 w 12192002"/>
              <a:gd name="connsiteY387" fmla="*/ 4147031 h 6858000"/>
              <a:gd name="connsiteX388" fmla="*/ 10536458 w 12192002"/>
              <a:gd name="connsiteY388" fmla="*/ 4544310 h 6858000"/>
              <a:gd name="connsiteX389" fmla="*/ 10436479 w 12192002"/>
              <a:gd name="connsiteY389" fmla="*/ 4144570 h 6858000"/>
              <a:gd name="connsiteX390" fmla="*/ 10277529 w 12192002"/>
              <a:gd name="connsiteY390" fmla="*/ 3701307 h 6858000"/>
              <a:gd name="connsiteX391" fmla="*/ 1510397 w 12192002"/>
              <a:gd name="connsiteY391" fmla="*/ 3684705 h 6858000"/>
              <a:gd name="connsiteX392" fmla="*/ 1146550 w 12192002"/>
              <a:gd name="connsiteY392" fmla="*/ 3802012 h 6858000"/>
              <a:gd name="connsiteX393" fmla="*/ 698834 w 12192002"/>
              <a:gd name="connsiteY393" fmla="*/ 3952272 h 6858000"/>
              <a:gd name="connsiteX394" fmla="*/ 34256 w 12192002"/>
              <a:gd name="connsiteY394" fmla="*/ 4347603 h 6858000"/>
              <a:gd name="connsiteX395" fmla="*/ 527241 w 12192002"/>
              <a:gd name="connsiteY395" fmla="*/ 4065078 h 6858000"/>
              <a:gd name="connsiteX396" fmla="*/ 1510397 w 12192002"/>
              <a:gd name="connsiteY396" fmla="*/ 3684705 h 6858000"/>
              <a:gd name="connsiteX397" fmla="*/ 1313114 w 12192002"/>
              <a:gd name="connsiteY397" fmla="*/ 3655216 h 6858000"/>
              <a:gd name="connsiteX398" fmla="*/ 1109304 w 12192002"/>
              <a:gd name="connsiteY398" fmla="*/ 3669030 h 6858000"/>
              <a:gd name="connsiteX399" fmla="*/ 8129 w 12192002"/>
              <a:gd name="connsiteY399" fmla="*/ 4330519 h 6858000"/>
              <a:gd name="connsiteX400" fmla="*/ 687572 w 12192002"/>
              <a:gd name="connsiteY400" fmla="*/ 3925629 h 6858000"/>
              <a:gd name="connsiteX401" fmla="*/ 1138365 w 12192002"/>
              <a:gd name="connsiteY401" fmla="*/ 3774515 h 6858000"/>
              <a:gd name="connsiteX402" fmla="*/ 1505579 w 12192002"/>
              <a:gd name="connsiteY402" fmla="*/ 3655526 h 6858000"/>
              <a:gd name="connsiteX403" fmla="*/ 1313114 w 12192002"/>
              <a:gd name="connsiteY403" fmla="*/ 3655216 h 6858000"/>
              <a:gd name="connsiteX404" fmla="*/ 3655073 w 12192002"/>
              <a:gd name="connsiteY404" fmla="*/ 3650884 h 6858000"/>
              <a:gd name="connsiteX405" fmla="*/ 3989938 w 12192002"/>
              <a:gd name="connsiteY405" fmla="*/ 3991685 h 6858000"/>
              <a:gd name="connsiteX406" fmla="*/ 4393907 w 12192002"/>
              <a:gd name="connsiteY406" fmla="*/ 4261258 h 6858000"/>
              <a:gd name="connsiteX407" fmla="*/ 4648051 w 12192002"/>
              <a:gd name="connsiteY407" fmla="*/ 4374051 h 6858000"/>
              <a:gd name="connsiteX408" fmla="*/ 4383389 w 12192002"/>
              <a:gd name="connsiteY408" fmla="*/ 4184369 h 6858000"/>
              <a:gd name="connsiteX409" fmla="*/ 4165508 w 12192002"/>
              <a:gd name="connsiteY409" fmla="*/ 4035196 h 6858000"/>
              <a:gd name="connsiteX410" fmla="*/ 4068162 w 12192002"/>
              <a:gd name="connsiteY410" fmla="*/ 3953394 h 6858000"/>
              <a:gd name="connsiteX411" fmla="*/ 3981416 w 12192002"/>
              <a:gd name="connsiteY411" fmla="*/ 3880482 h 6858000"/>
              <a:gd name="connsiteX412" fmla="*/ 3800147 w 12192002"/>
              <a:gd name="connsiteY412" fmla="*/ 3749872 h 6858000"/>
              <a:gd name="connsiteX413" fmla="*/ 3670252 w 12192002"/>
              <a:gd name="connsiteY413" fmla="*/ 3622798 h 6858000"/>
              <a:gd name="connsiteX414" fmla="*/ 3817258 w 12192002"/>
              <a:gd name="connsiteY414" fmla="*/ 3723577 h 6858000"/>
              <a:gd name="connsiteX415" fmla="*/ 4000461 w 12192002"/>
              <a:gd name="connsiteY415" fmla="*/ 3855966 h 6858000"/>
              <a:gd name="connsiteX416" fmla="*/ 4088180 w 12192002"/>
              <a:gd name="connsiteY416" fmla="*/ 3929774 h 6858000"/>
              <a:gd name="connsiteX417" fmla="*/ 4184555 w 12192002"/>
              <a:gd name="connsiteY417" fmla="*/ 4010683 h 6858000"/>
              <a:gd name="connsiteX418" fmla="*/ 4399563 w 12192002"/>
              <a:gd name="connsiteY418" fmla="*/ 4158106 h 6858000"/>
              <a:gd name="connsiteX419" fmla="*/ 4684469 w 12192002"/>
              <a:gd name="connsiteY419" fmla="*/ 4364680 h 6858000"/>
              <a:gd name="connsiteX420" fmla="*/ 4690271 w 12192002"/>
              <a:gd name="connsiteY420" fmla="*/ 4370034 h 6858000"/>
              <a:gd name="connsiteX421" fmla="*/ 4136093 w 12192002"/>
              <a:gd name="connsiteY421" fmla="*/ 3858466 h 6858000"/>
              <a:gd name="connsiteX422" fmla="*/ 3670252 w 12192002"/>
              <a:gd name="connsiteY422" fmla="*/ 3622798 h 6858000"/>
              <a:gd name="connsiteX423" fmla="*/ 9334796 w 12192002"/>
              <a:gd name="connsiteY423" fmla="*/ 3456584 h 6858000"/>
              <a:gd name="connsiteX424" fmla="*/ 9651570 w 12192002"/>
              <a:gd name="connsiteY424" fmla="*/ 3826505 h 6858000"/>
              <a:gd name="connsiteX425" fmla="*/ 9334796 w 12192002"/>
              <a:gd name="connsiteY425" fmla="*/ 3456584 h 6858000"/>
              <a:gd name="connsiteX426" fmla="*/ 4440129 w 12192002"/>
              <a:gd name="connsiteY426" fmla="*/ 3448571 h 6858000"/>
              <a:gd name="connsiteX427" fmla="*/ 4856525 w 12192002"/>
              <a:gd name="connsiteY427" fmla="*/ 3915351 h 6858000"/>
              <a:gd name="connsiteX428" fmla="*/ 5059055 w 12192002"/>
              <a:gd name="connsiteY428" fmla="*/ 4108918 h 6858000"/>
              <a:gd name="connsiteX429" fmla="*/ 5290070 w 12192002"/>
              <a:gd name="connsiteY429" fmla="*/ 4263619 h 6858000"/>
              <a:gd name="connsiteX430" fmla="*/ 4834991 w 12192002"/>
              <a:gd name="connsiteY430" fmla="*/ 3830985 h 6858000"/>
              <a:gd name="connsiteX431" fmla="*/ 4440129 w 12192002"/>
              <a:gd name="connsiteY431" fmla="*/ 3448571 h 6858000"/>
              <a:gd name="connsiteX432" fmla="*/ 4441737 w 12192002"/>
              <a:gd name="connsiteY432" fmla="*/ 3399734 h 6858000"/>
              <a:gd name="connsiteX433" fmla="*/ 4431236 w 12192002"/>
              <a:gd name="connsiteY433" fmla="*/ 3400954 h 6858000"/>
              <a:gd name="connsiteX434" fmla="*/ 4557150 w 12192002"/>
              <a:gd name="connsiteY434" fmla="*/ 3510023 h 6858000"/>
              <a:gd name="connsiteX435" fmla="*/ 4856936 w 12192002"/>
              <a:gd name="connsiteY435" fmla="*/ 3809146 h 6858000"/>
              <a:gd name="connsiteX436" fmla="*/ 5111996 w 12192002"/>
              <a:gd name="connsiteY436" fmla="*/ 4065759 h 6858000"/>
              <a:gd name="connsiteX437" fmla="*/ 5388877 w 12192002"/>
              <a:gd name="connsiteY437" fmla="*/ 4300185 h 6858000"/>
              <a:gd name="connsiteX438" fmla="*/ 5425556 w 12192002"/>
              <a:gd name="connsiteY438" fmla="*/ 4308967 h 6858000"/>
              <a:gd name="connsiteX439" fmla="*/ 4943646 w 12192002"/>
              <a:gd name="connsiteY439" fmla="*/ 3822916 h 6858000"/>
              <a:gd name="connsiteX440" fmla="*/ 4594837 w 12192002"/>
              <a:gd name="connsiteY440" fmla="*/ 3532274 h 6858000"/>
              <a:gd name="connsiteX441" fmla="*/ 4441737 w 12192002"/>
              <a:gd name="connsiteY441" fmla="*/ 3399734 h 6858000"/>
              <a:gd name="connsiteX442" fmla="*/ 5425834 w 12192002"/>
              <a:gd name="connsiteY442" fmla="*/ 3162785 h 6858000"/>
              <a:gd name="connsiteX443" fmla="*/ 5401644 w 12192002"/>
              <a:gd name="connsiteY443" fmla="*/ 3617847 h 6858000"/>
              <a:gd name="connsiteX444" fmla="*/ 5467256 w 12192002"/>
              <a:gd name="connsiteY444" fmla="*/ 4175494 h 6858000"/>
              <a:gd name="connsiteX445" fmla="*/ 5448069 w 12192002"/>
              <a:gd name="connsiteY445" fmla="*/ 3567554 h 6858000"/>
              <a:gd name="connsiteX446" fmla="*/ 1318687 w 12192002"/>
              <a:gd name="connsiteY446" fmla="*/ 3113840 h 6858000"/>
              <a:gd name="connsiteX447" fmla="*/ 1066793 w 12192002"/>
              <a:gd name="connsiteY447" fmla="*/ 3212171 h 6858000"/>
              <a:gd name="connsiteX448" fmla="*/ 993319 w 12192002"/>
              <a:gd name="connsiteY448" fmla="*/ 3247648 h 6858000"/>
              <a:gd name="connsiteX449" fmla="*/ 853081 w 12192002"/>
              <a:gd name="connsiteY449" fmla="*/ 3312410 h 6858000"/>
              <a:gd name="connsiteX450" fmla="*/ 805957 w 12192002"/>
              <a:gd name="connsiteY450" fmla="*/ 3330443 h 6858000"/>
              <a:gd name="connsiteX451" fmla="*/ 1318687 w 12192002"/>
              <a:gd name="connsiteY451" fmla="*/ 3113840 h 6858000"/>
              <a:gd name="connsiteX452" fmla="*/ 5453701 w 12192002"/>
              <a:gd name="connsiteY452" fmla="*/ 3090882 h 6858000"/>
              <a:gd name="connsiteX453" fmla="*/ 5480135 w 12192002"/>
              <a:gd name="connsiteY453" fmla="*/ 3565802 h 6858000"/>
              <a:gd name="connsiteX454" fmla="*/ 5499022 w 12192002"/>
              <a:gd name="connsiteY454" fmla="*/ 4166310 h 6858000"/>
              <a:gd name="connsiteX455" fmla="*/ 5547022 w 12192002"/>
              <a:gd name="connsiteY455" fmla="*/ 3607838 h 6858000"/>
              <a:gd name="connsiteX456" fmla="*/ 5515964 w 12192002"/>
              <a:gd name="connsiteY456" fmla="*/ 3378541 h 6858000"/>
              <a:gd name="connsiteX457" fmla="*/ 5453701 w 12192002"/>
              <a:gd name="connsiteY457" fmla="*/ 3090882 h 6858000"/>
              <a:gd name="connsiteX458" fmla="*/ 9790480 w 12192002"/>
              <a:gd name="connsiteY458" fmla="*/ 3078533 h 6858000"/>
              <a:gd name="connsiteX459" fmla="*/ 9763295 w 12192002"/>
              <a:gd name="connsiteY459" fmla="*/ 3245370 h 6858000"/>
              <a:gd name="connsiteX460" fmla="*/ 9736458 w 12192002"/>
              <a:gd name="connsiteY460" fmla="*/ 3758413 h 6858000"/>
              <a:gd name="connsiteX461" fmla="*/ 9763499 w 12192002"/>
              <a:gd name="connsiteY461" fmla="*/ 3528057 h 6858000"/>
              <a:gd name="connsiteX462" fmla="*/ 9793906 w 12192002"/>
              <a:gd name="connsiteY462" fmla="*/ 3231157 h 6858000"/>
              <a:gd name="connsiteX463" fmla="*/ 9791874 w 12192002"/>
              <a:gd name="connsiteY463" fmla="*/ 3142788 h 6858000"/>
              <a:gd name="connsiteX464" fmla="*/ 9790480 w 12192002"/>
              <a:gd name="connsiteY464" fmla="*/ 3078533 h 6858000"/>
              <a:gd name="connsiteX465" fmla="*/ 1238695 w 12192002"/>
              <a:gd name="connsiteY465" fmla="*/ 3076820 h 6858000"/>
              <a:gd name="connsiteX466" fmla="*/ 716371 w 12192002"/>
              <a:gd name="connsiteY466" fmla="*/ 3293249 h 6858000"/>
              <a:gd name="connsiteX467" fmla="*/ 579522 w 12192002"/>
              <a:gd name="connsiteY467" fmla="*/ 3371759 h 6858000"/>
              <a:gd name="connsiteX468" fmla="*/ 600288 w 12192002"/>
              <a:gd name="connsiteY468" fmla="*/ 3365555 h 6858000"/>
              <a:gd name="connsiteX469" fmla="*/ 840692 w 12192002"/>
              <a:gd name="connsiteY469" fmla="*/ 3284921 h 6858000"/>
              <a:gd name="connsiteX470" fmla="*/ 979248 w 12192002"/>
              <a:gd name="connsiteY470" fmla="*/ 3221003 h 6858000"/>
              <a:gd name="connsiteX471" fmla="*/ 1053282 w 12192002"/>
              <a:gd name="connsiteY471" fmla="*/ 3185247 h 6858000"/>
              <a:gd name="connsiteX472" fmla="*/ 1320603 w 12192002"/>
              <a:gd name="connsiteY472" fmla="*/ 3081281 h 6858000"/>
              <a:gd name="connsiteX473" fmla="*/ 1238695 w 12192002"/>
              <a:gd name="connsiteY473" fmla="*/ 3076820 h 6858000"/>
              <a:gd name="connsiteX474" fmla="*/ 5425627 w 12192002"/>
              <a:gd name="connsiteY474" fmla="*/ 2954192 h 6858000"/>
              <a:gd name="connsiteX475" fmla="*/ 5470769 w 12192002"/>
              <a:gd name="connsiteY475" fmla="*/ 3005435 h 6858000"/>
              <a:gd name="connsiteX476" fmla="*/ 5519779 w 12192002"/>
              <a:gd name="connsiteY476" fmla="*/ 4359223 h 6858000"/>
              <a:gd name="connsiteX477" fmla="*/ 5520293 w 12192002"/>
              <a:gd name="connsiteY477" fmla="*/ 4360602 h 6858000"/>
              <a:gd name="connsiteX478" fmla="*/ 5767221 w 12192002"/>
              <a:gd name="connsiteY478" fmla="*/ 4665564 h 6858000"/>
              <a:gd name="connsiteX479" fmla="*/ 6937169 w 12192002"/>
              <a:gd name="connsiteY479" fmla="*/ 4815941 h 6858000"/>
              <a:gd name="connsiteX480" fmla="*/ 6953922 w 12192002"/>
              <a:gd name="connsiteY480" fmla="*/ 4890068 h 6858000"/>
              <a:gd name="connsiteX481" fmla="*/ 6071359 w 12192002"/>
              <a:gd name="connsiteY481" fmla="*/ 4770770 h 6858000"/>
              <a:gd name="connsiteX482" fmla="*/ 6038839 w 12192002"/>
              <a:gd name="connsiteY482" fmla="*/ 4764474 h 6858000"/>
              <a:gd name="connsiteX483" fmla="*/ 6038705 w 12192002"/>
              <a:gd name="connsiteY483" fmla="*/ 4763847 h 6858000"/>
              <a:gd name="connsiteX484" fmla="*/ 6037783 w 12192002"/>
              <a:gd name="connsiteY484" fmla="*/ 4764270 h 6858000"/>
              <a:gd name="connsiteX485" fmla="*/ 6038839 w 12192002"/>
              <a:gd name="connsiteY485" fmla="*/ 4764474 h 6858000"/>
              <a:gd name="connsiteX486" fmla="*/ 6040338 w 12192002"/>
              <a:gd name="connsiteY486" fmla="*/ 4771418 h 6858000"/>
              <a:gd name="connsiteX487" fmla="*/ 6024488 w 12192002"/>
              <a:gd name="connsiteY487" fmla="*/ 4809903 h 6858000"/>
              <a:gd name="connsiteX488" fmla="*/ 5599771 w 12192002"/>
              <a:gd name="connsiteY488" fmla="*/ 5509652 h 6858000"/>
              <a:gd name="connsiteX489" fmla="*/ 5548843 w 12192002"/>
              <a:gd name="connsiteY489" fmla="*/ 5563845 h 6858000"/>
              <a:gd name="connsiteX490" fmla="*/ 5940952 w 12192002"/>
              <a:gd name="connsiteY490" fmla="*/ 6250028 h 6858000"/>
              <a:gd name="connsiteX491" fmla="*/ 6043441 w 12192002"/>
              <a:gd name="connsiteY491" fmla="*/ 6665847 h 6858000"/>
              <a:gd name="connsiteX492" fmla="*/ 6093432 w 12192002"/>
              <a:gd name="connsiteY492" fmla="*/ 6858000 h 6858000"/>
              <a:gd name="connsiteX493" fmla="*/ 6034344 w 12192002"/>
              <a:gd name="connsiteY493" fmla="*/ 6858000 h 6858000"/>
              <a:gd name="connsiteX494" fmla="*/ 6026679 w 12192002"/>
              <a:gd name="connsiteY494" fmla="*/ 6836959 h 6858000"/>
              <a:gd name="connsiteX495" fmla="*/ 5800441 w 12192002"/>
              <a:gd name="connsiteY495" fmla="*/ 6335286 h 6858000"/>
              <a:gd name="connsiteX496" fmla="*/ 5526562 w 12192002"/>
              <a:gd name="connsiteY496" fmla="*/ 5705388 h 6858000"/>
              <a:gd name="connsiteX497" fmla="*/ 5519640 w 12192002"/>
              <a:gd name="connsiteY497" fmla="*/ 5683774 h 6858000"/>
              <a:gd name="connsiteX498" fmla="*/ 5844559 w 12192002"/>
              <a:gd name="connsiteY498" fmla="*/ 6553349 h 6858000"/>
              <a:gd name="connsiteX499" fmla="*/ 5975994 w 12192002"/>
              <a:gd name="connsiteY499" fmla="*/ 6858000 h 6858000"/>
              <a:gd name="connsiteX500" fmla="*/ 5898547 w 12192002"/>
              <a:gd name="connsiteY500" fmla="*/ 6858000 h 6858000"/>
              <a:gd name="connsiteX501" fmla="*/ 5682041 w 12192002"/>
              <a:gd name="connsiteY501" fmla="*/ 6355860 h 6858000"/>
              <a:gd name="connsiteX502" fmla="*/ 5461758 w 12192002"/>
              <a:gd name="connsiteY502" fmla="*/ 5820220 h 6858000"/>
              <a:gd name="connsiteX503" fmla="*/ 5237282 w 12192002"/>
              <a:gd name="connsiteY503" fmla="*/ 6579086 h 6858000"/>
              <a:gd name="connsiteX504" fmla="*/ 5115009 w 12192002"/>
              <a:gd name="connsiteY504" fmla="*/ 6858000 h 6858000"/>
              <a:gd name="connsiteX505" fmla="*/ 5028074 w 12192002"/>
              <a:gd name="connsiteY505" fmla="*/ 6858000 h 6858000"/>
              <a:gd name="connsiteX506" fmla="*/ 5079508 w 12192002"/>
              <a:gd name="connsiteY506" fmla="*/ 6749074 h 6858000"/>
              <a:gd name="connsiteX507" fmla="*/ 5371846 w 12192002"/>
              <a:gd name="connsiteY507" fmla="*/ 5924413 h 6858000"/>
              <a:gd name="connsiteX508" fmla="*/ 5270512 w 12192002"/>
              <a:gd name="connsiteY508" fmla="*/ 6138975 h 6858000"/>
              <a:gd name="connsiteX509" fmla="*/ 5062409 w 12192002"/>
              <a:gd name="connsiteY509" fmla="*/ 6653544 h 6858000"/>
              <a:gd name="connsiteX510" fmla="*/ 5036628 w 12192002"/>
              <a:gd name="connsiteY510" fmla="*/ 6754247 h 6858000"/>
              <a:gd name="connsiteX511" fmla="*/ 5009112 w 12192002"/>
              <a:gd name="connsiteY511" fmla="*/ 6858000 h 6858000"/>
              <a:gd name="connsiteX512" fmla="*/ 4976679 w 12192002"/>
              <a:gd name="connsiteY512" fmla="*/ 6858000 h 6858000"/>
              <a:gd name="connsiteX513" fmla="*/ 5006536 w 12192002"/>
              <a:gd name="connsiteY513" fmla="*/ 6747068 h 6858000"/>
              <a:gd name="connsiteX514" fmla="*/ 5032723 w 12192002"/>
              <a:gd name="connsiteY514" fmla="*/ 6644957 h 6858000"/>
              <a:gd name="connsiteX515" fmla="*/ 5242949 w 12192002"/>
              <a:gd name="connsiteY515" fmla="*/ 6125175 h 6858000"/>
              <a:gd name="connsiteX516" fmla="*/ 5286321 w 12192002"/>
              <a:gd name="connsiteY516" fmla="*/ 6033555 h 6858000"/>
              <a:gd name="connsiteX517" fmla="*/ 5008210 w 12192002"/>
              <a:gd name="connsiteY517" fmla="*/ 6649194 h 6858000"/>
              <a:gd name="connsiteX518" fmla="*/ 4986321 w 12192002"/>
              <a:gd name="connsiteY518" fmla="*/ 6765687 h 6858000"/>
              <a:gd name="connsiteX519" fmla="*/ 4973474 w 12192002"/>
              <a:gd name="connsiteY519" fmla="*/ 6858000 h 6858000"/>
              <a:gd name="connsiteX520" fmla="*/ 4907178 w 12192002"/>
              <a:gd name="connsiteY520" fmla="*/ 6858000 h 6858000"/>
              <a:gd name="connsiteX521" fmla="*/ 4910810 w 12192002"/>
              <a:gd name="connsiteY521" fmla="*/ 6829660 h 6858000"/>
              <a:gd name="connsiteX522" fmla="*/ 4987461 w 12192002"/>
              <a:gd name="connsiteY522" fmla="*/ 6432994 h 6858000"/>
              <a:gd name="connsiteX523" fmla="*/ 5179262 w 12192002"/>
              <a:gd name="connsiteY523" fmla="*/ 6035044 h 6858000"/>
              <a:gd name="connsiteX524" fmla="*/ 4689678 w 12192002"/>
              <a:gd name="connsiteY524" fmla="*/ 6440241 h 6858000"/>
              <a:gd name="connsiteX525" fmla="*/ 4477543 w 12192002"/>
              <a:gd name="connsiteY525" fmla="*/ 6674836 h 6858000"/>
              <a:gd name="connsiteX526" fmla="*/ 4329957 w 12192002"/>
              <a:gd name="connsiteY526" fmla="*/ 6858000 h 6858000"/>
              <a:gd name="connsiteX527" fmla="*/ 4218595 w 12192002"/>
              <a:gd name="connsiteY527" fmla="*/ 6858000 h 6858000"/>
              <a:gd name="connsiteX528" fmla="*/ 4368888 w 12192002"/>
              <a:gd name="connsiteY528" fmla="*/ 6668412 h 6858000"/>
              <a:gd name="connsiteX529" fmla="*/ 4563091 w 12192002"/>
              <a:gd name="connsiteY529" fmla="*/ 6442508 h 6858000"/>
              <a:gd name="connsiteX530" fmla="*/ 5387324 w 12192002"/>
              <a:gd name="connsiteY530" fmla="*/ 5705830 h 6858000"/>
              <a:gd name="connsiteX531" fmla="*/ 5073620 w 12192002"/>
              <a:gd name="connsiteY531" fmla="*/ 5955437 h 6858000"/>
              <a:gd name="connsiteX532" fmla="*/ 4689789 w 12192002"/>
              <a:gd name="connsiteY532" fmla="*/ 6268382 h 6858000"/>
              <a:gd name="connsiteX533" fmla="*/ 4418722 w 12192002"/>
              <a:gd name="connsiteY533" fmla="*/ 6570886 h 6858000"/>
              <a:gd name="connsiteX534" fmla="*/ 4214944 w 12192002"/>
              <a:gd name="connsiteY534" fmla="*/ 6858000 h 6858000"/>
              <a:gd name="connsiteX535" fmla="*/ 4177898 w 12192002"/>
              <a:gd name="connsiteY535" fmla="*/ 6858000 h 6858000"/>
              <a:gd name="connsiteX536" fmla="*/ 4391597 w 12192002"/>
              <a:gd name="connsiteY536" fmla="*/ 6556370 h 6858000"/>
              <a:gd name="connsiteX537" fmla="*/ 4668889 w 12192002"/>
              <a:gd name="connsiteY537" fmla="*/ 6246399 h 6858000"/>
              <a:gd name="connsiteX538" fmla="*/ 5055427 w 12192002"/>
              <a:gd name="connsiteY538" fmla="*/ 5931476 h 6858000"/>
              <a:gd name="connsiteX539" fmla="*/ 5371813 w 12192002"/>
              <a:gd name="connsiteY539" fmla="*/ 5678975 h 6858000"/>
              <a:gd name="connsiteX540" fmla="*/ 4987918 w 12192002"/>
              <a:gd name="connsiteY540" fmla="*/ 5838701 h 6858000"/>
              <a:gd name="connsiteX541" fmla="*/ 4317146 w 12192002"/>
              <a:gd name="connsiteY541" fmla="*/ 6587716 h 6858000"/>
              <a:gd name="connsiteX542" fmla="*/ 4171627 w 12192002"/>
              <a:gd name="connsiteY542" fmla="*/ 6858000 h 6858000"/>
              <a:gd name="connsiteX543" fmla="*/ 4081585 w 12192002"/>
              <a:gd name="connsiteY543" fmla="*/ 6858000 h 6858000"/>
              <a:gd name="connsiteX544" fmla="*/ 4238603 w 12192002"/>
              <a:gd name="connsiteY544" fmla="*/ 6559341 h 6858000"/>
              <a:gd name="connsiteX545" fmla="*/ 4778333 w 12192002"/>
              <a:gd name="connsiteY545" fmla="*/ 5873626 h 6858000"/>
              <a:gd name="connsiteX546" fmla="*/ 5414185 w 12192002"/>
              <a:gd name="connsiteY546" fmla="*/ 5573882 h 6858000"/>
              <a:gd name="connsiteX547" fmla="*/ 5959648 w 12192002"/>
              <a:gd name="connsiteY547" fmla="*/ 4760797 h 6858000"/>
              <a:gd name="connsiteX548" fmla="*/ 5355019 w 12192002"/>
              <a:gd name="connsiteY548" fmla="*/ 4734672 h 6858000"/>
              <a:gd name="connsiteX549" fmla="*/ 5083565 w 12192002"/>
              <a:gd name="connsiteY549" fmla="*/ 5179121 h 6858000"/>
              <a:gd name="connsiteX550" fmla="*/ 4713577 w 12192002"/>
              <a:gd name="connsiteY550" fmla="*/ 5616803 h 6858000"/>
              <a:gd name="connsiteX551" fmla="*/ 3989559 w 12192002"/>
              <a:gd name="connsiteY551" fmla="*/ 6145945 h 6858000"/>
              <a:gd name="connsiteX552" fmla="*/ 3939824 w 12192002"/>
              <a:gd name="connsiteY552" fmla="*/ 6066900 h 6858000"/>
              <a:gd name="connsiteX553" fmla="*/ 4584537 w 12192002"/>
              <a:gd name="connsiteY553" fmla="*/ 5324826 h 6858000"/>
              <a:gd name="connsiteX554" fmla="*/ 5037105 w 12192002"/>
              <a:gd name="connsiteY554" fmla="*/ 5088765 h 6858000"/>
              <a:gd name="connsiteX555" fmla="*/ 5039930 w 12192002"/>
              <a:gd name="connsiteY555" fmla="*/ 5089585 h 6858000"/>
              <a:gd name="connsiteX556" fmla="*/ 5263764 w 12192002"/>
              <a:gd name="connsiteY556" fmla="*/ 4735525 h 6858000"/>
              <a:gd name="connsiteX557" fmla="*/ 4086300 w 12192002"/>
              <a:gd name="connsiteY557" fmla="*/ 4884599 h 6858000"/>
              <a:gd name="connsiteX558" fmla="*/ 4085485 w 12192002"/>
              <a:gd name="connsiteY558" fmla="*/ 4899070 h 6858000"/>
              <a:gd name="connsiteX559" fmla="*/ 3871915 w 12192002"/>
              <a:gd name="connsiteY559" fmla="*/ 5253645 h 6858000"/>
              <a:gd name="connsiteX560" fmla="*/ 3799374 w 12192002"/>
              <a:gd name="connsiteY560" fmla="*/ 5466127 h 6858000"/>
              <a:gd name="connsiteX561" fmla="*/ 3498850 w 12192002"/>
              <a:gd name="connsiteY561" fmla="*/ 6661888 h 6858000"/>
              <a:gd name="connsiteX562" fmla="*/ 3399216 w 12192002"/>
              <a:gd name="connsiteY562" fmla="*/ 6858000 h 6858000"/>
              <a:gd name="connsiteX563" fmla="*/ 3303688 w 12192002"/>
              <a:gd name="connsiteY563" fmla="*/ 6858000 h 6858000"/>
              <a:gd name="connsiteX564" fmla="*/ 3391774 w 12192002"/>
              <a:gd name="connsiteY564" fmla="*/ 6697181 h 6858000"/>
              <a:gd name="connsiteX565" fmla="*/ 3735540 w 12192002"/>
              <a:gd name="connsiteY565" fmla="*/ 5546923 h 6858000"/>
              <a:gd name="connsiteX566" fmla="*/ 3729438 w 12192002"/>
              <a:gd name="connsiteY566" fmla="*/ 5569058 h 6858000"/>
              <a:gd name="connsiteX567" fmla="*/ 3707782 w 12192002"/>
              <a:gd name="connsiteY567" fmla="*/ 5644908 h 6858000"/>
              <a:gd name="connsiteX568" fmla="*/ 3583827 w 12192002"/>
              <a:gd name="connsiteY568" fmla="*/ 6039215 h 6858000"/>
              <a:gd name="connsiteX569" fmla="*/ 3547861 w 12192002"/>
              <a:gd name="connsiteY569" fmla="*/ 6129609 h 6858000"/>
              <a:gd name="connsiteX570" fmla="*/ 3490905 w 12192002"/>
              <a:gd name="connsiteY570" fmla="*/ 6277660 h 6858000"/>
              <a:gd name="connsiteX571" fmla="*/ 3455859 w 12192002"/>
              <a:gd name="connsiteY571" fmla="*/ 6391301 h 6858000"/>
              <a:gd name="connsiteX572" fmla="*/ 3429112 w 12192002"/>
              <a:gd name="connsiteY572" fmla="*/ 6479469 h 6858000"/>
              <a:gd name="connsiteX573" fmla="*/ 3304862 w 12192002"/>
              <a:gd name="connsiteY573" fmla="*/ 6796476 h 6858000"/>
              <a:gd name="connsiteX574" fmla="*/ 3276071 w 12192002"/>
              <a:gd name="connsiteY574" fmla="*/ 6858000 h 6858000"/>
              <a:gd name="connsiteX575" fmla="*/ 3240805 w 12192002"/>
              <a:gd name="connsiteY575" fmla="*/ 6858000 h 6858000"/>
              <a:gd name="connsiteX576" fmla="*/ 3275917 w 12192002"/>
              <a:gd name="connsiteY576" fmla="*/ 6783192 h 6858000"/>
              <a:gd name="connsiteX577" fmla="*/ 3399358 w 12192002"/>
              <a:gd name="connsiteY577" fmla="*/ 6469011 h 6858000"/>
              <a:gd name="connsiteX578" fmla="*/ 3425650 w 12192002"/>
              <a:gd name="connsiteY578" fmla="*/ 6381333 h 6858000"/>
              <a:gd name="connsiteX579" fmla="*/ 3460661 w 12192002"/>
              <a:gd name="connsiteY579" fmla="*/ 6266763 h 6858000"/>
              <a:gd name="connsiteX580" fmla="*/ 3518021 w 12192002"/>
              <a:gd name="connsiteY580" fmla="*/ 6117298 h 6858000"/>
              <a:gd name="connsiteX581" fmla="*/ 3554035 w 12192002"/>
              <a:gd name="connsiteY581" fmla="*/ 6027832 h 6858000"/>
              <a:gd name="connsiteX582" fmla="*/ 3677174 w 12192002"/>
              <a:gd name="connsiteY582" fmla="*/ 5636351 h 6858000"/>
              <a:gd name="connsiteX583" fmla="*/ 3698819 w 12192002"/>
              <a:gd name="connsiteY583" fmla="*/ 5560503 h 6858000"/>
              <a:gd name="connsiteX584" fmla="*/ 3702094 w 12192002"/>
              <a:gd name="connsiteY584" fmla="*/ 5549194 h 6858000"/>
              <a:gd name="connsiteX585" fmla="*/ 3398355 w 12192002"/>
              <a:gd name="connsiteY585" fmla="*/ 6094603 h 6858000"/>
              <a:gd name="connsiteX586" fmla="*/ 3193941 w 12192002"/>
              <a:gd name="connsiteY586" fmla="*/ 6798775 h 6858000"/>
              <a:gd name="connsiteX587" fmla="*/ 3184140 w 12192002"/>
              <a:gd name="connsiteY587" fmla="*/ 6858000 h 6858000"/>
              <a:gd name="connsiteX588" fmla="*/ 3099978 w 12192002"/>
              <a:gd name="connsiteY588" fmla="*/ 6858000 h 6858000"/>
              <a:gd name="connsiteX589" fmla="*/ 3101556 w 12192002"/>
              <a:gd name="connsiteY589" fmla="*/ 6843337 h 6858000"/>
              <a:gd name="connsiteX590" fmla="*/ 3370162 w 12192002"/>
              <a:gd name="connsiteY590" fmla="*/ 5785550 h 6858000"/>
              <a:gd name="connsiteX591" fmla="*/ 3746477 w 12192002"/>
              <a:gd name="connsiteY591" fmla="*/ 5377889 h 6858000"/>
              <a:gd name="connsiteX592" fmla="*/ 3863399 w 12192002"/>
              <a:gd name="connsiteY592" fmla="*/ 5087257 h 6858000"/>
              <a:gd name="connsiteX593" fmla="*/ 3968712 w 12192002"/>
              <a:gd name="connsiteY593" fmla="*/ 4913989 h 6858000"/>
              <a:gd name="connsiteX594" fmla="*/ 2792390 w 12192002"/>
              <a:gd name="connsiteY594" fmla="*/ 5382974 h 6858000"/>
              <a:gd name="connsiteX595" fmla="*/ 2714982 w 12192002"/>
              <a:gd name="connsiteY595" fmla="*/ 5427051 h 6858000"/>
              <a:gd name="connsiteX596" fmla="*/ 2813361 w 12192002"/>
              <a:gd name="connsiteY596" fmla="*/ 6023912 h 6858000"/>
              <a:gd name="connsiteX597" fmla="*/ 2688430 w 12192002"/>
              <a:gd name="connsiteY597" fmla="*/ 6801564 h 6858000"/>
              <a:gd name="connsiteX598" fmla="*/ 2629626 w 12192002"/>
              <a:gd name="connsiteY598" fmla="*/ 6763394 h 6858000"/>
              <a:gd name="connsiteX599" fmla="*/ 2565328 w 12192002"/>
              <a:gd name="connsiteY599" fmla="*/ 5516399 h 6858000"/>
              <a:gd name="connsiteX600" fmla="*/ 1922999 w 12192002"/>
              <a:gd name="connsiteY600" fmla="*/ 5980343 h 6858000"/>
              <a:gd name="connsiteX601" fmla="*/ 1950261 w 12192002"/>
              <a:gd name="connsiteY601" fmla="*/ 6405858 h 6858000"/>
              <a:gd name="connsiteX602" fmla="*/ 2365554 w 12192002"/>
              <a:gd name="connsiteY602" fmla="*/ 6759107 h 6858000"/>
              <a:gd name="connsiteX603" fmla="*/ 2424142 w 12192002"/>
              <a:gd name="connsiteY603" fmla="*/ 6858000 h 6858000"/>
              <a:gd name="connsiteX604" fmla="*/ 2395994 w 12192002"/>
              <a:gd name="connsiteY604" fmla="*/ 6858000 h 6858000"/>
              <a:gd name="connsiteX605" fmla="*/ 2392863 w 12192002"/>
              <a:gd name="connsiteY605" fmla="*/ 6852964 h 6858000"/>
              <a:gd name="connsiteX606" fmla="*/ 2017589 w 12192002"/>
              <a:gd name="connsiteY606" fmla="*/ 6493982 h 6858000"/>
              <a:gd name="connsiteX607" fmla="*/ 2147336 w 12192002"/>
              <a:gd name="connsiteY607" fmla="*/ 6594052 h 6858000"/>
              <a:gd name="connsiteX608" fmla="*/ 2207047 w 12192002"/>
              <a:gd name="connsiteY608" fmla="*/ 6654540 h 6858000"/>
              <a:gd name="connsiteX609" fmla="*/ 2299106 w 12192002"/>
              <a:gd name="connsiteY609" fmla="*/ 6778931 h 6858000"/>
              <a:gd name="connsiteX610" fmla="*/ 2314430 w 12192002"/>
              <a:gd name="connsiteY610" fmla="*/ 6801144 h 6858000"/>
              <a:gd name="connsiteX611" fmla="*/ 2352406 w 12192002"/>
              <a:gd name="connsiteY611" fmla="*/ 6858000 h 6858000"/>
              <a:gd name="connsiteX612" fmla="*/ 2314492 w 12192002"/>
              <a:gd name="connsiteY612" fmla="*/ 6858000 h 6858000"/>
              <a:gd name="connsiteX613" fmla="*/ 2288095 w 12192002"/>
              <a:gd name="connsiteY613" fmla="*/ 6818030 h 6858000"/>
              <a:gd name="connsiteX614" fmla="*/ 2272768 w 12192002"/>
              <a:gd name="connsiteY614" fmla="*/ 6795822 h 6858000"/>
              <a:gd name="connsiteX615" fmla="*/ 2182715 w 12192002"/>
              <a:gd name="connsiteY615" fmla="*/ 6675071 h 6858000"/>
              <a:gd name="connsiteX616" fmla="*/ 2032061 w 12192002"/>
              <a:gd name="connsiteY616" fmla="*/ 6541380 h 6858000"/>
              <a:gd name="connsiteX617" fmla="*/ 2257220 w 12192002"/>
              <a:gd name="connsiteY617" fmla="*/ 6826257 h 6858000"/>
              <a:gd name="connsiteX618" fmla="*/ 2281324 w 12192002"/>
              <a:gd name="connsiteY618" fmla="*/ 6858000 h 6858000"/>
              <a:gd name="connsiteX619" fmla="*/ 2242860 w 12192002"/>
              <a:gd name="connsiteY619" fmla="*/ 6858000 h 6858000"/>
              <a:gd name="connsiteX620" fmla="*/ 2232818 w 12192002"/>
              <a:gd name="connsiteY620" fmla="*/ 6844926 h 6858000"/>
              <a:gd name="connsiteX621" fmla="*/ 1990172 w 12192002"/>
              <a:gd name="connsiteY621" fmla="*/ 6542121 h 6858000"/>
              <a:gd name="connsiteX622" fmla="*/ 2124090 w 12192002"/>
              <a:gd name="connsiteY622" fmla="*/ 6761017 h 6858000"/>
              <a:gd name="connsiteX623" fmla="*/ 2200380 w 12192002"/>
              <a:gd name="connsiteY623" fmla="*/ 6858000 h 6858000"/>
              <a:gd name="connsiteX624" fmla="*/ 2147507 w 12192002"/>
              <a:gd name="connsiteY624" fmla="*/ 6858000 h 6858000"/>
              <a:gd name="connsiteX625" fmla="*/ 2070668 w 12192002"/>
              <a:gd name="connsiteY625" fmla="*/ 6761520 h 6858000"/>
              <a:gd name="connsiteX626" fmla="*/ 1975142 w 12192002"/>
              <a:gd name="connsiteY626" fmla="*/ 6585570 h 6858000"/>
              <a:gd name="connsiteX627" fmla="*/ 2050035 w 12192002"/>
              <a:gd name="connsiteY627" fmla="*/ 6813345 h 6858000"/>
              <a:gd name="connsiteX628" fmla="*/ 2063025 w 12192002"/>
              <a:gd name="connsiteY628" fmla="*/ 6858000 h 6858000"/>
              <a:gd name="connsiteX629" fmla="*/ 2021675 w 12192002"/>
              <a:gd name="connsiteY629" fmla="*/ 6858000 h 6858000"/>
              <a:gd name="connsiteX630" fmla="*/ 2019308 w 12192002"/>
              <a:gd name="connsiteY630" fmla="*/ 6847118 h 6858000"/>
              <a:gd name="connsiteX631" fmla="*/ 1938835 w 12192002"/>
              <a:gd name="connsiteY631" fmla="*/ 6551160 h 6858000"/>
              <a:gd name="connsiteX632" fmla="*/ 1953230 w 12192002"/>
              <a:gd name="connsiteY632" fmla="*/ 6759699 h 6858000"/>
              <a:gd name="connsiteX633" fmla="*/ 1956763 w 12192002"/>
              <a:gd name="connsiteY633" fmla="*/ 6778191 h 6858000"/>
              <a:gd name="connsiteX634" fmla="*/ 1967925 w 12192002"/>
              <a:gd name="connsiteY634" fmla="*/ 6858000 h 6858000"/>
              <a:gd name="connsiteX635" fmla="*/ 1936622 w 12192002"/>
              <a:gd name="connsiteY635" fmla="*/ 6858000 h 6858000"/>
              <a:gd name="connsiteX636" fmla="*/ 1926261 w 12192002"/>
              <a:gd name="connsiteY636" fmla="*/ 6784064 h 6858000"/>
              <a:gd name="connsiteX637" fmla="*/ 1922724 w 12192002"/>
              <a:gd name="connsiteY637" fmla="*/ 6765577 h 6858000"/>
              <a:gd name="connsiteX638" fmla="*/ 1904650 w 12192002"/>
              <a:gd name="connsiteY638" fmla="*/ 6639616 h 6858000"/>
              <a:gd name="connsiteX639" fmla="*/ 1885273 w 12192002"/>
              <a:gd name="connsiteY639" fmla="*/ 6858000 h 6858000"/>
              <a:gd name="connsiteX640" fmla="*/ 1854363 w 12192002"/>
              <a:gd name="connsiteY640" fmla="*/ 6858000 h 6858000"/>
              <a:gd name="connsiteX641" fmla="*/ 1880391 w 12192002"/>
              <a:gd name="connsiteY641" fmla="*/ 6603796 h 6858000"/>
              <a:gd name="connsiteX642" fmla="*/ 1818273 w 12192002"/>
              <a:gd name="connsiteY642" fmla="*/ 6715729 h 6858000"/>
              <a:gd name="connsiteX643" fmla="*/ 1794691 w 12192002"/>
              <a:gd name="connsiteY643" fmla="*/ 6843239 h 6858000"/>
              <a:gd name="connsiteX644" fmla="*/ 1794914 w 12192002"/>
              <a:gd name="connsiteY644" fmla="*/ 6858000 h 6858000"/>
              <a:gd name="connsiteX645" fmla="*/ 1746128 w 12192002"/>
              <a:gd name="connsiteY645" fmla="*/ 6858000 h 6858000"/>
              <a:gd name="connsiteX646" fmla="*/ 1753934 w 12192002"/>
              <a:gd name="connsiteY646" fmla="*/ 6724796 h 6858000"/>
              <a:gd name="connsiteX647" fmla="*/ 1792053 w 12192002"/>
              <a:gd name="connsiteY647" fmla="*/ 6572396 h 6858000"/>
              <a:gd name="connsiteX648" fmla="*/ 1862248 w 12192002"/>
              <a:gd name="connsiteY648" fmla="*/ 6266397 h 6858000"/>
              <a:gd name="connsiteX649" fmla="*/ 1862250 w 12192002"/>
              <a:gd name="connsiteY649" fmla="*/ 6033531 h 6858000"/>
              <a:gd name="connsiteX650" fmla="*/ 1211999 w 12192002"/>
              <a:gd name="connsiteY650" fmla="*/ 6683610 h 6858000"/>
              <a:gd name="connsiteX651" fmla="*/ 1213266 w 12192002"/>
              <a:gd name="connsiteY651" fmla="*/ 6691947 h 6858000"/>
              <a:gd name="connsiteX652" fmla="*/ 1203370 w 12192002"/>
              <a:gd name="connsiteY652" fmla="*/ 6850676 h 6858000"/>
              <a:gd name="connsiteX653" fmla="*/ 1203671 w 12192002"/>
              <a:gd name="connsiteY653" fmla="*/ 6858000 h 6858000"/>
              <a:gd name="connsiteX654" fmla="*/ 1143180 w 12192002"/>
              <a:gd name="connsiteY654" fmla="*/ 6858000 h 6858000"/>
              <a:gd name="connsiteX655" fmla="*/ 1142176 w 12192002"/>
              <a:gd name="connsiteY655" fmla="*/ 6766045 h 6858000"/>
              <a:gd name="connsiteX656" fmla="*/ 1067484 w 12192002"/>
              <a:gd name="connsiteY656" fmla="*/ 6858000 h 6858000"/>
              <a:gd name="connsiteX657" fmla="*/ 953928 w 12192002"/>
              <a:gd name="connsiteY657" fmla="*/ 6858000 h 6858000"/>
              <a:gd name="connsiteX658" fmla="*/ 959715 w 12192002"/>
              <a:gd name="connsiteY658" fmla="*/ 6850185 h 6858000"/>
              <a:gd name="connsiteX659" fmla="*/ 1483788 w 12192002"/>
              <a:gd name="connsiteY659" fmla="*/ 6259174 h 6858000"/>
              <a:gd name="connsiteX660" fmla="*/ 1100671 w 12192002"/>
              <a:gd name="connsiteY660" fmla="*/ 6252137 h 6858000"/>
              <a:gd name="connsiteX661" fmla="*/ 1090144 w 12192002"/>
              <a:gd name="connsiteY661" fmla="*/ 6256748 h 6858000"/>
              <a:gd name="connsiteX662" fmla="*/ 1095872 w 12192002"/>
              <a:gd name="connsiteY662" fmla="*/ 6271892 h 6858000"/>
              <a:gd name="connsiteX663" fmla="*/ 262785 w 12192002"/>
              <a:gd name="connsiteY663" fmla="*/ 6845450 h 6858000"/>
              <a:gd name="connsiteX664" fmla="*/ 209968 w 12192002"/>
              <a:gd name="connsiteY664" fmla="*/ 6770713 h 6858000"/>
              <a:gd name="connsiteX665" fmla="*/ 873460 w 12192002"/>
              <a:gd name="connsiteY665" fmla="*/ 6253768 h 6858000"/>
              <a:gd name="connsiteX666" fmla="*/ 192686 w 12192002"/>
              <a:gd name="connsiteY666" fmla="*/ 5849257 h 6858000"/>
              <a:gd name="connsiteX667" fmla="*/ 4696 w 12192002"/>
              <a:gd name="connsiteY667" fmla="*/ 5697668 h 6858000"/>
              <a:gd name="connsiteX668" fmla="*/ 0 w 12192002"/>
              <a:gd name="connsiteY668" fmla="*/ 5689984 h 6858000"/>
              <a:gd name="connsiteX669" fmla="*/ 0 w 12192002"/>
              <a:gd name="connsiteY669" fmla="*/ 5513472 h 6858000"/>
              <a:gd name="connsiteX670" fmla="*/ 174101 w 12192002"/>
              <a:gd name="connsiteY670" fmla="*/ 5620277 h 6858000"/>
              <a:gd name="connsiteX671" fmla="*/ 891800 w 12192002"/>
              <a:gd name="connsiteY671" fmla="*/ 6036935 h 6858000"/>
              <a:gd name="connsiteX672" fmla="*/ 1072219 w 12192002"/>
              <a:gd name="connsiteY672" fmla="*/ 6169443 h 6858000"/>
              <a:gd name="connsiteX673" fmla="*/ 1074117 w 12192002"/>
              <a:gd name="connsiteY673" fmla="*/ 6170301 h 6858000"/>
              <a:gd name="connsiteX674" fmla="*/ 1083114 w 12192002"/>
              <a:gd name="connsiteY674" fmla="*/ 6174131 h 6858000"/>
              <a:gd name="connsiteX675" fmla="*/ 1543010 w 12192002"/>
              <a:gd name="connsiteY675" fmla="*/ 6191140 h 6858000"/>
              <a:gd name="connsiteX676" fmla="*/ 1551080 w 12192002"/>
              <a:gd name="connsiteY676" fmla="*/ 6195006 h 6858000"/>
              <a:gd name="connsiteX677" fmla="*/ 2345443 w 12192002"/>
              <a:gd name="connsiteY677" fmla="*/ 5549882 h 6858000"/>
              <a:gd name="connsiteX678" fmla="*/ 1721499 w 12192002"/>
              <a:gd name="connsiteY678" fmla="*/ 5599969 h 6858000"/>
              <a:gd name="connsiteX679" fmla="*/ 767716 w 12192002"/>
              <a:gd name="connsiteY679" fmla="*/ 5472768 h 6858000"/>
              <a:gd name="connsiteX680" fmla="*/ 722147 w 12192002"/>
              <a:gd name="connsiteY680" fmla="*/ 5393091 h 6858000"/>
              <a:gd name="connsiteX681" fmla="*/ 1485552 w 12192002"/>
              <a:gd name="connsiteY681" fmla="*/ 5313202 h 6858000"/>
              <a:gd name="connsiteX682" fmla="*/ 2143004 w 12192002"/>
              <a:gd name="connsiteY682" fmla="*/ 5402420 h 6858000"/>
              <a:gd name="connsiteX683" fmla="*/ 1933391 w 12192002"/>
              <a:gd name="connsiteY683" fmla="*/ 5156971 h 6858000"/>
              <a:gd name="connsiteX684" fmla="*/ 1827118 w 12192002"/>
              <a:gd name="connsiteY684" fmla="*/ 4968410 h 6858000"/>
              <a:gd name="connsiteX685" fmla="*/ 1837349 w 12192002"/>
              <a:gd name="connsiteY685" fmla="*/ 4956357 h 6858000"/>
              <a:gd name="connsiteX686" fmla="*/ 2162835 w 12192002"/>
              <a:gd name="connsiteY686" fmla="*/ 5187853 h 6858000"/>
              <a:gd name="connsiteX687" fmla="*/ 2257167 w 12192002"/>
              <a:gd name="connsiteY687" fmla="*/ 5462123 h 6858000"/>
              <a:gd name="connsiteX688" fmla="*/ 2261598 w 12192002"/>
              <a:gd name="connsiteY688" fmla="*/ 5467998 h 6858000"/>
              <a:gd name="connsiteX689" fmla="*/ 2437177 w 12192002"/>
              <a:gd name="connsiteY689" fmla="*/ 5479608 h 6858000"/>
              <a:gd name="connsiteX690" fmla="*/ 2445247 w 12192002"/>
              <a:gd name="connsiteY690" fmla="*/ 5483476 h 6858000"/>
              <a:gd name="connsiteX691" fmla="*/ 2743626 w 12192002"/>
              <a:gd name="connsiteY691" fmla="*/ 5304819 h 6858000"/>
              <a:gd name="connsiteX692" fmla="*/ 3048102 w 12192002"/>
              <a:gd name="connsiteY692" fmla="*/ 5150595 h 6858000"/>
              <a:gd name="connsiteX693" fmla="*/ 1799414 w 12192002"/>
              <a:gd name="connsiteY693" fmla="*/ 4694732 h 6858000"/>
              <a:gd name="connsiteX694" fmla="*/ 1771735 w 12192002"/>
              <a:gd name="connsiteY694" fmla="*/ 4619929 h 6858000"/>
              <a:gd name="connsiteX695" fmla="*/ 3104273 w 12192002"/>
              <a:gd name="connsiteY695" fmla="*/ 5076159 h 6858000"/>
              <a:gd name="connsiteX696" fmla="*/ 3113245 w 12192002"/>
              <a:gd name="connsiteY696" fmla="*/ 5090705 h 6858000"/>
              <a:gd name="connsiteX697" fmla="*/ 3126294 w 12192002"/>
              <a:gd name="connsiteY697" fmla="*/ 5114400 h 6858000"/>
              <a:gd name="connsiteX698" fmla="*/ 3937433 w 12192002"/>
              <a:gd name="connsiteY698" fmla="*/ 4830473 h 6858000"/>
              <a:gd name="connsiteX699" fmla="*/ 3590475 w 12192002"/>
              <a:gd name="connsiteY699" fmla="*/ 4597974 h 6858000"/>
              <a:gd name="connsiteX700" fmla="*/ 3100264 w 12192002"/>
              <a:gd name="connsiteY700" fmla="*/ 4579845 h 6858000"/>
              <a:gd name="connsiteX701" fmla="*/ 2183576 w 12192002"/>
              <a:gd name="connsiteY701" fmla="*/ 4227150 h 6858000"/>
              <a:gd name="connsiteX702" fmla="*/ 2151029 w 12192002"/>
              <a:gd name="connsiteY702" fmla="*/ 4146947 h 6858000"/>
              <a:gd name="connsiteX703" fmla="*/ 3563434 w 12192002"/>
              <a:gd name="connsiteY703" fmla="*/ 4469115 h 6858000"/>
              <a:gd name="connsiteX704" fmla="*/ 3177952 w 12192002"/>
              <a:gd name="connsiteY704" fmla="*/ 3657386 h 6858000"/>
              <a:gd name="connsiteX705" fmla="*/ 3189263 w 12192002"/>
              <a:gd name="connsiteY705" fmla="*/ 3625726 h 6858000"/>
              <a:gd name="connsiteX706" fmla="*/ 3560912 w 12192002"/>
              <a:gd name="connsiteY706" fmla="*/ 4079863 h 6858000"/>
              <a:gd name="connsiteX707" fmla="*/ 3626636 w 12192002"/>
              <a:gd name="connsiteY707" fmla="*/ 4512230 h 6858000"/>
              <a:gd name="connsiteX708" fmla="*/ 3653088 w 12192002"/>
              <a:gd name="connsiteY708" fmla="*/ 4521417 h 6858000"/>
              <a:gd name="connsiteX709" fmla="*/ 3988128 w 12192002"/>
              <a:gd name="connsiteY709" fmla="*/ 4817267 h 6858000"/>
              <a:gd name="connsiteX710" fmla="*/ 4830582 w 12192002"/>
              <a:gd name="connsiteY710" fmla="*/ 4676000 h 6858000"/>
              <a:gd name="connsiteX711" fmla="*/ 4830100 w 12192002"/>
              <a:gd name="connsiteY711" fmla="*/ 4675554 h 6858000"/>
              <a:gd name="connsiteX712" fmla="*/ 4036318 w 12192002"/>
              <a:gd name="connsiteY712" fmla="*/ 4147013 h 6858000"/>
              <a:gd name="connsiteX713" fmla="*/ 3432098 w 12192002"/>
              <a:gd name="connsiteY713" fmla="*/ 3537312 h 6858000"/>
              <a:gd name="connsiteX714" fmla="*/ 3446761 w 12192002"/>
              <a:gd name="connsiteY714" fmla="*/ 3461278 h 6858000"/>
              <a:gd name="connsiteX715" fmla="*/ 4419733 w 12192002"/>
              <a:gd name="connsiteY715" fmla="*/ 3963555 h 6858000"/>
              <a:gd name="connsiteX716" fmla="*/ 4781371 w 12192002"/>
              <a:gd name="connsiteY716" fmla="*/ 4458604 h 6858000"/>
              <a:gd name="connsiteX717" fmla="*/ 4780440 w 12192002"/>
              <a:gd name="connsiteY717" fmla="*/ 4470290 h 6858000"/>
              <a:gd name="connsiteX718" fmla="*/ 4898954 w 12192002"/>
              <a:gd name="connsiteY718" fmla="*/ 4662092 h 6858000"/>
              <a:gd name="connsiteX719" fmla="*/ 4900699 w 12192002"/>
              <a:gd name="connsiteY719" fmla="*/ 4670867 h 6858000"/>
              <a:gd name="connsiteX720" fmla="*/ 5714511 w 12192002"/>
              <a:gd name="connsiteY720" fmla="*/ 4663483 h 6858000"/>
              <a:gd name="connsiteX721" fmla="*/ 5464793 w 12192002"/>
              <a:gd name="connsiteY721" fmla="*/ 4393556 h 6858000"/>
              <a:gd name="connsiteX722" fmla="*/ 5461897 w 12192002"/>
              <a:gd name="connsiteY722" fmla="*/ 4390879 h 6858000"/>
              <a:gd name="connsiteX723" fmla="*/ 4294126 w 12192002"/>
              <a:gd name="connsiteY723" fmla="*/ 3303048 h 6858000"/>
              <a:gd name="connsiteX724" fmla="*/ 4305321 w 12192002"/>
              <a:gd name="connsiteY724" fmla="*/ 3256953 h 6858000"/>
              <a:gd name="connsiteX725" fmla="*/ 4949299 w 12192002"/>
              <a:gd name="connsiteY725" fmla="*/ 3766336 h 6858000"/>
              <a:gd name="connsiteX726" fmla="*/ 5291452 w 12192002"/>
              <a:gd name="connsiteY726" fmla="*/ 4076801 h 6858000"/>
              <a:gd name="connsiteX727" fmla="*/ 5434998 w 12192002"/>
              <a:gd name="connsiteY727" fmla="*/ 4254100 h 6858000"/>
              <a:gd name="connsiteX728" fmla="*/ 5351015 w 12192002"/>
              <a:gd name="connsiteY728" fmla="*/ 3760989 h 6858000"/>
              <a:gd name="connsiteX729" fmla="*/ 5413780 w 12192002"/>
              <a:gd name="connsiteY729" fmla="*/ 2966265 h 6858000"/>
              <a:gd name="connsiteX730" fmla="*/ 5425627 w 12192002"/>
              <a:gd name="connsiteY730" fmla="*/ 2954192 h 6858000"/>
              <a:gd name="connsiteX731" fmla="*/ 8380397 w 12192002"/>
              <a:gd name="connsiteY731" fmla="*/ 2896659 h 6858000"/>
              <a:gd name="connsiteX732" fmla="*/ 8634801 w 12192002"/>
              <a:gd name="connsiteY732" fmla="*/ 3304169 h 6858000"/>
              <a:gd name="connsiteX733" fmla="*/ 8971448 w 12192002"/>
              <a:gd name="connsiteY733" fmla="*/ 3675946 h 6858000"/>
              <a:gd name="connsiteX734" fmla="*/ 8820691 w 12192002"/>
              <a:gd name="connsiteY734" fmla="*/ 3486482 h 6858000"/>
              <a:gd name="connsiteX735" fmla="*/ 8807612 w 12192002"/>
              <a:gd name="connsiteY735" fmla="*/ 3467256 h 6858000"/>
              <a:gd name="connsiteX736" fmla="*/ 8556796 w 12192002"/>
              <a:gd name="connsiteY736" fmla="*/ 3116474 h 6858000"/>
              <a:gd name="connsiteX737" fmla="*/ 8427018 w 12192002"/>
              <a:gd name="connsiteY737" fmla="*/ 2948853 h 6858000"/>
              <a:gd name="connsiteX738" fmla="*/ 8380397 w 12192002"/>
              <a:gd name="connsiteY738" fmla="*/ 2896659 h 6858000"/>
              <a:gd name="connsiteX739" fmla="*/ 9831020 w 12192002"/>
              <a:gd name="connsiteY739" fmla="*/ 2871730 h 6858000"/>
              <a:gd name="connsiteX740" fmla="*/ 9827707 w 12192002"/>
              <a:gd name="connsiteY740" fmla="*/ 2915231 h 6858000"/>
              <a:gd name="connsiteX741" fmla="*/ 9820699 w 12192002"/>
              <a:gd name="connsiteY741" fmla="*/ 3051540 h 6858000"/>
              <a:gd name="connsiteX742" fmla="*/ 9822525 w 12192002"/>
              <a:gd name="connsiteY742" fmla="*/ 3140814 h 6858000"/>
              <a:gd name="connsiteX743" fmla="*/ 9824704 w 12192002"/>
              <a:gd name="connsiteY743" fmla="*/ 3230628 h 6858000"/>
              <a:gd name="connsiteX744" fmla="*/ 9793821 w 12192002"/>
              <a:gd name="connsiteY744" fmla="*/ 3531652 h 6858000"/>
              <a:gd name="connsiteX745" fmla="*/ 9767436 w 12192002"/>
              <a:gd name="connsiteY745" fmla="*/ 3750864 h 6858000"/>
              <a:gd name="connsiteX746" fmla="*/ 9814477 w 12192002"/>
              <a:gd name="connsiteY746" fmla="*/ 3662531 h 6858000"/>
              <a:gd name="connsiteX747" fmla="*/ 9831020 w 12192002"/>
              <a:gd name="connsiteY747" fmla="*/ 2871730 h 6858000"/>
              <a:gd name="connsiteX748" fmla="*/ 8380521 w 12192002"/>
              <a:gd name="connsiteY748" fmla="*/ 2850596 h 6858000"/>
              <a:gd name="connsiteX749" fmla="*/ 8451446 w 12192002"/>
              <a:gd name="connsiteY749" fmla="*/ 2928627 h 6858000"/>
              <a:gd name="connsiteX750" fmla="*/ 8582269 w 12192002"/>
              <a:gd name="connsiteY750" fmla="*/ 3097880 h 6858000"/>
              <a:gd name="connsiteX751" fmla="*/ 8833783 w 12192002"/>
              <a:gd name="connsiteY751" fmla="*/ 3449753 h 6858000"/>
              <a:gd name="connsiteX752" fmla="*/ 8846863 w 12192002"/>
              <a:gd name="connsiteY752" fmla="*/ 3468981 h 6858000"/>
              <a:gd name="connsiteX753" fmla="*/ 8960046 w 12192002"/>
              <a:gd name="connsiteY753" fmla="*/ 3620389 h 6858000"/>
              <a:gd name="connsiteX754" fmla="*/ 8380521 w 12192002"/>
              <a:gd name="connsiteY754" fmla="*/ 2850596 h 6858000"/>
              <a:gd name="connsiteX755" fmla="*/ 9854151 w 12192002"/>
              <a:gd name="connsiteY755" fmla="*/ 2642862 h 6858000"/>
              <a:gd name="connsiteX756" fmla="*/ 9871341 w 12192002"/>
              <a:gd name="connsiteY756" fmla="*/ 2659697 h 6858000"/>
              <a:gd name="connsiteX757" fmla="*/ 9966678 w 12192002"/>
              <a:gd name="connsiteY757" fmla="*/ 3423399 h 6858000"/>
              <a:gd name="connsiteX758" fmla="*/ 9880832 w 12192002"/>
              <a:gd name="connsiteY758" fmla="*/ 3700562 h 6858000"/>
              <a:gd name="connsiteX759" fmla="*/ 9896024 w 12192002"/>
              <a:gd name="connsiteY759" fmla="*/ 4178295 h 6858000"/>
              <a:gd name="connsiteX760" fmla="*/ 10395379 w 12192002"/>
              <a:gd name="connsiteY760" fmla="*/ 4531843 h 6858000"/>
              <a:gd name="connsiteX761" fmla="*/ 10225980 w 12192002"/>
              <a:gd name="connsiteY761" fmla="*/ 3561061 h 6858000"/>
              <a:gd name="connsiteX762" fmla="*/ 10314210 w 12192002"/>
              <a:gd name="connsiteY762" fmla="*/ 3538353 h 6858000"/>
              <a:gd name="connsiteX763" fmla="*/ 10573663 w 12192002"/>
              <a:gd name="connsiteY763" fmla="*/ 4271430 h 6858000"/>
              <a:gd name="connsiteX764" fmla="*/ 10583736 w 12192002"/>
              <a:gd name="connsiteY764" fmla="*/ 4688819 h 6858000"/>
              <a:gd name="connsiteX765" fmla="*/ 10880472 w 12192002"/>
              <a:gd name="connsiteY765" fmla="*/ 4966558 h 6858000"/>
              <a:gd name="connsiteX766" fmla="*/ 11231212 w 12192002"/>
              <a:gd name="connsiteY766" fmla="*/ 3645474 h 6858000"/>
              <a:gd name="connsiteX767" fmla="*/ 11317765 w 12192002"/>
              <a:gd name="connsiteY767" fmla="*/ 3638405 h 6858000"/>
              <a:gd name="connsiteX768" fmla="*/ 10982911 w 12192002"/>
              <a:gd name="connsiteY768" fmla="*/ 5051260 h 6858000"/>
              <a:gd name="connsiteX769" fmla="*/ 10968747 w 12192002"/>
              <a:gd name="connsiteY769" fmla="*/ 5059552 h 6858000"/>
              <a:gd name="connsiteX770" fmla="*/ 11258020 w 12192002"/>
              <a:gd name="connsiteY770" fmla="*/ 5401078 h 6858000"/>
              <a:gd name="connsiteX771" fmla="*/ 11688741 w 12192002"/>
              <a:gd name="connsiteY771" fmla="*/ 6045312 h 6858000"/>
              <a:gd name="connsiteX772" fmla="*/ 11794425 w 12192002"/>
              <a:gd name="connsiteY772" fmla="*/ 5681109 h 6858000"/>
              <a:gd name="connsiteX773" fmla="*/ 11792727 w 12192002"/>
              <a:gd name="connsiteY773" fmla="*/ 5669934 h 6858000"/>
              <a:gd name="connsiteX774" fmla="*/ 11776744 w 12192002"/>
              <a:gd name="connsiteY774" fmla="*/ 5671723 h 6858000"/>
              <a:gd name="connsiteX775" fmla="*/ 11442546 w 12192002"/>
              <a:gd name="connsiteY775" fmla="*/ 4736592 h 6858000"/>
              <a:gd name="connsiteX776" fmla="*/ 11527771 w 12192002"/>
              <a:gd name="connsiteY776" fmla="*/ 4704317 h 6858000"/>
              <a:gd name="connsiteX777" fmla="*/ 11851542 w 12192002"/>
              <a:gd name="connsiteY777" fmla="*/ 5463703 h 6858000"/>
              <a:gd name="connsiteX778" fmla="*/ 12122505 w 12192002"/>
              <a:gd name="connsiteY778" fmla="*/ 5156948 h 6858000"/>
              <a:gd name="connsiteX779" fmla="*/ 12192002 w 12192002"/>
              <a:gd name="connsiteY779" fmla="*/ 5098973 h 6858000"/>
              <a:gd name="connsiteX780" fmla="*/ 12192001 w 12192002"/>
              <a:gd name="connsiteY780" fmla="*/ 5160062 h 6858000"/>
              <a:gd name="connsiteX781" fmla="*/ 12155105 w 12192002"/>
              <a:gd name="connsiteY781" fmla="*/ 5191181 h 6858000"/>
              <a:gd name="connsiteX782" fmla="*/ 11918903 w 12192002"/>
              <a:gd name="connsiteY782" fmla="*/ 5491132 h 6858000"/>
              <a:gd name="connsiteX783" fmla="*/ 12067554 w 12192002"/>
              <a:gd name="connsiteY783" fmla="*/ 5317498 h 6858000"/>
              <a:gd name="connsiteX784" fmla="*/ 12192001 w 12192002"/>
              <a:gd name="connsiteY784" fmla="*/ 5211391 h 6858000"/>
              <a:gd name="connsiteX785" fmla="*/ 12192001 w 12192002"/>
              <a:gd name="connsiteY785" fmla="*/ 5251558 h 6858000"/>
              <a:gd name="connsiteX786" fmla="*/ 12087498 w 12192002"/>
              <a:gd name="connsiteY786" fmla="*/ 5340764 h 6858000"/>
              <a:gd name="connsiteX787" fmla="*/ 11941335 w 12192002"/>
              <a:gd name="connsiteY787" fmla="*/ 5512809 h 6858000"/>
              <a:gd name="connsiteX788" fmla="*/ 11898139 w 12192002"/>
              <a:gd name="connsiteY788" fmla="*/ 5592553 h 6858000"/>
              <a:gd name="connsiteX789" fmla="*/ 12037359 w 12192002"/>
              <a:gd name="connsiteY789" fmla="*/ 5482816 h 6858000"/>
              <a:gd name="connsiteX790" fmla="*/ 12192001 w 12192002"/>
              <a:gd name="connsiteY790" fmla="*/ 5330890 h 6858000"/>
              <a:gd name="connsiteX791" fmla="*/ 12192001 w 12192002"/>
              <a:gd name="connsiteY791" fmla="*/ 5402911 h 6858000"/>
              <a:gd name="connsiteX792" fmla="*/ 12054488 w 12192002"/>
              <a:gd name="connsiteY792" fmla="*/ 5533939 h 6858000"/>
              <a:gd name="connsiteX793" fmla="*/ 11880977 w 12192002"/>
              <a:gd name="connsiteY793" fmla="*/ 5674040 h 6858000"/>
              <a:gd name="connsiteX794" fmla="*/ 11879666 w 12192002"/>
              <a:gd name="connsiteY794" fmla="*/ 5675644 h 6858000"/>
              <a:gd name="connsiteX795" fmla="*/ 11873674 w 12192002"/>
              <a:gd name="connsiteY795" fmla="*/ 5683306 h 6858000"/>
              <a:gd name="connsiteX796" fmla="*/ 11738608 w 12192002"/>
              <a:gd name="connsiteY796" fmla="*/ 6118417 h 6858000"/>
              <a:gd name="connsiteX797" fmla="*/ 11732820 w 12192002"/>
              <a:gd name="connsiteY797" fmla="*/ 6125184 h 6858000"/>
              <a:gd name="connsiteX798" fmla="*/ 12058063 w 12192002"/>
              <a:gd name="connsiteY798" fmla="*/ 6805045 h 6858000"/>
              <a:gd name="connsiteX799" fmla="*/ 12077722 w 12192002"/>
              <a:gd name="connsiteY799" fmla="*/ 6857999 h 6858000"/>
              <a:gd name="connsiteX800" fmla="*/ 11980831 w 12192002"/>
              <a:gd name="connsiteY800" fmla="*/ 6857999 h 6858000"/>
              <a:gd name="connsiteX801" fmla="*/ 11842370 w 12192002"/>
              <a:gd name="connsiteY801" fmla="*/ 6532596 h 6858000"/>
              <a:gd name="connsiteX802" fmla="*/ 11807118 w 12192002"/>
              <a:gd name="connsiteY802" fmla="*/ 6461642 h 6858000"/>
              <a:gd name="connsiteX803" fmla="*/ 11352410 w 12192002"/>
              <a:gd name="connsiteY803" fmla="*/ 5682534 h 6858000"/>
              <a:gd name="connsiteX804" fmla="*/ 11344098 w 12192002"/>
              <a:gd name="connsiteY804" fmla="*/ 5681717 h 6858000"/>
              <a:gd name="connsiteX805" fmla="*/ 10730809 w 12192002"/>
              <a:gd name="connsiteY805" fmla="*/ 5585749 h 6858000"/>
              <a:gd name="connsiteX806" fmla="*/ 10713050 w 12192002"/>
              <a:gd name="connsiteY806" fmla="*/ 5593271 h 6858000"/>
              <a:gd name="connsiteX807" fmla="*/ 9420192 w 12192002"/>
              <a:gd name="connsiteY807" fmla="*/ 5692050 h 6858000"/>
              <a:gd name="connsiteX808" fmla="*/ 9404066 w 12192002"/>
              <a:gd name="connsiteY808" fmla="*/ 5671708 h 6858000"/>
              <a:gd name="connsiteX809" fmla="*/ 10712309 w 12192002"/>
              <a:gd name="connsiteY809" fmla="*/ 5538562 h 6858000"/>
              <a:gd name="connsiteX810" fmla="*/ 11291486 w 12192002"/>
              <a:gd name="connsiteY810" fmla="*/ 5595804 h 6858000"/>
              <a:gd name="connsiteX811" fmla="*/ 11176624 w 12192002"/>
              <a:gd name="connsiteY811" fmla="*/ 5439340 h 6858000"/>
              <a:gd name="connsiteX812" fmla="*/ 10665962 w 12192002"/>
              <a:gd name="connsiteY812" fmla="*/ 4874588 h 6858000"/>
              <a:gd name="connsiteX813" fmla="*/ 10647017 w 12192002"/>
              <a:gd name="connsiteY813" fmla="*/ 4879047 h 6858000"/>
              <a:gd name="connsiteX814" fmla="*/ 10107096 w 12192002"/>
              <a:gd name="connsiteY814" fmla="*/ 4989072 h 6858000"/>
              <a:gd name="connsiteX815" fmla="*/ 9439953 w 12192002"/>
              <a:gd name="connsiteY815" fmla="*/ 4909921 h 6858000"/>
              <a:gd name="connsiteX816" fmla="*/ 9470279 w 12192002"/>
              <a:gd name="connsiteY816" fmla="*/ 4872131 h 6858000"/>
              <a:gd name="connsiteX817" fmla="*/ 10565024 w 12192002"/>
              <a:gd name="connsiteY817" fmla="*/ 4781269 h 6858000"/>
              <a:gd name="connsiteX818" fmla="*/ 9922490 w 12192002"/>
              <a:gd name="connsiteY818" fmla="*/ 4287833 h 6858000"/>
              <a:gd name="connsiteX819" fmla="*/ 9920481 w 12192002"/>
              <a:gd name="connsiteY819" fmla="*/ 4288346 h 6858000"/>
              <a:gd name="connsiteX820" fmla="*/ 9916127 w 12192002"/>
              <a:gd name="connsiteY820" fmla="*/ 4288836 h 6858000"/>
              <a:gd name="connsiteX821" fmla="*/ 9791125 w 12192002"/>
              <a:gd name="connsiteY821" fmla="*/ 4367248 h 6858000"/>
              <a:gd name="connsiteX822" fmla="*/ 9528364 w 12192002"/>
              <a:gd name="connsiteY822" fmla="*/ 4451767 h 6858000"/>
              <a:gd name="connsiteX823" fmla="*/ 8629850 w 12192002"/>
              <a:gd name="connsiteY823" fmla="*/ 4613329 h 6858000"/>
              <a:gd name="connsiteX824" fmla="*/ 8600239 w 12192002"/>
              <a:gd name="connsiteY824" fmla="*/ 4596243 h 6858000"/>
              <a:gd name="connsiteX825" fmla="*/ 9761570 w 12192002"/>
              <a:gd name="connsiteY825" fmla="*/ 4182283 h 6858000"/>
              <a:gd name="connsiteX826" fmla="*/ 9368237 w 12192002"/>
              <a:gd name="connsiteY826" fmla="*/ 3949470 h 6858000"/>
              <a:gd name="connsiteX827" fmla="*/ 9354614 w 12192002"/>
              <a:gd name="connsiteY827" fmla="*/ 3951288 h 6858000"/>
              <a:gd name="connsiteX828" fmla="*/ 8364351 w 12192002"/>
              <a:gd name="connsiteY828" fmla="*/ 4159267 h 6858000"/>
              <a:gd name="connsiteX829" fmla="*/ 8386567 w 12192002"/>
              <a:gd name="connsiteY829" fmla="*/ 4119760 h 6858000"/>
              <a:gd name="connsiteX830" fmla="*/ 9231713 w 12192002"/>
              <a:gd name="connsiteY830" fmla="*/ 3873539 h 6858000"/>
              <a:gd name="connsiteX831" fmla="*/ 9023301 w 12192002"/>
              <a:gd name="connsiteY831" fmla="*/ 3763109 h 6858000"/>
              <a:gd name="connsiteX832" fmla="*/ 9010556 w 12192002"/>
              <a:gd name="connsiteY832" fmla="*/ 3758998 h 6858000"/>
              <a:gd name="connsiteX833" fmla="*/ 8604324 w 12192002"/>
              <a:gd name="connsiteY833" fmla="*/ 3417171 h 6858000"/>
              <a:gd name="connsiteX834" fmla="*/ 8218577 w 12192002"/>
              <a:gd name="connsiteY834" fmla="*/ 2770227 h 6858000"/>
              <a:gd name="connsiteX835" fmla="*/ 8222774 w 12192002"/>
              <a:gd name="connsiteY835" fmla="*/ 2749954 h 6858000"/>
              <a:gd name="connsiteX836" fmla="*/ 8297623 w 12192002"/>
              <a:gd name="connsiteY836" fmla="*/ 2731935 h 6858000"/>
              <a:gd name="connsiteX837" fmla="*/ 9090618 w 12192002"/>
              <a:gd name="connsiteY837" fmla="*/ 3716225 h 6858000"/>
              <a:gd name="connsiteX838" fmla="*/ 9762441 w 12192002"/>
              <a:gd name="connsiteY838" fmla="*/ 4093587 h 6858000"/>
              <a:gd name="connsiteX839" fmla="*/ 9717826 w 12192002"/>
              <a:gd name="connsiteY839" fmla="*/ 3916719 h 6858000"/>
              <a:gd name="connsiteX840" fmla="*/ 9713123 w 12192002"/>
              <a:gd name="connsiteY840" fmla="*/ 3916663 h 6858000"/>
              <a:gd name="connsiteX841" fmla="*/ 9175594 w 12192002"/>
              <a:gd name="connsiteY841" fmla="*/ 3326950 h 6858000"/>
              <a:gd name="connsiteX842" fmla="*/ 9253941 w 12192002"/>
              <a:gd name="connsiteY842" fmla="*/ 3287566 h 6858000"/>
              <a:gd name="connsiteX843" fmla="*/ 9625671 w 12192002"/>
              <a:gd name="connsiteY843" fmla="*/ 3639960 h 6858000"/>
              <a:gd name="connsiteX844" fmla="*/ 9656881 w 12192002"/>
              <a:gd name="connsiteY844" fmla="*/ 3333361 h 6858000"/>
              <a:gd name="connsiteX845" fmla="*/ 9782066 w 12192002"/>
              <a:gd name="connsiteY845" fmla="*/ 2680771 h 6858000"/>
              <a:gd name="connsiteX846" fmla="*/ 9854151 w 12192002"/>
              <a:gd name="connsiteY846" fmla="*/ 2642862 h 6858000"/>
              <a:gd name="connsiteX847" fmla="*/ 11114299 w 12192002"/>
              <a:gd name="connsiteY847" fmla="*/ 2390555 h 6858000"/>
              <a:gd name="connsiteX848" fmla="*/ 11113373 w 12192002"/>
              <a:gd name="connsiteY848" fmla="*/ 2392739 h 6858000"/>
              <a:gd name="connsiteX849" fmla="*/ 11117197 w 12192002"/>
              <a:gd name="connsiteY849" fmla="*/ 2394358 h 6858000"/>
              <a:gd name="connsiteX850" fmla="*/ 11114299 w 12192002"/>
              <a:gd name="connsiteY850" fmla="*/ 2390555 h 6858000"/>
              <a:gd name="connsiteX851" fmla="*/ 10506276 w 12192002"/>
              <a:gd name="connsiteY851" fmla="*/ 2118977 h 6858000"/>
              <a:gd name="connsiteX852" fmla="*/ 10431542 w 12192002"/>
              <a:gd name="connsiteY852" fmla="*/ 2525128 h 6858000"/>
              <a:gd name="connsiteX853" fmla="*/ 10391375 w 12192002"/>
              <a:gd name="connsiteY853" fmla="*/ 2667145 h 6858000"/>
              <a:gd name="connsiteX854" fmla="*/ 10355047 w 12192002"/>
              <a:gd name="connsiteY854" fmla="*/ 2832031 h 6858000"/>
              <a:gd name="connsiteX855" fmla="*/ 10336080 w 12192002"/>
              <a:gd name="connsiteY855" fmla="*/ 2927011 h 6858000"/>
              <a:gd name="connsiteX856" fmla="*/ 10389394 w 12192002"/>
              <a:gd name="connsiteY856" fmla="*/ 2782834 h 6858000"/>
              <a:gd name="connsiteX857" fmla="*/ 10506276 w 12192002"/>
              <a:gd name="connsiteY857" fmla="*/ 2118977 h 6858000"/>
              <a:gd name="connsiteX858" fmla="*/ 11538179 w 12192002"/>
              <a:gd name="connsiteY858" fmla="*/ 2090376 h 6858000"/>
              <a:gd name="connsiteX859" fmla="*/ 11577479 w 12192002"/>
              <a:gd name="connsiteY859" fmla="*/ 2228695 h 6858000"/>
              <a:gd name="connsiteX860" fmla="*/ 11586754 w 12192002"/>
              <a:gd name="connsiteY860" fmla="*/ 2266098 h 6858000"/>
              <a:gd name="connsiteX861" fmla="*/ 11609011 w 12192002"/>
              <a:gd name="connsiteY861" fmla="*/ 2353427 h 6858000"/>
              <a:gd name="connsiteX862" fmla="*/ 11761579 w 12192002"/>
              <a:gd name="connsiteY862" fmla="*/ 2703223 h 6858000"/>
              <a:gd name="connsiteX863" fmla="*/ 11877711 w 12192002"/>
              <a:gd name="connsiteY863" fmla="*/ 2947465 h 6858000"/>
              <a:gd name="connsiteX864" fmla="*/ 11538179 w 12192002"/>
              <a:gd name="connsiteY864" fmla="*/ 2090376 h 6858000"/>
              <a:gd name="connsiteX865" fmla="*/ 6604735 w 12192002"/>
              <a:gd name="connsiteY865" fmla="*/ 2041381 h 6858000"/>
              <a:gd name="connsiteX866" fmla="*/ 7204487 w 12192002"/>
              <a:gd name="connsiteY866" fmla="*/ 2742112 h 6858000"/>
              <a:gd name="connsiteX867" fmla="*/ 7131592 w 12192002"/>
              <a:gd name="connsiteY867" fmla="*/ 2672096 h 6858000"/>
              <a:gd name="connsiteX868" fmla="*/ 6996344 w 12192002"/>
              <a:gd name="connsiteY868" fmla="*/ 2518310 h 6858000"/>
              <a:gd name="connsiteX869" fmla="*/ 6735495 w 12192002"/>
              <a:gd name="connsiteY869" fmla="*/ 2196890 h 6858000"/>
              <a:gd name="connsiteX870" fmla="*/ 6721901 w 12192002"/>
              <a:gd name="connsiteY870" fmla="*/ 2179274 h 6858000"/>
              <a:gd name="connsiteX871" fmla="*/ 6604735 w 12192002"/>
              <a:gd name="connsiteY871" fmla="*/ 2041381 h 6858000"/>
              <a:gd name="connsiteX872" fmla="*/ 11488421 w 12192002"/>
              <a:gd name="connsiteY872" fmla="*/ 2034549 h 6858000"/>
              <a:gd name="connsiteX873" fmla="*/ 11840356 w 12192002"/>
              <a:gd name="connsiteY873" fmla="*/ 2932293 h 6858000"/>
              <a:gd name="connsiteX874" fmla="*/ 11736331 w 12192002"/>
              <a:gd name="connsiteY874" fmla="*/ 2715710 h 6858000"/>
              <a:gd name="connsiteX875" fmla="*/ 11581560 w 12192002"/>
              <a:gd name="connsiteY875" fmla="*/ 2360474 h 6858000"/>
              <a:gd name="connsiteX876" fmla="*/ 11558442 w 12192002"/>
              <a:gd name="connsiteY876" fmla="*/ 2272139 h 6858000"/>
              <a:gd name="connsiteX877" fmla="*/ 11549169 w 12192002"/>
              <a:gd name="connsiteY877" fmla="*/ 2234734 h 6858000"/>
              <a:gd name="connsiteX878" fmla="*/ 11488421 w 12192002"/>
              <a:gd name="connsiteY878" fmla="*/ 2034549 h 6858000"/>
              <a:gd name="connsiteX879" fmla="*/ 10468916 w 12192002"/>
              <a:gd name="connsiteY879" fmla="*/ 2032338 h 6858000"/>
              <a:gd name="connsiteX880" fmla="*/ 10421480 w 12192002"/>
              <a:gd name="connsiteY880" fmla="*/ 2185446 h 6858000"/>
              <a:gd name="connsiteX881" fmla="*/ 10351264 w 12192002"/>
              <a:gd name="connsiteY881" fmla="*/ 2591574 h 6858000"/>
              <a:gd name="connsiteX882" fmla="*/ 10294485 w 12192002"/>
              <a:gd name="connsiteY882" fmla="*/ 2991809 h 6858000"/>
              <a:gd name="connsiteX883" fmla="*/ 10327850 w 12192002"/>
              <a:gd name="connsiteY883" fmla="*/ 2826310 h 6858000"/>
              <a:gd name="connsiteX884" fmla="*/ 10364099 w 12192002"/>
              <a:gd name="connsiteY884" fmla="*/ 2660098 h 6858000"/>
              <a:gd name="connsiteX885" fmla="*/ 10404725 w 12192002"/>
              <a:gd name="connsiteY885" fmla="*/ 2516991 h 6858000"/>
              <a:gd name="connsiteX886" fmla="*/ 10478071 w 12192002"/>
              <a:gd name="connsiteY886" fmla="*/ 2114122 h 6858000"/>
              <a:gd name="connsiteX887" fmla="*/ 10468916 w 12192002"/>
              <a:gd name="connsiteY887" fmla="*/ 2032338 h 6858000"/>
              <a:gd name="connsiteX888" fmla="*/ 10573132 w 12192002"/>
              <a:gd name="connsiteY888" fmla="*/ 1991479 h 6858000"/>
              <a:gd name="connsiteX889" fmla="*/ 11066880 w 12192002"/>
              <a:gd name="connsiteY889" fmla="*/ 2371770 h 6858000"/>
              <a:gd name="connsiteX890" fmla="*/ 10573132 w 12192002"/>
              <a:gd name="connsiteY890" fmla="*/ 1991479 h 6858000"/>
              <a:gd name="connsiteX891" fmla="*/ 6591670 w 12192002"/>
              <a:gd name="connsiteY891" fmla="*/ 1988277 h 6858000"/>
              <a:gd name="connsiteX892" fmla="*/ 6747349 w 12192002"/>
              <a:gd name="connsiteY892" fmla="*/ 2160069 h 6858000"/>
              <a:gd name="connsiteX893" fmla="*/ 6760943 w 12192002"/>
              <a:gd name="connsiteY893" fmla="*/ 2177686 h 6858000"/>
              <a:gd name="connsiteX894" fmla="*/ 7021065 w 12192002"/>
              <a:gd name="connsiteY894" fmla="*/ 2498102 h 6858000"/>
              <a:gd name="connsiteX895" fmla="*/ 7155223 w 12192002"/>
              <a:gd name="connsiteY895" fmla="*/ 2650386 h 6858000"/>
              <a:gd name="connsiteX896" fmla="*/ 7203167 w 12192002"/>
              <a:gd name="connsiteY896" fmla="*/ 2697288 h 6858000"/>
              <a:gd name="connsiteX897" fmla="*/ 6937703 w 12192002"/>
              <a:gd name="connsiteY897" fmla="*/ 2321981 h 6858000"/>
              <a:gd name="connsiteX898" fmla="*/ 6591670 w 12192002"/>
              <a:gd name="connsiteY898" fmla="*/ 1988277 h 6858000"/>
              <a:gd name="connsiteX899" fmla="*/ 5798670 w 12192002"/>
              <a:gd name="connsiteY899" fmla="*/ 1981601 h 6858000"/>
              <a:gd name="connsiteX900" fmla="*/ 5754709 w 12192002"/>
              <a:gd name="connsiteY900" fmla="*/ 2071454 h 6858000"/>
              <a:gd name="connsiteX901" fmla="*/ 5763044 w 12192002"/>
              <a:gd name="connsiteY901" fmla="*/ 2842206 h 6858000"/>
              <a:gd name="connsiteX902" fmla="*/ 5764974 w 12192002"/>
              <a:gd name="connsiteY902" fmla="*/ 2799609 h 6858000"/>
              <a:gd name="connsiteX903" fmla="*/ 5767665 w 12192002"/>
              <a:gd name="connsiteY903" fmla="*/ 2666409 h 6858000"/>
              <a:gd name="connsiteX904" fmla="*/ 5763055 w 12192002"/>
              <a:gd name="connsiteY904" fmla="*/ 2579705 h 6858000"/>
              <a:gd name="connsiteX905" fmla="*/ 5758079 w 12192002"/>
              <a:gd name="connsiteY905" fmla="*/ 2492508 h 6858000"/>
              <a:gd name="connsiteX906" fmla="*/ 5779325 w 12192002"/>
              <a:gd name="connsiteY906" fmla="*/ 2197069 h 6858000"/>
              <a:gd name="connsiteX907" fmla="*/ 5798670 w 12192002"/>
              <a:gd name="connsiteY907" fmla="*/ 1981601 h 6858000"/>
              <a:gd name="connsiteX908" fmla="*/ 5829202 w 12192002"/>
              <a:gd name="connsiteY908" fmla="*/ 1971679 h 6858000"/>
              <a:gd name="connsiteX909" fmla="*/ 5809558 w 12192002"/>
              <a:gd name="connsiteY909" fmla="*/ 2198043 h 6858000"/>
              <a:gd name="connsiteX910" fmla="*/ 5788653 w 12192002"/>
              <a:gd name="connsiteY910" fmla="*/ 2489430 h 6858000"/>
              <a:gd name="connsiteX911" fmla="*/ 5793439 w 12192002"/>
              <a:gd name="connsiteY911" fmla="*/ 2575235 h 6858000"/>
              <a:gd name="connsiteX912" fmla="*/ 5796836 w 12192002"/>
              <a:gd name="connsiteY912" fmla="*/ 2637633 h 6858000"/>
              <a:gd name="connsiteX913" fmla="*/ 5818614 w 12192002"/>
              <a:gd name="connsiteY913" fmla="*/ 2473055 h 6858000"/>
              <a:gd name="connsiteX914" fmla="*/ 5829202 w 12192002"/>
              <a:gd name="connsiteY914" fmla="*/ 1971679 h 6858000"/>
              <a:gd name="connsiteX915" fmla="*/ 10578769 w 12192002"/>
              <a:gd name="connsiteY915" fmla="*/ 1962963 h 6858000"/>
              <a:gd name="connsiteX916" fmla="*/ 11073823 w 12192002"/>
              <a:gd name="connsiteY916" fmla="*/ 2338658 h 6858000"/>
              <a:gd name="connsiteX917" fmla="*/ 10578769 w 12192002"/>
              <a:gd name="connsiteY917" fmla="*/ 1962963 h 6858000"/>
              <a:gd name="connsiteX918" fmla="*/ 5911389 w 12192002"/>
              <a:gd name="connsiteY918" fmla="*/ 1898371 h 6858000"/>
              <a:gd name="connsiteX919" fmla="*/ 6237627 w 12192002"/>
              <a:gd name="connsiteY919" fmla="*/ 2231921 h 6858000"/>
              <a:gd name="connsiteX920" fmla="*/ 5911389 w 12192002"/>
              <a:gd name="connsiteY920" fmla="*/ 1898371 h 6858000"/>
              <a:gd name="connsiteX921" fmla="*/ 6944437 w 12192002"/>
              <a:gd name="connsiteY921" fmla="*/ 1575402 h 6858000"/>
              <a:gd name="connsiteX922" fmla="*/ 6304730 w 12192002"/>
              <a:gd name="connsiteY922" fmla="*/ 1766654 h 6858000"/>
              <a:gd name="connsiteX923" fmla="*/ 6944437 w 12192002"/>
              <a:gd name="connsiteY923" fmla="*/ 1575402 h 6858000"/>
              <a:gd name="connsiteX924" fmla="*/ 7019523 w 12192002"/>
              <a:gd name="connsiteY924" fmla="*/ 1519450 h 6858000"/>
              <a:gd name="connsiteX925" fmla="*/ 6298091 w 12192002"/>
              <a:gd name="connsiteY925" fmla="*/ 1737122 h 6858000"/>
              <a:gd name="connsiteX926" fmla="*/ 7019523 w 12192002"/>
              <a:gd name="connsiteY926" fmla="*/ 1519450 h 6858000"/>
              <a:gd name="connsiteX927" fmla="*/ 2399523 w 12192002"/>
              <a:gd name="connsiteY927" fmla="*/ 1428234 h 6858000"/>
              <a:gd name="connsiteX928" fmla="*/ 2224982 w 12192002"/>
              <a:gd name="connsiteY928" fmla="*/ 1826201 h 6858000"/>
              <a:gd name="connsiteX929" fmla="*/ 2096099 w 12192002"/>
              <a:gd name="connsiteY929" fmla="*/ 2345900 h 6858000"/>
              <a:gd name="connsiteX930" fmla="*/ 2283317 w 12192002"/>
              <a:gd name="connsiteY930" fmla="*/ 1796925 h 6858000"/>
              <a:gd name="connsiteX931" fmla="*/ 2448558 w 12192002"/>
              <a:gd name="connsiteY931" fmla="*/ 1373435 h 6858000"/>
              <a:gd name="connsiteX932" fmla="*/ 2312521 w 12192002"/>
              <a:gd name="connsiteY932" fmla="*/ 1806140 h 6858000"/>
              <a:gd name="connsiteX933" fmla="*/ 2127533 w 12192002"/>
              <a:gd name="connsiteY933" fmla="*/ 2348380 h 6858000"/>
              <a:gd name="connsiteX934" fmla="*/ 2358080 w 12192002"/>
              <a:gd name="connsiteY934" fmla="*/ 1866134 h 6858000"/>
              <a:gd name="connsiteX935" fmla="*/ 2407436 w 12192002"/>
              <a:gd name="connsiteY935" fmla="*/ 1651070 h 6858000"/>
              <a:gd name="connsiteX936" fmla="*/ 2448558 w 12192002"/>
              <a:gd name="connsiteY936" fmla="*/ 1373435 h 6858000"/>
              <a:gd name="connsiteX937" fmla="*/ 278707 w 12192002"/>
              <a:gd name="connsiteY937" fmla="*/ 1352270 h 6858000"/>
              <a:gd name="connsiteX938" fmla="*/ 321570 w 12192002"/>
              <a:gd name="connsiteY938" fmla="*/ 1861610 h 6858000"/>
              <a:gd name="connsiteX939" fmla="*/ 294281 w 12192002"/>
              <a:gd name="connsiteY939" fmla="*/ 1440658 h 6858000"/>
              <a:gd name="connsiteX940" fmla="*/ 1423821 w 12192002"/>
              <a:gd name="connsiteY940" fmla="*/ 1351958 h 6858000"/>
              <a:gd name="connsiteX941" fmla="*/ 1638521 w 12192002"/>
              <a:gd name="connsiteY941" fmla="*/ 1908470 h 6858000"/>
              <a:gd name="connsiteX942" fmla="*/ 1754199 w 12192002"/>
              <a:gd name="connsiteY942" fmla="*/ 2149284 h 6858000"/>
              <a:gd name="connsiteX943" fmla="*/ 1908359 w 12192002"/>
              <a:gd name="connsiteY943" fmla="*/ 2364988 h 6858000"/>
              <a:gd name="connsiteX944" fmla="*/ 1647661 w 12192002"/>
              <a:gd name="connsiteY944" fmla="*/ 1825945 h 6858000"/>
              <a:gd name="connsiteX945" fmla="*/ 1423821 w 12192002"/>
              <a:gd name="connsiteY945" fmla="*/ 1351958 h 6858000"/>
              <a:gd name="connsiteX946" fmla="*/ 9518298 w 12192002"/>
              <a:gd name="connsiteY946" fmla="*/ 1338235 h 6858000"/>
              <a:gd name="connsiteX947" fmla="*/ 9838009 w 12192002"/>
              <a:gd name="connsiteY947" fmla="*/ 2272553 h 6858000"/>
              <a:gd name="connsiteX948" fmla="*/ 9805906 w 12192002"/>
              <a:gd name="connsiteY948" fmla="*/ 2159819 h 6858000"/>
              <a:gd name="connsiteX949" fmla="*/ 9801623 w 12192002"/>
              <a:gd name="connsiteY949" fmla="*/ 2142555 h 6858000"/>
              <a:gd name="connsiteX950" fmla="*/ 9628671 w 12192002"/>
              <a:gd name="connsiteY950" fmla="*/ 1617375 h 6858000"/>
              <a:gd name="connsiteX951" fmla="*/ 9598299 w 12192002"/>
              <a:gd name="connsiteY951" fmla="*/ 1544643 h 6858000"/>
              <a:gd name="connsiteX952" fmla="*/ 9518298 w 12192002"/>
              <a:gd name="connsiteY952" fmla="*/ 1338235 h 6858000"/>
              <a:gd name="connsiteX953" fmla="*/ 1431890 w 12192002"/>
              <a:gd name="connsiteY953" fmla="*/ 1306475 h 6858000"/>
              <a:gd name="connsiteX954" fmla="*/ 1507597 w 12192002"/>
              <a:gd name="connsiteY954" fmla="*/ 1446132 h 6858000"/>
              <a:gd name="connsiteX955" fmla="*/ 1674586 w 12192002"/>
              <a:gd name="connsiteY955" fmla="*/ 1813832 h 6858000"/>
              <a:gd name="connsiteX956" fmla="*/ 1815950 w 12192002"/>
              <a:gd name="connsiteY956" fmla="*/ 2128564 h 6858000"/>
              <a:gd name="connsiteX957" fmla="*/ 1984242 w 12192002"/>
              <a:gd name="connsiteY957" fmla="*/ 2430829 h 6858000"/>
              <a:gd name="connsiteX958" fmla="*/ 2014023 w 12192002"/>
              <a:gd name="connsiteY958" fmla="*/ 2450995 h 6858000"/>
              <a:gd name="connsiteX959" fmla="*/ 1747337 w 12192002"/>
              <a:gd name="connsiteY959" fmla="*/ 1855264 h 6858000"/>
              <a:gd name="connsiteX960" fmla="*/ 1533749 w 12192002"/>
              <a:gd name="connsiteY960" fmla="*/ 1478656 h 6858000"/>
              <a:gd name="connsiteX961" fmla="*/ 1431890 w 12192002"/>
              <a:gd name="connsiteY961" fmla="*/ 1306475 h 6858000"/>
              <a:gd name="connsiteX962" fmla="*/ 5052692 w 12192002"/>
              <a:gd name="connsiteY962" fmla="*/ 1292994 h 6858000"/>
              <a:gd name="connsiteX963" fmla="*/ 5200661 w 12192002"/>
              <a:gd name="connsiteY963" fmla="*/ 1635186 h 6858000"/>
              <a:gd name="connsiteX964" fmla="*/ 5297138 w 12192002"/>
              <a:gd name="connsiteY964" fmla="*/ 1906351 h 6858000"/>
              <a:gd name="connsiteX965" fmla="*/ 5052692 w 12192002"/>
              <a:gd name="connsiteY965" fmla="*/ 1292994 h 6858000"/>
              <a:gd name="connsiteX966" fmla="*/ 9528078 w 12192002"/>
              <a:gd name="connsiteY966" fmla="*/ 1278636 h 6858000"/>
              <a:gd name="connsiteX967" fmla="*/ 9623946 w 12192002"/>
              <a:gd name="connsiteY967" fmla="*/ 1534260 h 6858000"/>
              <a:gd name="connsiteX968" fmla="*/ 9654858 w 12192002"/>
              <a:gd name="connsiteY968" fmla="*/ 1607218 h 6858000"/>
              <a:gd name="connsiteX969" fmla="*/ 9826304 w 12192002"/>
              <a:gd name="connsiteY969" fmla="*/ 2125320 h 6858000"/>
              <a:gd name="connsiteX970" fmla="*/ 9701198 w 12192002"/>
              <a:gd name="connsiteY970" fmla="*/ 1646797 h 6858000"/>
              <a:gd name="connsiteX971" fmla="*/ 9528078 w 12192002"/>
              <a:gd name="connsiteY971" fmla="*/ 1278636 h 6858000"/>
              <a:gd name="connsiteX972" fmla="*/ 5009948 w 12192002"/>
              <a:gd name="connsiteY972" fmla="*/ 1273619 h 6858000"/>
              <a:gd name="connsiteX973" fmla="*/ 5121777 w 12192002"/>
              <a:gd name="connsiteY973" fmla="*/ 1654213 h 6858000"/>
              <a:gd name="connsiteX974" fmla="*/ 5293545 w 12192002"/>
              <a:gd name="connsiteY974" fmla="*/ 2072247 h 6858000"/>
              <a:gd name="connsiteX975" fmla="*/ 5294042 w 12192002"/>
              <a:gd name="connsiteY975" fmla="*/ 2065019 h 6858000"/>
              <a:gd name="connsiteX976" fmla="*/ 5171936 w 12192002"/>
              <a:gd name="connsiteY976" fmla="*/ 1647613 h 6858000"/>
              <a:gd name="connsiteX977" fmla="*/ 5009948 w 12192002"/>
              <a:gd name="connsiteY977" fmla="*/ 1273619 h 6858000"/>
              <a:gd name="connsiteX978" fmla="*/ 655236 w 12192002"/>
              <a:gd name="connsiteY978" fmla="*/ 1268632 h 6858000"/>
              <a:gd name="connsiteX979" fmla="*/ 839521 w 12192002"/>
              <a:gd name="connsiteY979" fmla="*/ 1685315 h 6858000"/>
              <a:gd name="connsiteX980" fmla="*/ 1109416 w 12192002"/>
              <a:gd name="connsiteY980" fmla="*/ 2061663 h 6858000"/>
              <a:gd name="connsiteX981" fmla="*/ 1298300 w 12192002"/>
              <a:gd name="connsiteY981" fmla="*/ 2247742 h 6858000"/>
              <a:gd name="connsiteX982" fmla="*/ 1125871 w 12192002"/>
              <a:gd name="connsiteY982" fmla="*/ 1989513 h 6858000"/>
              <a:gd name="connsiteX983" fmla="*/ 981574 w 12192002"/>
              <a:gd name="connsiteY983" fmla="*/ 1783157 h 6858000"/>
              <a:gd name="connsiteX984" fmla="*/ 922198 w 12192002"/>
              <a:gd name="connsiteY984" fmla="*/ 1677437 h 6858000"/>
              <a:gd name="connsiteX985" fmla="*/ 869293 w 12192002"/>
              <a:gd name="connsiteY985" fmla="*/ 1583214 h 6858000"/>
              <a:gd name="connsiteX986" fmla="*/ 751431 w 12192002"/>
              <a:gd name="connsiteY986" fmla="*/ 1405731 h 6858000"/>
              <a:gd name="connsiteX987" fmla="*/ 6516292 w 12192002"/>
              <a:gd name="connsiteY987" fmla="*/ 1263064 h 6858000"/>
              <a:gd name="connsiteX988" fmla="*/ 5736320 w 12192002"/>
              <a:gd name="connsiteY988" fmla="*/ 1501803 h 6858000"/>
              <a:gd name="connsiteX989" fmla="*/ 6516292 w 12192002"/>
              <a:gd name="connsiteY989" fmla="*/ 1263064 h 6858000"/>
              <a:gd name="connsiteX990" fmla="*/ 291466 w 12192002"/>
              <a:gd name="connsiteY990" fmla="*/ 1250369 h 6858000"/>
              <a:gd name="connsiteX991" fmla="*/ 323180 w 12192002"/>
              <a:gd name="connsiteY991" fmla="*/ 1435283 h 6858000"/>
              <a:gd name="connsiteX992" fmla="*/ 349381 w 12192002"/>
              <a:gd name="connsiteY992" fmla="*/ 1875041 h 6858000"/>
              <a:gd name="connsiteX993" fmla="*/ 374363 w 12192002"/>
              <a:gd name="connsiteY993" fmla="*/ 1506494 h 6858000"/>
              <a:gd name="connsiteX994" fmla="*/ 302168 w 12192002"/>
              <a:gd name="connsiteY994" fmla="*/ 1274495 h 6858000"/>
              <a:gd name="connsiteX995" fmla="*/ 291466 w 12192002"/>
              <a:gd name="connsiteY995" fmla="*/ 1250369 h 6858000"/>
              <a:gd name="connsiteX996" fmla="*/ 678222 w 12192002"/>
              <a:gd name="connsiteY996" fmla="*/ 1248670 h 6858000"/>
              <a:gd name="connsiteX997" fmla="*/ 775536 w 12192002"/>
              <a:gd name="connsiteY997" fmla="*/ 1388015 h 6858000"/>
              <a:gd name="connsiteX998" fmla="*/ 894529 w 12192002"/>
              <a:gd name="connsiteY998" fmla="*/ 1567739 h 6858000"/>
              <a:gd name="connsiteX999" fmla="*/ 948000 w 12192002"/>
              <a:gd name="connsiteY999" fmla="*/ 1663088 h 6858000"/>
              <a:gd name="connsiteX1000" fmla="*/ 1006812 w 12192002"/>
              <a:gd name="connsiteY1000" fmla="*/ 1767683 h 6858000"/>
              <a:gd name="connsiteX1001" fmla="*/ 1149133 w 12192002"/>
              <a:gd name="connsiteY1001" fmla="*/ 1971513 h 6858000"/>
              <a:gd name="connsiteX1002" fmla="*/ 1333952 w 12192002"/>
              <a:gd name="connsiteY1002" fmla="*/ 2251620 h 6858000"/>
              <a:gd name="connsiteX1003" fmla="*/ 1337329 w 12192002"/>
              <a:gd name="connsiteY1003" fmla="*/ 2258350 h 6858000"/>
              <a:gd name="connsiteX1004" fmla="*/ 1014726 w 12192002"/>
              <a:gd name="connsiteY1004" fmla="*/ 1615556 h 6858000"/>
              <a:gd name="connsiteX1005" fmla="*/ 678222 w 12192002"/>
              <a:gd name="connsiteY1005" fmla="*/ 1248670 h 6858000"/>
              <a:gd name="connsiteX1006" fmla="*/ 9441752 w 12192002"/>
              <a:gd name="connsiteY1006" fmla="*/ 1245311 h 6858000"/>
              <a:gd name="connsiteX1007" fmla="*/ 9278979 w 12192002"/>
              <a:gd name="connsiteY1007" fmla="*/ 1406236 h 6858000"/>
              <a:gd name="connsiteX1008" fmla="*/ 9235540 w 12192002"/>
              <a:gd name="connsiteY1008" fmla="*/ 1546869 h 6858000"/>
              <a:gd name="connsiteX1009" fmla="*/ 9264074 w 12192002"/>
              <a:gd name="connsiteY1009" fmla="*/ 1557016 h 6858000"/>
              <a:gd name="connsiteX1010" fmla="*/ 9441752 w 12192002"/>
              <a:gd name="connsiteY1010" fmla="*/ 1245311 h 6858000"/>
              <a:gd name="connsiteX1011" fmla="*/ 6691602 w 12192002"/>
              <a:gd name="connsiteY1011" fmla="*/ 1140573 h 6858000"/>
              <a:gd name="connsiteX1012" fmla="*/ 6571100 w 12192002"/>
              <a:gd name="connsiteY1012" fmla="*/ 1183662 h 6858000"/>
              <a:gd name="connsiteX1013" fmla="*/ 6241687 w 12192002"/>
              <a:gd name="connsiteY1013" fmla="*/ 1257600 h 6858000"/>
              <a:gd name="connsiteX1014" fmla="*/ 5693009 w 12192002"/>
              <a:gd name="connsiteY1014" fmla="*/ 1478256 h 6858000"/>
              <a:gd name="connsiteX1015" fmla="*/ 6548420 w 12192002"/>
              <a:gd name="connsiteY1015" fmla="*/ 1214599 h 6858000"/>
              <a:gd name="connsiteX1016" fmla="*/ 6605473 w 12192002"/>
              <a:gd name="connsiteY1016" fmla="*/ 1184686 h 6858000"/>
              <a:gd name="connsiteX1017" fmla="*/ 6691602 w 12192002"/>
              <a:gd name="connsiteY1017" fmla="*/ 1140573 h 6858000"/>
              <a:gd name="connsiteX1018" fmla="*/ 4002475 w 12192002"/>
              <a:gd name="connsiteY1018" fmla="*/ 1037802 h 6858000"/>
              <a:gd name="connsiteX1019" fmla="*/ 4000324 w 12192002"/>
              <a:gd name="connsiteY1019" fmla="*/ 1039362 h 6858000"/>
              <a:gd name="connsiteX1020" fmla="*/ 4002862 w 12192002"/>
              <a:gd name="connsiteY1020" fmla="*/ 1042866 h 6858000"/>
              <a:gd name="connsiteX1021" fmla="*/ 4002475 w 12192002"/>
              <a:gd name="connsiteY1021" fmla="*/ 1037802 h 6858000"/>
              <a:gd name="connsiteX1022" fmla="*/ 506322 w 12192002"/>
              <a:gd name="connsiteY1022" fmla="*/ 1020997 h 6858000"/>
              <a:gd name="connsiteX1023" fmla="*/ 533068 w 12192002"/>
              <a:gd name="connsiteY1023" fmla="*/ 1029409 h 6858000"/>
              <a:gd name="connsiteX1024" fmla="*/ 1232525 w 12192002"/>
              <a:gd name="connsiteY1024" fmla="*/ 1804675 h 6858000"/>
              <a:gd name="connsiteX1025" fmla="*/ 1388858 w 12192002"/>
              <a:gd name="connsiteY1025" fmla="*/ 2368011 h 6858000"/>
              <a:gd name="connsiteX1026" fmla="*/ 1384098 w 12192002"/>
              <a:gd name="connsiteY1026" fmla="*/ 2378125 h 6858000"/>
              <a:gd name="connsiteX1027" fmla="*/ 1425393 w 12192002"/>
              <a:gd name="connsiteY1027" fmla="*/ 2589124 h 6858000"/>
              <a:gd name="connsiteX1028" fmla="*/ 1424001 w 12192002"/>
              <a:gd name="connsiteY1028" fmla="*/ 2597541 h 6858000"/>
              <a:gd name="connsiteX1029" fmla="*/ 2152729 w 12192002"/>
              <a:gd name="connsiteY1029" fmla="*/ 2864487 h 6858000"/>
              <a:gd name="connsiteX1030" fmla="*/ 2020609 w 12192002"/>
              <a:gd name="connsiteY1030" fmla="*/ 2539671 h 6858000"/>
              <a:gd name="connsiteX1031" fmla="*/ 2018920 w 12192002"/>
              <a:gd name="connsiteY1031" fmla="*/ 2536309 h 6858000"/>
              <a:gd name="connsiteX1032" fmla="*/ 1342441 w 12192002"/>
              <a:gd name="connsiteY1032" fmla="*/ 1173017 h 6858000"/>
              <a:gd name="connsiteX1033" fmla="*/ 1367925 w 12192002"/>
              <a:gd name="connsiteY1033" fmla="*/ 1135648 h 6858000"/>
              <a:gd name="connsiteX1034" fmla="*/ 1771401 w 12192002"/>
              <a:gd name="connsiteY1034" fmla="*/ 1806673 h 6858000"/>
              <a:gd name="connsiteX1035" fmla="*/ 1972385 w 12192002"/>
              <a:gd name="connsiteY1035" fmla="*/ 2198735 h 6858000"/>
              <a:gd name="connsiteX1036" fmla="*/ 2040892 w 12192002"/>
              <a:gd name="connsiteY1036" fmla="*/ 2405205 h 6858000"/>
              <a:gd name="connsiteX1037" fmla="*/ 2131689 w 12192002"/>
              <a:gd name="connsiteY1037" fmla="*/ 1936926 h 6858000"/>
              <a:gd name="connsiteX1038" fmla="*/ 2454820 w 12192002"/>
              <a:gd name="connsiteY1038" fmla="*/ 1248808 h 6858000"/>
              <a:gd name="connsiteX1039" fmla="*/ 2492512 w 12192002"/>
              <a:gd name="connsiteY1039" fmla="*/ 1302920 h 6858000"/>
              <a:gd name="connsiteX1040" fmla="*/ 2081216 w 12192002"/>
              <a:gd name="connsiteY1040" fmla="*/ 2527513 h 6858000"/>
              <a:gd name="connsiteX1041" fmla="*/ 2081211 w 12192002"/>
              <a:gd name="connsiteY1041" fmla="*/ 2528916 h 6858000"/>
              <a:gd name="connsiteX1042" fmla="*/ 2199067 w 12192002"/>
              <a:gd name="connsiteY1042" fmla="*/ 2884061 h 6858000"/>
              <a:gd name="connsiteX1043" fmla="*/ 3192586 w 12192002"/>
              <a:gd name="connsiteY1043" fmla="*/ 3411496 h 6858000"/>
              <a:gd name="connsiteX1044" fmla="*/ 3182620 w 12192002"/>
              <a:gd name="connsiteY1044" fmla="*/ 3483279 h 6858000"/>
              <a:gd name="connsiteX1045" fmla="*/ 2435119 w 12192002"/>
              <a:gd name="connsiteY1045" fmla="*/ 3080173 h 6858000"/>
              <a:gd name="connsiteX1046" fmla="*/ 2410152 w 12192002"/>
              <a:gd name="connsiteY1046" fmla="*/ 3063751 h 6858000"/>
              <a:gd name="connsiteX1047" fmla="*/ 2408099 w 12192002"/>
              <a:gd name="connsiteY1047" fmla="*/ 3064403 h 6858000"/>
              <a:gd name="connsiteX1048" fmla="*/ 2407218 w 12192002"/>
              <a:gd name="connsiteY1048" fmla="*/ 3070324 h 6858000"/>
              <a:gd name="connsiteX1049" fmla="*/ 2380138 w 12192002"/>
              <a:gd name="connsiteY1049" fmla="*/ 3099341 h 6858000"/>
              <a:gd name="connsiteX1050" fmla="*/ 1765923 w 12192002"/>
              <a:gd name="connsiteY1050" fmla="*/ 3581043 h 6858000"/>
              <a:gd name="connsiteX1051" fmla="*/ 1702258 w 12192002"/>
              <a:gd name="connsiteY1051" fmla="*/ 3612286 h 6858000"/>
              <a:gd name="connsiteX1052" fmla="*/ 1538370 w 12192002"/>
              <a:gd name="connsiteY1052" fmla="*/ 3811804 h 6858000"/>
              <a:gd name="connsiteX1053" fmla="*/ 542867 w 12192002"/>
              <a:gd name="connsiteY1053" fmla="*/ 4944092 h 6858000"/>
              <a:gd name="connsiteX1054" fmla="*/ 515800 w 12192002"/>
              <a:gd name="connsiteY1054" fmla="*/ 4862180 h 6858000"/>
              <a:gd name="connsiteX1055" fmla="*/ 909145 w 12192002"/>
              <a:gd name="connsiteY1055" fmla="*/ 4199225 h 6858000"/>
              <a:gd name="connsiteX1056" fmla="*/ 1214067 w 12192002"/>
              <a:gd name="connsiteY1056" fmla="*/ 3908561 h 6858000"/>
              <a:gd name="connsiteX1057" fmla="*/ 640967 w 12192002"/>
              <a:gd name="connsiteY1057" fmla="*/ 4105601 h 6858000"/>
              <a:gd name="connsiteX1058" fmla="*/ 112563 w 12192002"/>
              <a:gd name="connsiteY1058" fmla="*/ 4396952 h 6858000"/>
              <a:gd name="connsiteX1059" fmla="*/ 0 w 12192002"/>
              <a:gd name="connsiteY1059" fmla="*/ 4466006 h 6858000"/>
              <a:gd name="connsiteX1060" fmla="*/ 0 w 12192002"/>
              <a:gd name="connsiteY1060" fmla="*/ 4233763 h 6858000"/>
              <a:gd name="connsiteX1061" fmla="*/ 36881 w 12192002"/>
              <a:gd name="connsiteY1061" fmla="*/ 4200118 h 6858000"/>
              <a:gd name="connsiteX1062" fmla="*/ 910534 w 12192002"/>
              <a:gd name="connsiteY1062" fmla="*/ 3629753 h 6858000"/>
              <a:gd name="connsiteX1063" fmla="*/ 1578717 w 12192002"/>
              <a:gd name="connsiteY1063" fmla="*/ 3575982 h 6858000"/>
              <a:gd name="connsiteX1064" fmla="*/ 2338780 w 12192002"/>
              <a:gd name="connsiteY1064" fmla="*/ 3033725 h 6858000"/>
              <a:gd name="connsiteX1065" fmla="*/ 1807991 w 12192002"/>
              <a:gd name="connsiteY1065" fmla="*/ 2807184 h 6858000"/>
              <a:gd name="connsiteX1066" fmla="*/ 1416358 w 12192002"/>
              <a:gd name="connsiteY1066" fmla="*/ 3112571 h 6858000"/>
              <a:gd name="connsiteX1067" fmla="*/ 939066 w 12192002"/>
              <a:gd name="connsiteY1067" fmla="*/ 3378798 h 6858000"/>
              <a:gd name="connsiteX1068" fmla="*/ 115099 w 12192002"/>
              <a:gd name="connsiteY1068" fmla="*/ 3607650 h 6858000"/>
              <a:gd name="connsiteX1069" fmla="*/ 97284 w 12192002"/>
              <a:gd name="connsiteY1069" fmla="*/ 3520393 h 6858000"/>
              <a:gd name="connsiteX1070" fmla="*/ 922050 w 12192002"/>
              <a:gd name="connsiteY1070" fmla="*/ 3074867 h 6858000"/>
              <a:gd name="connsiteX1071" fmla="*/ 1405265 w 12192002"/>
              <a:gd name="connsiteY1071" fmla="*/ 3016319 h 6858000"/>
              <a:gd name="connsiteX1072" fmla="*/ 1407512 w 12192002"/>
              <a:gd name="connsiteY1072" fmla="*/ 3018001 h 6858000"/>
              <a:gd name="connsiteX1073" fmla="*/ 1726266 w 12192002"/>
              <a:gd name="connsiteY1073" fmla="*/ 2777274 h 6858000"/>
              <a:gd name="connsiteX1074" fmla="*/ 625390 w 12192002"/>
              <a:gd name="connsiteY1074" fmla="*/ 2514541 h 6858000"/>
              <a:gd name="connsiteX1075" fmla="*/ 619799 w 12192002"/>
              <a:gd name="connsiteY1075" fmla="*/ 2527180 h 6858000"/>
              <a:gd name="connsiteX1076" fmla="*/ 310030 w 12192002"/>
              <a:gd name="connsiteY1076" fmla="*/ 2771818 h 6858000"/>
              <a:gd name="connsiteX1077" fmla="*/ 173877 w 12192002"/>
              <a:gd name="connsiteY1077" fmla="*/ 2937056 h 6858000"/>
              <a:gd name="connsiteX1078" fmla="*/ 77889 w 12192002"/>
              <a:gd name="connsiteY1078" fmla="*/ 3138440 h 6858000"/>
              <a:gd name="connsiteX1079" fmla="*/ 0 w 12192002"/>
              <a:gd name="connsiteY1079" fmla="*/ 3271395 h 6858000"/>
              <a:gd name="connsiteX1080" fmla="*/ 0 w 12192002"/>
              <a:gd name="connsiteY1080" fmla="*/ 3153002 h 6858000"/>
              <a:gd name="connsiteX1081" fmla="*/ 2386 w 12192002"/>
              <a:gd name="connsiteY1081" fmla="*/ 3149203 h 6858000"/>
              <a:gd name="connsiteX1082" fmla="*/ 89753 w 12192002"/>
              <a:gd name="connsiteY1082" fmla="*/ 2987702 h 6858000"/>
              <a:gd name="connsiteX1083" fmla="*/ 76869 w 12192002"/>
              <a:gd name="connsiteY1083" fmla="*/ 3005404 h 6858000"/>
              <a:gd name="connsiteX1084" fmla="*/ 32049 w 12192002"/>
              <a:gd name="connsiteY1084" fmla="*/ 3065814 h 6858000"/>
              <a:gd name="connsiteX1085" fmla="*/ 0 w 12192002"/>
              <a:gd name="connsiteY1085" fmla="*/ 3108744 h 6858000"/>
              <a:gd name="connsiteX1086" fmla="*/ 0 w 12192002"/>
              <a:gd name="connsiteY1086" fmla="*/ 3058059 h 6858000"/>
              <a:gd name="connsiteX1087" fmla="*/ 7610 w 12192002"/>
              <a:gd name="connsiteY1087" fmla="*/ 3047889 h 6858000"/>
              <a:gd name="connsiteX1088" fmla="*/ 52419 w 12192002"/>
              <a:gd name="connsiteY1088" fmla="*/ 2987479 h 6858000"/>
              <a:gd name="connsiteX1089" fmla="*/ 59142 w 12192002"/>
              <a:gd name="connsiteY1089" fmla="*/ 2978488 h 6858000"/>
              <a:gd name="connsiteX1090" fmla="*/ 0 w 12192002"/>
              <a:gd name="connsiteY1090" fmla="*/ 3015334 h 6858000"/>
              <a:gd name="connsiteX1091" fmla="*/ 0 w 12192002"/>
              <a:gd name="connsiteY1091" fmla="*/ 2914286 h 6858000"/>
              <a:gd name="connsiteX1092" fmla="*/ 36383 w 12192002"/>
              <a:gd name="connsiteY1092" fmla="*/ 2901128 h 6858000"/>
              <a:gd name="connsiteX1093" fmla="*/ 156329 w 12192002"/>
              <a:gd name="connsiteY1093" fmla="*/ 2840533 h 6858000"/>
              <a:gd name="connsiteX1094" fmla="*/ 358355 w 12192002"/>
              <a:gd name="connsiteY1094" fmla="*/ 2620471 h 6858000"/>
              <a:gd name="connsiteX1095" fmla="*/ 510577 w 12192002"/>
              <a:gd name="connsiteY1095" fmla="*/ 2501244 h 6858000"/>
              <a:gd name="connsiteX1096" fmla="*/ 211967 w 12192002"/>
              <a:gd name="connsiteY1096" fmla="*/ 2479171 h 6858000"/>
              <a:gd name="connsiteX1097" fmla="*/ 0 w 12192002"/>
              <a:gd name="connsiteY1097" fmla="*/ 2476398 h 6858000"/>
              <a:gd name="connsiteX1098" fmla="*/ 0 w 12192002"/>
              <a:gd name="connsiteY1098" fmla="*/ 2389189 h 6858000"/>
              <a:gd name="connsiteX1099" fmla="*/ 103062 w 12192002"/>
              <a:gd name="connsiteY1099" fmla="*/ 2389518 h 6858000"/>
              <a:gd name="connsiteX1100" fmla="*/ 510734 w 12192002"/>
              <a:gd name="connsiteY1100" fmla="*/ 2416201 h 6858000"/>
              <a:gd name="connsiteX1101" fmla="*/ 279257 w 12192002"/>
              <a:gd name="connsiteY1101" fmla="*/ 2092102 h 6858000"/>
              <a:gd name="connsiteX1102" fmla="*/ 65265 w 12192002"/>
              <a:gd name="connsiteY1102" fmla="*/ 2006049 h 6858000"/>
              <a:gd name="connsiteX1103" fmla="*/ 0 w 12192002"/>
              <a:gd name="connsiteY1103" fmla="*/ 1982532 h 6858000"/>
              <a:gd name="connsiteX1104" fmla="*/ 0 w 12192002"/>
              <a:gd name="connsiteY1104" fmla="*/ 1912789 h 6858000"/>
              <a:gd name="connsiteX1105" fmla="*/ 97460 w 12192002"/>
              <a:gd name="connsiteY1105" fmla="*/ 1953725 h 6858000"/>
              <a:gd name="connsiteX1106" fmla="*/ 221272 w 12192002"/>
              <a:gd name="connsiteY1106" fmla="*/ 1980766 h 6858000"/>
              <a:gd name="connsiteX1107" fmla="*/ 116765 w 12192002"/>
              <a:gd name="connsiteY1107" fmla="*/ 1911033 h 6858000"/>
              <a:gd name="connsiteX1108" fmla="*/ 16405 w 12192002"/>
              <a:gd name="connsiteY1108" fmla="*/ 1803412 h 6858000"/>
              <a:gd name="connsiteX1109" fmla="*/ 0 w 12192002"/>
              <a:gd name="connsiteY1109" fmla="*/ 1784777 h 6858000"/>
              <a:gd name="connsiteX1110" fmla="*/ 0 w 12192002"/>
              <a:gd name="connsiteY1110" fmla="*/ 1740082 h 6858000"/>
              <a:gd name="connsiteX1111" fmla="*/ 39394 w 12192002"/>
              <a:gd name="connsiteY1111" fmla="*/ 1784856 h 6858000"/>
              <a:gd name="connsiteX1112" fmla="*/ 135813 w 12192002"/>
              <a:gd name="connsiteY1112" fmla="*/ 1888838 h 6858000"/>
              <a:gd name="connsiteX1113" fmla="*/ 242575 w 12192002"/>
              <a:gd name="connsiteY1113" fmla="*/ 1958841 h 6858000"/>
              <a:gd name="connsiteX1114" fmla="*/ 82197 w 12192002"/>
              <a:gd name="connsiteY1114" fmla="*/ 1754826 h 6858000"/>
              <a:gd name="connsiteX1115" fmla="*/ 0 w 12192002"/>
              <a:gd name="connsiteY1115" fmla="*/ 1679650 h 6858000"/>
              <a:gd name="connsiteX1116" fmla="*/ 0 w 12192002"/>
              <a:gd name="connsiteY1116" fmla="*/ 1602463 h 6858000"/>
              <a:gd name="connsiteX1117" fmla="*/ 84689 w 12192002"/>
              <a:gd name="connsiteY1117" fmla="*/ 1677442 h 6858000"/>
              <a:gd name="connsiteX1118" fmla="*/ 298437 w 12192002"/>
              <a:gd name="connsiteY1118" fmla="*/ 1968019 h 6858000"/>
              <a:gd name="connsiteX1119" fmla="*/ 227269 w 12192002"/>
              <a:gd name="connsiteY1119" fmla="*/ 1114064 h 6858000"/>
              <a:gd name="connsiteX1120" fmla="*/ 248003 w 12192002"/>
              <a:gd name="connsiteY1120" fmla="*/ 1089613 h 6858000"/>
              <a:gd name="connsiteX1121" fmla="*/ 427020 w 12192002"/>
              <a:gd name="connsiteY1121" fmla="*/ 1619803 h 6858000"/>
              <a:gd name="connsiteX1122" fmla="*/ 340345 w 12192002"/>
              <a:gd name="connsiteY1122" fmla="*/ 2027739 h 6858000"/>
              <a:gd name="connsiteX1123" fmla="*/ 360865 w 12192002"/>
              <a:gd name="connsiteY1123" fmla="*/ 2044827 h 6858000"/>
              <a:gd name="connsiteX1124" fmla="*/ 560414 w 12192002"/>
              <a:gd name="connsiteY1124" fmla="*/ 2421457 h 6858000"/>
              <a:gd name="connsiteX1125" fmla="*/ 1359703 w 12192002"/>
              <a:gd name="connsiteY1125" fmla="*/ 2578554 h 6858000"/>
              <a:gd name="connsiteX1126" fmla="*/ 1359422 w 12192002"/>
              <a:gd name="connsiteY1126" fmla="*/ 2577994 h 6858000"/>
              <a:gd name="connsiteX1127" fmla="*/ 828701 w 12192002"/>
              <a:gd name="connsiteY1127" fmla="*/ 1839520 h 6858000"/>
              <a:gd name="connsiteX1128" fmla="*/ 494427 w 12192002"/>
              <a:gd name="connsiteY1128" fmla="*/ 1092333 h 6858000"/>
              <a:gd name="connsiteX1129" fmla="*/ 506322 w 12192002"/>
              <a:gd name="connsiteY1129" fmla="*/ 1020997 h 6858000"/>
              <a:gd name="connsiteX1130" fmla="*/ 4570198 w 12192002"/>
              <a:gd name="connsiteY1130" fmla="*/ 978081 h 6858000"/>
              <a:gd name="connsiteX1131" fmla="*/ 4523691 w 12192002"/>
              <a:gd name="connsiteY1131" fmla="*/ 1127776 h 6858000"/>
              <a:gd name="connsiteX1132" fmla="*/ 4509875 w 12192002"/>
              <a:gd name="connsiteY1132" fmla="*/ 1167552 h 6858000"/>
              <a:gd name="connsiteX1133" fmla="*/ 4478168 w 12192002"/>
              <a:gd name="connsiteY1133" fmla="*/ 1260735 h 6858000"/>
              <a:gd name="connsiteX1134" fmla="*/ 4409309 w 12192002"/>
              <a:gd name="connsiteY1134" fmla="*/ 1666996 h 6858000"/>
              <a:gd name="connsiteX1135" fmla="*/ 4370031 w 12192002"/>
              <a:gd name="connsiteY1135" fmla="*/ 1955666 h 6858000"/>
              <a:gd name="connsiteX1136" fmla="*/ 4570198 w 12192002"/>
              <a:gd name="connsiteY1136" fmla="*/ 978081 h 6858000"/>
              <a:gd name="connsiteX1137" fmla="*/ 12149131 w 12192002"/>
              <a:gd name="connsiteY1137" fmla="*/ 959050 h 6858000"/>
              <a:gd name="connsiteX1138" fmla="*/ 12105664 w 12192002"/>
              <a:gd name="connsiteY1138" fmla="*/ 1006960 h 6858000"/>
              <a:gd name="connsiteX1139" fmla="*/ 11883102 w 12192002"/>
              <a:gd name="connsiteY1139" fmla="*/ 1184424 h 6858000"/>
              <a:gd name="connsiteX1140" fmla="*/ 11665174 w 12192002"/>
              <a:gd name="connsiteY1140" fmla="*/ 1317493 h 6858000"/>
              <a:gd name="connsiteX1141" fmla="*/ 11590337 w 12192002"/>
              <a:gd name="connsiteY1141" fmla="*/ 1348256 h 6858000"/>
              <a:gd name="connsiteX1142" fmla="*/ 11492588 w 12192002"/>
              <a:gd name="connsiteY1142" fmla="*/ 1390573 h 6858000"/>
              <a:gd name="connsiteX1143" fmla="*/ 11888865 w 12192002"/>
              <a:gd name="connsiteY1143" fmla="*/ 1220988 h 6858000"/>
              <a:gd name="connsiteX1144" fmla="*/ 12149131 w 12192002"/>
              <a:gd name="connsiteY1144" fmla="*/ 959050 h 6858000"/>
              <a:gd name="connsiteX1145" fmla="*/ 4557898 w 12192002"/>
              <a:gd name="connsiteY1145" fmla="*/ 900011 h 6858000"/>
              <a:gd name="connsiteX1146" fmla="*/ 4344840 w 12192002"/>
              <a:gd name="connsiteY1146" fmla="*/ 1922038 h 6858000"/>
              <a:gd name="connsiteX1147" fmla="*/ 4378710 w 12192002"/>
              <a:gd name="connsiteY1147" fmla="*/ 1665516 h 6858000"/>
              <a:gd name="connsiteX1148" fmla="*/ 4448798 w 12192002"/>
              <a:gd name="connsiteY1148" fmla="*/ 1253024 h 6858000"/>
              <a:gd name="connsiteX1149" fmla="*/ 4480315 w 12192002"/>
              <a:gd name="connsiteY1149" fmla="*/ 1158454 h 6858000"/>
              <a:gd name="connsiteX1150" fmla="*/ 4494133 w 12192002"/>
              <a:gd name="connsiteY1150" fmla="*/ 1118676 h 6858000"/>
              <a:gd name="connsiteX1151" fmla="*/ 4557898 w 12192002"/>
              <a:gd name="connsiteY1151" fmla="*/ 900011 h 6858000"/>
              <a:gd name="connsiteX1152" fmla="*/ 5870151 w 12192002"/>
              <a:gd name="connsiteY1152" fmla="*/ 898890 h 6858000"/>
              <a:gd name="connsiteX1153" fmla="*/ 5861335 w 12192002"/>
              <a:gd name="connsiteY1153" fmla="*/ 899177 h 6858000"/>
              <a:gd name="connsiteX1154" fmla="*/ 5843702 w 12192002"/>
              <a:gd name="connsiteY1154" fmla="*/ 899748 h 6858000"/>
              <a:gd name="connsiteX1155" fmla="*/ 5651107 w 12192002"/>
              <a:gd name="connsiteY1155" fmla="*/ 920306 h 6858000"/>
              <a:gd name="connsiteX1156" fmla="*/ 5459407 w 12192002"/>
              <a:gd name="connsiteY1156" fmla="*/ 940975 h 6858000"/>
              <a:gd name="connsiteX1157" fmla="*/ 5374846 w 12192002"/>
              <a:gd name="connsiteY1157" fmla="*/ 941988 h 6858000"/>
              <a:gd name="connsiteX1158" fmla="*/ 5256105 w 12192002"/>
              <a:gd name="connsiteY1158" fmla="*/ 945632 h 6858000"/>
              <a:gd name="connsiteX1159" fmla="*/ 5107071 w 12192002"/>
              <a:gd name="connsiteY1159" fmla="*/ 969720 h 6858000"/>
              <a:gd name="connsiteX1160" fmla="*/ 4998681 w 12192002"/>
              <a:gd name="connsiteY1160" fmla="*/ 988771 h 6858000"/>
              <a:gd name="connsiteX1161" fmla="*/ 5870151 w 12192002"/>
              <a:gd name="connsiteY1161" fmla="*/ 898890 h 6858000"/>
              <a:gd name="connsiteX1162" fmla="*/ 12190084 w 12192002"/>
              <a:gd name="connsiteY1162" fmla="*/ 854709 h 6858000"/>
              <a:gd name="connsiteX1163" fmla="*/ 12162947 w 12192002"/>
              <a:gd name="connsiteY1163" fmla="*/ 879275 h 6858000"/>
              <a:gd name="connsiteX1164" fmla="*/ 11721478 w 12192002"/>
              <a:gd name="connsiteY1164" fmla="*/ 1216434 h 6858000"/>
              <a:gd name="connsiteX1165" fmla="*/ 11680712 w 12192002"/>
              <a:gd name="connsiteY1165" fmla="*/ 1239730 h 6858000"/>
              <a:gd name="connsiteX1166" fmla="*/ 11505347 w 12192002"/>
              <a:gd name="connsiteY1166" fmla="*/ 1352837 h 6858000"/>
              <a:gd name="connsiteX1167" fmla="*/ 11580962 w 12192002"/>
              <a:gd name="connsiteY1167" fmla="*/ 1321759 h 6858000"/>
              <a:gd name="connsiteX1168" fmla="*/ 11654234 w 12192002"/>
              <a:gd name="connsiteY1168" fmla="*/ 1291618 h 6858000"/>
              <a:gd name="connsiteX1169" fmla="*/ 11867274 w 12192002"/>
              <a:gd name="connsiteY1169" fmla="*/ 1160983 h 6858000"/>
              <a:gd name="connsiteX1170" fmla="*/ 12086035 w 12192002"/>
              <a:gd name="connsiteY1170" fmla="*/ 986418 h 6858000"/>
              <a:gd name="connsiteX1171" fmla="*/ 12190084 w 12192002"/>
              <a:gd name="connsiteY1171" fmla="*/ 854709 h 6858000"/>
              <a:gd name="connsiteX1172" fmla="*/ 5504425 w 12192002"/>
              <a:gd name="connsiteY1172" fmla="*/ 848067 h 6858000"/>
              <a:gd name="connsiteX1173" fmla="*/ 4968849 w 12192002"/>
              <a:gd name="connsiteY1173" fmla="*/ 962318 h 6858000"/>
              <a:gd name="connsiteX1174" fmla="*/ 5104039 w 12192002"/>
              <a:gd name="connsiteY1174" fmla="*/ 940634 h 6858000"/>
              <a:gd name="connsiteX1175" fmla="*/ 5256311 w 12192002"/>
              <a:gd name="connsiteY1175" fmla="*/ 916490 h 6858000"/>
              <a:gd name="connsiteX1176" fmla="*/ 5377381 w 12192002"/>
              <a:gd name="connsiteY1176" fmla="*/ 912671 h 6858000"/>
              <a:gd name="connsiteX1177" fmla="*/ 5460148 w 12192002"/>
              <a:gd name="connsiteY1177" fmla="*/ 911442 h 6858000"/>
              <a:gd name="connsiteX1178" fmla="*/ 5648970 w 12192002"/>
              <a:gd name="connsiteY1178" fmla="*/ 891331 h 6858000"/>
              <a:gd name="connsiteX1179" fmla="*/ 5844807 w 12192002"/>
              <a:gd name="connsiteY1179" fmla="*/ 870718 h 6858000"/>
              <a:gd name="connsiteX1180" fmla="*/ 5862975 w 12192002"/>
              <a:gd name="connsiteY1180" fmla="*/ 869756 h 6858000"/>
              <a:gd name="connsiteX1181" fmla="*/ 5920887 w 12192002"/>
              <a:gd name="connsiteY1181" fmla="*/ 865929 h 6858000"/>
              <a:gd name="connsiteX1182" fmla="*/ 5504425 w 12192002"/>
              <a:gd name="connsiteY1182" fmla="*/ 848067 h 6858000"/>
              <a:gd name="connsiteX1183" fmla="*/ 8924104 w 12192002"/>
              <a:gd name="connsiteY1183" fmla="*/ 777000 h 6858000"/>
              <a:gd name="connsiteX1184" fmla="*/ 8921999 w 12192002"/>
              <a:gd name="connsiteY1184" fmla="*/ 794136 h 6858000"/>
              <a:gd name="connsiteX1185" fmla="*/ 8916066 w 12192002"/>
              <a:gd name="connsiteY1185" fmla="*/ 843129 h 6858000"/>
              <a:gd name="connsiteX1186" fmla="*/ 8909852 w 12192002"/>
              <a:gd name="connsiteY1186" fmla="*/ 1005313 h 6858000"/>
              <a:gd name="connsiteX1187" fmla="*/ 8936982 w 12192002"/>
              <a:gd name="connsiteY1187" fmla="*/ 1614896 h 6858000"/>
              <a:gd name="connsiteX1188" fmla="*/ 8939706 w 12192002"/>
              <a:gd name="connsiteY1188" fmla="*/ 1632791 h 6858000"/>
              <a:gd name="connsiteX1189" fmla="*/ 8946691 w 12192002"/>
              <a:gd name="connsiteY1189" fmla="*/ 1680170 h 6858000"/>
              <a:gd name="connsiteX1190" fmla="*/ 8947643 w 12192002"/>
              <a:gd name="connsiteY1190" fmla="*/ 1649028 h 6858000"/>
              <a:gd name="connsiteX1191" fmla="*/ 8931687 w 12192002"/>
              <a:gd name="connsiteY1191" fmla="*/ 871628 h 6858000"/>
              <a:gd name="connsiteX1192" fmla="*/ 8929804 w 12192002"/>
              <a:gd name="connsiteY1192" fmla="*/ 850229 h 6858000"/>
              <a:gd name="connsiteX1193" fmla="*/ 8924104 w 12192002"/>
              <a:gd name="connsiteY1193" fmla="*/ 777000 h 6858000"/>
              <a:gd name="connsiteX1194" fmla="*/ 8951219 w 12192002"/>
              <a:gd name="connsiteY1194" fmla="*/ 764662 h 6858000"/>
              <a:gd name="connsiteX1195" fmla="*/ 8957270 w 12192002"/>
              <a:gd name="connsiteY1195" fmla="*/ 847698 h 6858000"/>
              <a:gd name="connsiteX1196" fmla="*/ 8959153 w 12192002"/>
              <a:gd name="connsiteY1196" fmla="*/ 869097 h 6858000"/>
              <a:gd name="connsiteX1197" fmla="*/ 8976081 w 12192002"/>
              <a:gd name="connsiteY1197" fmla="*/ 1619865 h 6858000"/>
              <a:gd name="connsiteX1198" fmla="*/ 8951219 w 12192002"/>
              <a:gd name="connsiteY1198" fmla="*/ 764662 h 6858000"/>
              <a:gd name="connsiteX1199" fmla="*/ 8898081 w 12192002"/>
              <a:gd name="connsiteY1199" fmla="*/ 630137 h 6858000"/>
              <a:gd name="connsiteX1200" fmla="*/ 8910095 w 12192002"/>
              <a:gd name="connsiteY1200" fmla="*/ 1626691 h 6858000"/>
              <a:gd name="connsiteX1201" fmla="*/ 8908822 w 12192002"/>
              <a:gd name="connsiteY1201" fmla="*/ 1619067 h 6858000"/>
              <a:gd name="connsiteX1202" fmla="*/ 8881669 w 12192002"/>
              <a:gd name="connsiteY1202" fmla="*/ 1004967 h 6858000"/>
              <a:gd name="connsiteX1203" fmla="*/ 8888265 w 12192002"/>
              <a:gd name="connsiteY1203" fmla="*/ 840369 h 6858000"/>
              <a:gd name="connsiteX1204" fmla="*/ 8894429 w 12192002"/>
              <a:gd name="connsiteY1204" fmla="*/ 790831 h 6858000"/>
              <a:gd name="connsiteX1205" fmla="*/ 8898081 w 12192002"/>
              <a:gd name="connsiteY1205" fmla="*/ 630137 h 6858000"/>
              <a:gd name="connsiteX1206" fmla="*/ 11491396 w 12192002"/>
              <a:gd name="connsiteY1206" fmla="*/ 623931 h 6858000"/>
              <a:gd name="connsiteX1207" fmla="*/ 11413329 w 12192002"/>
              <a:gd name="connsiteY1207" fmla="*/ 662344 h 6858000"/>
              <a:gd name="connsiteX1208" fmla="*/ 10966547 w 12192002"/>
              <a:gd name="connsiteY1208" fmla="*/ 818916 h 6858000"/>
              <a:gd name="connsiteX1209" fmla="*/ 10498883 w 12192002"/>
              <a:gd name="connsiteY1209" fmla="*/ 1111507 h 6858000"/>
              <a:gd name="connsiteX1210" fmla="*/ 10671292 w 12192002"/>
              <a:gd name="connsiteY1210" fmla="*/ 1035777 h 6858000"/>
              <a:gd name="connsiteX1211" fmla="*/ 10685894 w 12192002"/>
              <a:gd name="connsiteY1211" fmla="*/ 1027151 h 6858000"/>
              <a:gd name="connsiteX1212" fmla="*/ 11104337 w 12192002"/>
              <a:gd name="connsiteY1212" fmla="*/ 817377 h 6858000"/>
              <a:gd name="connsiteX1213" fmla="*/ 11491396 w 12192002"/>
              <a:gd name="connsiteY1213" fmla="*/ 623931 h 6858000"/>
              <a:gd name="connsiteX1214" fmla="*/ 10779304 w 12192002"/>
              <a:gd name="connsiteY1214" fmla="*/ 584486 h 6858000"/>
              <a:gd name="connsiteX1215" fmla="*/ 10658378 w 12192002"/>
              <a:gd name="connsiteY1215" fmla="*/ 772788 h 6858000"/>
              <a:gd name="connsiteX1216" fmla="*/ 10475581 w 12192002"/>
              <a:gd name="connsiteY1216" fmla="*/ 1070739 h 6858000"/>
              <a:gd name="connsiteX1217" fmla="*/ 10735178 w 12192002"/>
              <a:gd name="connsiteY1217" fmla="*/ 693281 h 6858000"/>
              <a:gd name="connsiteX1218" fmla="*/ 10132488 w 12192002"/>
              <a:gd name="connsiteY1218" fmla="*/ 518596 h 6858000"/>
              <a:gd name="connsiteX1219" fmla="*/ 9879465 w 12192002"/>
              <a:gd name="connsiteY1219" fmla="*/ 567273 h 6858000"/>
              <a:gd name="connsiteX1220" fmla="*/ 9364243 w 12192002"/>
              <a:gd name="connsiteY1220" fmla="*/ 809468 h 6858000"/>
              <a:gd name="connsiteX1221" fmla="*/ 9366655 w 12192002"/>
              <a:gd name="connsiteY1221" fmla="*/ 809848 h 6858000"/>
              <a:gd name="connsiteX1222" fmla="*/ 9914233 w 12192002"/>
              <a:gd name="connsiteY1222" fmla="*/ 596159 h 6858000"/>
              <a:gd name="connsiteX1223" fmla="*/ 10264524 w 12192002"/>
              <a:gd name="connsiteY1223" fmla="*/ 501747 h 6858000"/>
              <a:gd name="connsiteX1224" fmla="*/ 9922837 w 12192002"/>
              <a:gd name="connsiteY1224" fmla="*/ 622979 h 6858000"/>
              <a:gd name="connsiteX1225" fmla="*/ 9416908 w 12192002"/>
              <a:gd name="connsiteY1225" fmla="*/ 818889 h 6858000"/>
              <a:gd name="connsiteX1226" fmla="*/ 9418234 w 12192002"/>
              <a:gd name="connsiteY1226" fmla="*/ 818810 h 6858000"/>
              <a:gd name="connsiteX1227" fmla="*/ 10264524 w 12192002"/>
              <a:gd name="connsiteY1227" fmla="*/ 501747 h 6858000"/>
              <a:gd name="connsiteX1228" fmla="*/ 10802699 w 12192002"/>
              <a:gd name="connsiteY1228" fmla="*/ 488163 h 6858000"/>
              <a:gd name="connsiteX1229" fmla="*/ 10618739 w 12192002"/>
              <a:gd name="connsiteY1229" fmla="*/ 734118 h 6858000"/>
              <a:gd name="connsiteX1230" fmla="*/ 10604580 w 12192002"/>
              <a:gd name="connsiteY1230" fmla="*/ 753877 h 6858000"/>
              <a:gd name="connsiteX1231" fmla="*/ 10529643 w 12192002"/>
              <a:gd name="connsiteY1231" fmla="*/ 867004 h 6858000"/>
              <a:gd name="connsiteX1232" fmla="*/ 10462194 w 12192002"/>
              <a:gd name="connsiteY1232" fmla="*/ 1035452 h 6858000"/>
              <a:gd name="connsiteX1233" fmla="*/ 10635117 w 12192002"/>
              <a:gd name="connsiteY1233" fmla="*/ 757788 h 6858000"/>
              <a:gd name="connsiteX1234" fmla="*/ 10802699 w 12192002"/>
              <a:gd name="connsiteY1234" fmla="*/ 488163 h 6858000"/>
              <a:gd name="connsiteX1235" fmla="*/ 10359107 w 12192002"/>
              <a:gd name="connsiteY1235" fmla="*/ 485136 h 6858000"/>
              <a:gd name="connsiteX1236" fmla="*/ 9515108 w 12192002"/>
              <a:gd name="connsiteY1236" fmla="*/ 825701 h 6858000"/>
              <a:gd name="connsiteX1237" fmla="*/ 10359107 w 12192002"/>
              <a:gd name="connsiteY1237" fmla="*/ 485136 h 6858000"/>
              <a:gd name="connsiteX1238" fmla="*/ 11886089 w 12192002"/>
              <a:gd name="connsiteY1238" fmla="*/ 483936 h 6858000"/>
              <a:gd name="connsiteX1239" fmla="*/ 11622890 w 12192002"/>
              <a:gd name="connsiteY1239" fmla="*/ 661575 h 6858000"/>
              <a:gd name="connsiteX1240" fmla="*/ 11038640 w 12192002"/>
              <a:gd name="connsiteY1240" fmla="*/ 996875 h 6858000"/>
              <a:gd name="connsiteX1241" fmla="*/ 10561310 w 12192002"/>
              <a:gd name="connsiteY1241" fmla="*/ 1145020 h 6858000"/>
              <a:gd name="connsiteX1242" fmla="*/ 10675127 w 12192002"/>
              <a:gd name="connsiteY1242" fmla="*/ 1163586 h 6858000"/>
              <a:gd name="connsiteX1243" fmla="*/ 11120351 w 12192002"/>
              <a:gd name="connsiteY1243" fmla="*/ 990907 h 6858000"/>
              <a:gd name="connsiteX1244" fmla="*/ 11648506 w 12192002"/>
              <a:gd name="connsiteY1244" fmla="*/ 680145 h 6858000"/>
              <a:gd name="connsiteX1245" fmla="*/ 11886089 w 12192002"/>
              <a:gd name="connsiteY1245" fmla="*/ 483936 h 6858000"/>
              <a:gd name="connsiteX1246" fmla="*/ 3607114 w 12192002"/>
              <a:gd name="connsiteY1246" fmla="*/ 467441 h 6858000"/>
              <a:gd name="connsiteX1247" fmla="*/ 3296242 w 12192002"/>
              <a:gd name="connsiteY1247" fmla="*/ 807991 h 6858000"/>
              <a:gd name="connsiteX1248" fmla="*/ 3174674 w 12192002"/>
              <a:gd name="connsiteY1248" fmla="*/ 919759 h 6858000"/>
              <a:gd name="connsiteX1249" fmla="*/ 3042978 w 12192002"/>
              <a:gd name="connsiteY1249" fmla="*/ 1054894 h 6858000"/>
              <a:gd name="connsiteX1250" fmla="*/ 2968914 w 12192002"/>
              <a:gd name="connsiteY1250" fmla="*/ 1133756 h 6858000"/>
              <a:gd name="connsiteX1251" fmla="*/ 3103823 w 12192002"/>
              <a:gd name="connsiteY1251" fmla="*/ 1026814 h 6858000"/>
              <a:gd name="connsiteX1252" fmla="*/ 3607114 w 12192002"/>
              <a:gd name="connsiteY1252" fmla="*/ 467441 h 6858000"/>
              <a:gd name="connsiteX1253" fmla="*/ 10784544 w 12192002"/>
              <a:gd name="connsiteY1253" fmla="*/ 465669 h 6858000"/>
              <a:gd name="connsiteX1254" fmla="*/ 10426419 w 12192002"/>
              <a:gd name="connsiteY1254" fmla="*/ 1062158 h 6858000"/>
              <a:gd name="connsiteX1255" fmla="*/ 10471732 w 12192002"/>
              <a:gd name="connsiteY1255" fmla="*/ 921679 h 6858000"/>
              <a:gd name="connsiteX1256" fmla="*/ 10504824 w 12192002"/>
              <a:gd name="connsiteY1256" fmla="*/ 852631 h 6858000"/>
              <a:gd name="connsiteX1257" fmla="*/ 10582237 w 12192002"/>
              <a:gd name="connsiteY1257" fmla="*/ 736692 h 6858000"/>
              <a:gd name="connsiteX1258" fmla="*/ 10596401 w 12192002"/>
              <a:gd name="connsiteY1258" fmla="*/ 716935 h 6858000"/>
              <a:gd name="connsiteX1259" fmla="*/ 10784544 w 12192002"/>
              <a:gd name="connsiteY1259" fmla="*/ 465669 h 6858000"/>
              <a:gd name="connsiteX1260" fmla="*/ 11916494 w 12192002"/>
              <a:gd name="connsiteY1260" fmla="*/ 422768 h 6858000"/>
              <a:gd name="connsiteX1261" fmla="*/ 11703185 w 12192002"/>
              <a:gd name="connsiteY1261" fmla="*/ 528178 h 6858000"/>
              <a:gd name="connsiteX1262" fmla="*/ 11680755 w 12192002"/>
              <a:gd name="connsiteY1262" fmla="*/ 543149 h 6858000"/>
              <a:gd name="connsiteX1263" fmla="*/ 11116818 w 12192002"/>
              <a:gd name="connsiteY1263" fmla="*/ 842623 h 6858000"/>
              <a:gd name="connsiteX1264" fmla="*/ 10700164 w 12192002"/>
              <a:gd name="connsiteY1264" fmla="*/ 1051220 h 6858000"/>
              <a:gd name="connsiteX1265" fmla="*/ 10685570 w 12192002"/>
              <a:gd name="connsiteY1265" fmla="*/ 1059849 h 6858000"/>
              <a:gd name="connsiteX1266" fmla="*/ 10584288 w 12192002"/>
              <a:gd name="connsiteY1266" fmla="*/ 1113543 h 6858000"/>
              <a:gd name="connsiteX1267" fmla="*/ 11026698 w 12192002"/>
              <a:gd name="connsiteY1267" fmla="*/ 971858 h 6858000"/>
              <a:gd name="connsiteX1268" fmla="*/ 11607604 w 12192002"/>
              <a:gd name="connsiteY1268" fmla="*/ 638368 h 6858000"/>
              <a:gd name="connsiteX1269" fmla="*/ 11919452 w 12192002"/>
              <a:gd name="connsiteY1269" fmla="*/ 423380 h 6858000"/>
              <a:gd name="connsiteX1270" fmla="*/ 11916494 w 12192002"/>
              <a:gd name="connsiteY1270" fmla="*/ 422768 h 6858000"/>
              <a:gd name="connsiteX1271" fmla="*/ 8148168 w 12192002"/>
              <a:gd name="connsiteY1271" fmla="*/ 416949 h 6858000"/>
              <a:gd name="connsiteX1272" fmla="*/ 7862052 w 12192002"/>
              <a:gd name="connsiteY1272" fmla="*/ 694330 h 6858000"/>
              <a:gd name="connsiteX1273" fmla="*/ 7808002 w 12192002"/>
              <a:gd name="connsiteY1273" fmla="*/ 759654 h 6858000"/>
              <a:gd name="connsiteX1274" fmla="*/ 8295299 w 12192002"/>
              <a:gd name="connsiteY1274" fmla="*/ 416143 h 6858000"/>
              <a:gd name="connsiteX1275" fmla="*/ 8309124 w 12192002"/>
              <a:gd name="connsiteY1275" fmla="*/ 534021 h 6858000"/>
              <a:gd name="connsiteX1276" fmla="*/ 8293154 w 12192002"/>
              <a:gd name="connsiteY1276" fmla="*/ 672115 h 6858000"/>
              <a:gd name="connsiteX1277" fmla="*/ 8279099 w 12192002"/>
              <a:gd name="connsiteY1277" fmla="*/ 769176 h 6858000"/>
              <a:gd name="connsiteX1278" fmla="*/ 8309186 w 12192002"/>
              <a:gd name="connsiteY1278" fmla="*/ 1060039 h 6858000"/>
              <a:gd name="connsiteX1279" fmla="*/ 8410512 w 12192002"/>
              <a:gd name="connsiteY1279" fmla="*/ 1511108 h 6858000"/>
              <a:gd name="connsiteX1280" fmla="*/ 8351657 w 12192002"/>
              <a:gd name="connsiteY1280" fmla="*/ 521768 h 6858000"/>
              <a:gd name="connsiteX1281" fmla="*/ 8295299 w 12192002"/>
              <a:gd name="connsiteY1281" fmla="*/ 416143 h 6858000"/>
              <a:gd name="connsiteX1282" fmla="*/ 8266483 w 12192002"/>
              <a:gd name="connsiteY1282" fmla="*/ 414244 h 6858000"/>
              <a:gd name="connsiteX1283" fmla="*/ 8343425 w 12192002"/>
              <a:gd name="connsiteY1283" fmla="*/ 1357811 h 6858000"/>
              <a:gd name="connsiteX1284" fmla="*/ 8282114 w 12192002"/>
              <a:gd name="connsiteY1284" fmla="*/ 1064671 h 6858000"/>
              <a:gd name="connsiteX1285" fmla="*/ 8251298 w 12192002"/>
              <a:gd name="connsiteY1285" fmla="*/ 766414 h 6858000"/>
              <a:gd name="connsiteX1286" fmla="*/ 8265729 w 12192002"/>
              <a:gd name="connsiteY1286" fmla="*/ 666939 h 6858000"/>
              <a:gd name="connsiteX1287" fmla="*/ 8281494 w 12192002"/>
              <a:gd name="connsiteY1287" fmla="*/ 533909 h 6858000"/>
              <a:gd name="connsiteX1288" fmla="*/ 8266483 w 12192002"/>
              <a:gd name="connsiteY1288" fmla="*/ 414244 h 6858000"/>
              <a:gd name="connsiteX1289" fmla="*/ 8140802 w 12192002"/>
              <a:gd name="connsiteY1289" fmla="*/ 388720 h 6858000"/>
              <a:gd name="connsiteX1290" fmla="*/ 7860379 w 12192002"/>
              <a:gd name="connsiteY1290" fmla="*/ 596411 h 6858000"/>
              <a:gd name="connsiteX1291" fmla="*/ 7737688 w 12192002"/>
              <a:gd name="connsiteY1291" fmla="*/ 790400 h 6858000"/>
              <a:gd name="connsiteX1292" fmla="*/ 7726885 w 12192002"/>
              <a:gd name="connsiteY1292" fmla="*/ 812869 h 6858000"/>
              <a:gd name="connsiteX1293" fmla="*/ 7840490 w 12192002"/>
              <a:gd name="connsiteY1293" fmla="*/ 676832 h 6858000"/>
              <a:gd name="connsiteX1294" fmla="*/ 8140802 w 12192002"/>
              <a:gd name="connsiteY1294" fmla="*/ 388720 h 6858000"/>
              <a:gd name="connsiteX1295" fmla="*/ 3744487 w 12192002"/>
              <a:gd name="connsiteY1295" fmla="*/ 383136 h 6858000"/>
              <a:gd name="connsiteX1296" fmla="*/ 3970213 w 12192002"/>
              <a:gd name="connsiteY1296" fmla="*/ 995559 h 6858000"/>
              <a:gd name="connsiteX1297" fmla="*/ 3744487 w 12192002"/>
              <a:gd name="connsiteY1297" fmla="*/ 383136 h 6858000"/>
              <a:gd name="connsiteX1298" fmla="*/ 3624562 w 12192002"/>
              <a:gd name="connsiteY1298" fmla="*/ 367041 h 6858000"/>
              <a:gd name="connsiteX1299" fmla="*/ 3489712 w 12192002"/>
              <a:gd name="connsiteY1299" fmla="*/ 485386 h 6858000"/>
              <a:gd name="connsiteX1300" fmla="*/ 3182994 w 12192002"/>
              <a:gd name="connsiteY1300" fmla="*/ 828265 h 6858000"/>
              <a:gd name="connsiteX1301" fmla="*/ 2892114 w 12192002"/>
              <a:gd name="connsiteY1301" fmla="*/ 1172635 h 6858000"/>
              <a:gd name="connsiteX1302" fmla="*/ 3021459 w 12192002"/>
              <a:gd name="connsiteY1302" fmla="*/ 1035385 h 6858000"/>
              <a:gd name="connsiteX1303" fmla="*/ 3153873 w 12192002"/>
              <a:gd name="connsiteY1303" fmla="*/ 898971 h 6858000"/>
              <a:gd name="connsiteX1304" fmla="*/ 3276511 w 12192002"/>
              <a:gd name="connsiteY1304" fmla="*/ 786423 h 6858000"/>
              <a:gd name="connsiteX1305" fmla="*/ 3584154 w 12192002"/>
              <a:gd name="connsiteY1305" fmla="*/ 448218 h 6858000"/>
              <a:gd name="connsiteX1306" fmla="*/ 3624562 w 12192002"/>
              <a:gd name="connsiteY1306" fmla="*/ 367041 h 6858000"/>
              <a:gd name="connsiteX1307" fmla="*/ 3766672 w 12192002"/>
              <a:gd name="connsiteY1307" fmla="*/ 359429 h 6858000"/>
              <a:gd name="connsiteX1308" fmla="*/ 3996338 w 12192002"/>
              <a:gd name="connsiteY1308" fmla="*/ 968237 h 6858000"/>
              <a:gd name="connsiteX1309" fmla="*/ 3766672 w 12192002"/>
              <a:gd name="connsiteY1309" fmla="*/ 359429 h 6858000"/>
              <a:gd name="connsiteX1310" fmla="*/ 5805386 w 12192002"/>
              <a:gd name="connsiteY1310" fmla="*/ 239240 h 6858000"/>
              <a:gd name="connsiteX1311" fmla="*/ 5736947 w 12192002"/>
              <a:gd name="connsiteY1311" fmla="*/ 261367 h 6858000"/>
              <a:gd name="connsiteX1312" fmla="*/ 5427012 w 12192002"/>
              <a:gd name="connsiteY1312" fmla="*/ 311272 h 6858000"/>
              <a:gd name="connsiteX1313" fmla="*/ 5147818 w 12192002"/>
              <a:gd name="connsiteY1313" fmla="*/ 322112 h 6858000"/>
              <a:gd name="connsiteX1314" fmla="*/ 5060854 w 12192002"/>
              <a:gd name="connsiteY1314" fmla="*/ 311882 h 6858000"/>
              <a:gd name="connsiteX1315" fmla="*/ 4945989 w 12192002"/>
              <a:gd name="connsiteY1315" fmla="*/ 300516 h 6858000"/>
              <a:gd name="connsiteX1316" fmla="*/ 5410479 w 12192002"/>
              <a:gd name="connsiteY1316" fmla="*/ 348434 h 6858000"/>
              <a:gd name="connsiteX1317" fmla="*/ 5805386 w 12192002"/>
              <a:gd name="connsiteY1317" fmla="*/ 239240 h 6858000"/>
              <a:gd name="connsiteX1318" fmla="*/ 5905192 w 12192002"/>
              <a:gd name="connsiteY1318" fmla="*/ 163079 h 6858000"/>
              <a:gd name="connsiteX1319" fmla="*/ 5865655 w 12192002"/>
              <a:gd name="connsiteY1319" fmla="*/ 171901 h 6858000"/>
              <a:gd name="connsiteX1320" fmla="*/ 5259740 w 12192002"/>
              <a:gd name="connsiteY1320" fmla="*/ 257013 h 6858000"/>
              <a:gd name="connsiteX1321" fmla="*/ 5208466 w 12192002"/>
              <a:gd name="connsiteY1321" fmla="*/ 257550 h 6858000"/>
              <a:gd name="connsiteX1322" fmla="*/ 4980204 w 12192002"/>
              <a:gd name="connsiteY1322" fmla="*/ 271903 h 6858000"/>
              <a:gd name="connsiteX1323" fmla="*/ 5068068 w 12192002"/>
              <a:gd name="connsiteY1323" fmla="*/ 282244 h 6858000"/>
              <a:gd name="connsiteX1324" fmla="*/ 5153231 w 12192002"/>
              <a:gd name="connsiteY1324" fmla="*/ 292240 h 6858000"/>
              <a:gd name="connsiteX1325" fmla="*/ 5426491 w 12192002"/>
              <a:gd name="connsiteY1325" fmla="*/ 281128 h 6858000"/>
              <a:gd name="connsiteX1326" fmla="*/ 5731211 w 12192002"/>
              <a:gd name="connsiteY1326" fmla="*/ 231951 h 6858000"/>
              <a:gd name="connsiteX1327" fmla="*/ 5905192 w 12192002"/>
              <a:gd name="connsiteY1327" fmla="*/ 163079 h 6858000"/>
              <a:gd name="connsiteX1328" fmla="*/ 5944437 w 12192002"/>
              <a:gd name="connsiteY1328" fmla="*/ 113829 h 6858000"/>
              <a:gd name="connsiteX1329" fmla="*/ 5825032 w 12192002"/>
              <a:gd name="connsiteY1329" fmla="*/ 146405 h 6858000"/>
              <a:gd name="connsiteX1330" fmla="*/ 4955599 w 12192002"/>
              <a:gd name="connsiteY1330" fmla="*/ 247008 h 6858000"/>
              <a:gd name="connsiteX1331" fmla="*/ 5210103 w 12192002"/>
              <a:gd name="connsiteY1331" fmla="*/ 228123 h 6858000"/>
              <a:gd name="connsiteX1332" fmla="*/ 5261015 w 12192002"/>
              <a:gd name="connsiteY1332" fmla="*/ 227087 h 6858000"/>
              <a:gd name="connsiteX1333" fmla="*/ 5861181 w 12192002"/>
              <a:gd name="connsiteY1333" fmla="*/ 143093 h 6858000"/>
              <a:gd name="connsiteX1334" fmla="*/ 5961252 w 12192002"/>
              <a:gd name="connsiteY1334" fmla="*/ 114820 h 6858000"/>
              <a:gd name="connsiteX1335" fmla="*/ 5944437 w 12192002"/>
              <a:gd name="connsiteY1335" fmla="*/ 113829 h 6858000"/>
              <a:gd name="connsiteX1336" fmla="*/ 9095810 w 12192002"/>
              <a:gd name="connsiteY1336" fmla="*/ 0 h 6858000"/>
              <a:gd name="connsiteX1337" fmla="*/ 9215999 w 12192002"/>
              <a:gd name="connsiteY1337" fmla="*/ 0 h 6858000"/>
              <a:gd name="connsiteX1338" fmla="*/ 9250991 w 12192002"/>
              <a:gd name="connsiteY1338" fmla="*/ 17650 h 6858000"/>
              <a:gd name="connsiteX1339" fmla="*/ 9551793 w 12192002"/>
              <a:gd name="connsiteY1339" fmla="*/ 69947 h 6858000"/>
              <a:gd name="connsiteX1340" fmla="*/ 10211701 w 12192002"/>
              <a:gd name="connsiteY1340" fmla="*/ 15192 h 6858000"/>
              <a:gd name="connsiteX1341" fmla="*/ 9665014 w 12192002"/>
              <a:gd name="connsiteY1341" fmla="*/ 41266 h 6858000"/>
              <a:gd name="connsiteX1342" fmla="*/ 9382567 w 12192002"/>
              <a:gd name="connsiteY1342" fmla="*/ 18583 h 6858000"/>
              <a:gd name="connsiteX1343" fmla="*/ 9283159 w 12192002"/>
              <a:gd name="connsiteY1343" fmla="*/ 0 h 6858000"/>
              <a:gd name="connsiteX1344" fmla="*/ 9469266 w 12192002"/>
              <a:gd name="connsiteY1344" fmla="*/ 0 h 6858000"/>
              <a:gd name="connsiteX1345" fmla="*/ 9504117 w 12192002"/>
              <a:gd name="connsiteY1345" fmla="*/ 4274 h 6858000"/>
              <a:gd name="connsiteX1346" fmla="*/ 9667223 w 12192002"/>
              <a:gd name="connsiteY1346" fmla="*/ 13232 h 6858000"/>
              <a:gd name="connsiteX1347" fmla="*/ 9887703 w 12192002"/>
              <a:gd name="connsiteY1347" fmla="*/ 12601 h 6858000"/>
              <a:gd name="connsiteX1348" fmla="*/ 10088930 w 12192002"/>
              <a:gd name="connsiteY1348" fmla="*/ 0 h 6858000"/>
              <a:gd name="connsiteX1349" fmla="*/ 10544171 w 12192002"/>
              <a:gd name="connsiteY1349" fmla="*/ 0 h 6858000"/>
              <a:gd name="connsiteX1350" fmla="*/ 10392396 w 12192002"/>
              <a:gd name="connsiteY1350" fmla="*/ 36772 h 6858000"/>
              <a:gd name="connsiteX1351" fmla="*/ 9413803 w 12192002"/>
              <a:gd name="connsiteY1351" fmla="*/ 131277 h 6858000"/>
              <a:gd name="connsiteX1352" fmla="*/ 9174626 w 12192002"/>
              <a:gd name="connsiteY1352" fmla="*/ 44983 h 6858000"/>
              <a:gd name="connsiteX1353" fmla="*/ 8474998 w 12192002"/>
              <a:gd name="connsiteY1353" fmla="*/ 0 h 6858000"/>
              <a:gd name="connsiteX1354" fmla="*/ 8573502 w 12192002"/>
              <a:gd name="connsiteY1354" fmla="*/ 0 h 6858000"/>
              <a:gd name="connsiteX1355" fmla="*/ 8659539 w 12192002"/>
              <a:gd name="connsiteY1355" fmla="*/ 117664 h 6858000"/>
              <a:gd name="connsiteX1356" fmla="*/ 9248507 w 12192002"/>
              <a:gd name="connsiteY1356" fmla="*/ 743734 h 6858000"/>
              <a:gd name="connsiteX1357" fmla="*/ 9309457 w 12192002"/>
              <a:gd name="connsiteY1357" fmla="*/ 795932 h 6858000"/>
              <a:gd name="connsiteX1358" fmla="*/ 9785496 w 12192002"/>
              <a:gd name="connsiteY1358" fmla="*/ 530713 h 6858000"/>
              <a:gd name="connsiteX1359" fmla="*/ 10482828 w 12192002"/>
              <a:gd name="connsiteY1359" fmla="*/ 399738 h 6858000"/>
              <a:gd name="connsiteX1360" fmla="*/ 10468382 w 12192002"/>
              <a:gd name="connsiteY1360" fmla="*/ 461219 h 6858000"/>
              <a:gd name="connsiteX1361" fmla="*/ 9430790 w 12192002"/>
              <a:gd name="connsiteY1361" fmla="*/ 895589 h 6858000"/>
              <a:gd name="connsiteX1362" fmla="*/ 10019780 w 12192002"/>
              <a:gd name="connsiteY1362" fmla="*/ 1298815 h 6858000"/>
              <a:gd name="connsiteX1363" fmla="*/ 10372218 w 12192002"/>
              <a:gd name="connsiteY1363" fmla="*/ 1146081 h 6858000"/>
              <a:gd name="connsiteX1364" fmla="*/ 10896429 w 12192002"/>
              <a:gd name="connsiteY1364" fmla="*/ 310883 h 6858000"/>
              <a:gd name="connsiteX1365" fmla="*/ 10919735 w 12192002"/>
              <a:gd name="connsiteY1365" fmla="*/ 318176 h 6858000"/>
              <a:gd name="connsiteX1366" fmla="*/ 10637064 w 12192002"/>
              <a:gd name="connsiteY1366" fmla="*/ 935661 h 6858000"/>
              <a:gd name="connsiteX1367" fmla="*/ 10516995 w 12192002"/>
              <a:gd name="connsiteY1367" fmla="*/ 1070245 h 6858000"/>
              <a:gd name="connsiteX1368" fmla="*/ 10868835 w 12192002"/>
              <a:gd name="connsiteY1368" fmla="*/ 815534 h 6858000"/>
              <a:gd name="connsiteX1369" fmla="*/ 11704547 w 12192002"/>
              <a:gd name="connsiteY1369" fmla="*/ 465665 h 6858000"/>
              <a:gd name="connsiteX1370" fmla="*/ 12033562 w 12192002"/>
              <a:gd name="connsiteY1370" fmla="*/ 350012 h 6858000"/>
              <a:gd name="connsiteX1371" fmla="*/ 12025537 w 12192002"/>
              <a:gd name="connsiteY1371" fmla="*/ 382666 h 6858000"/>
              <a:gd name="connsiteX1372" fmla="*/ 11088649 w 12192002"/>
              <a:gd name="connsiteY1372" fmla="*/ 1056676 h 6858000"/>
              <a:gd name="connsiteX1373" fmla="*/ 10561600 w 12192002"/>
              <a:gd name="connsiteY1373" fmla="*/ 1229477 h 6858000"/>
              <a:gd name="connsiteX1374" fmla="*/ 10280797 w 12192002"/>
              <a:gd name="connsiteY1374" fmla="*/ 1263181 h 6858000"/>
              <a:gd name="connsiteX1375" fmla="*/ 10083376 w 12192002"/>
              <a:gd name="connsiteY1375" fmla="*/ 1334114 h 6858000"/>
              <a:gd name="connsiteX1376" fmla="*/ 10832582 w 12192002"/>
              <a:gd name="connsiteY1376" fmla="*/ 1687356 h 6858000"/>
              <a:gd name="connsiteX1377" fmla="*/ 10839263 w 12192002"/>
              <a:gd name="connsiteY1377" fmla="*/ 1683743 h 6858000"/>
              <a:gd name="connsiteX1378" fmla="*/ 11350910 w 12192002"/>
              <a:gd name="connsiteY1378" fmla="*/ 1443899 h 6858000"/>
              <a:gd name="connsiteX1379" fmla="*/ 11360346 w 12192002"/>
              <a:gd name="connsiteY1379" fmla="*/ 1429225 h 6858000"/>
              <a:gd name="connsiteX1380" fmla="*/ 12167580 w 12192002"/>
              <a:gd name="connsiteY1380" fmla="*/ 789523 h 6858000"/>
              <a:gd name="connsiteX1381" fmla="*/ 12192000 w 12192002"/>
              <a:gd name="connsiteY1381" fmla="*/ 769876 h 6858000"/>
              <a:gd name="connsiteX1382" fmla="*/ 12192000 w 12192002"/>
              <a:gd name="connsiteY1382" fmla="*/ 802845 h 6858000"/>
              <a:gd name="connsiteX1383" fmla="*/ 12173558 w 12192002"/>
              <a:gd name="connsiteY1383" fmla="*/ 821317 h 6858000"/>
              <a:gd name="connsiteX1384" fmla="*/ 12117398 w 12192002"/>
              <a:gd name="connsiteY1384" fmla="*/ 877374 h 6858000"/>
              <a:gd name="connsiteX1385" fmla="*/ 11472926 w 12192002"/>
              <a:gd name="connsiteY1385" fmla="*/ 1344259 h 6858000"/>
              <a:gd name="connsiteX1386" fmla="*/ 11666978 w 12192002"/>
              <a:gd name="connsiteY1386" fmla="*/ 1215889 h 6858000"/>
              <a:gd name="connsiteX1387" fmla="*/ 11707200 w 12192002"/>
              <a:gd name="connsiteY1387" fmla="*/ 1192361 h 6858000"/>
              <a:gd name="connsiteX1388" fmla="*/ 12144637 w 12192002"/>
              <a:gd name="connsiteY1388" fmla="*/ 858646 h 6858000"/>
              <a:gd name="connsiteX1389" fmla="*/ 12192000 w 12192002"/>
              <a:gd name="connsiteY1389" fmla="*/ 810414 h 6858000"/>
              <a:gd name="connsiteX1390" fmla="*/ 12192000 w 12192002"/>
              <a:gd name="connsiteY1390" fmla="*/ 916439 h 6858000"/>
              <a:gd name="connsiteX1391" fmla="*/ 12150630 w 12192002"/>
              <a:gd name="connsiteY1391" fmla="*/ 982925 h 6858000"/>
              <a:gd name="connsiteX1392" fmla="*/ 11389484 w 12192002"/>
              <a:gd name="connsiteY1392" fmla="*/ 1469889 h 6858000"/>
              <a:gd name="connsiteX1393" fmla="*/ 10923736 w 12192002"/>
              <a:gd name="connsiteY1393" fmla="*/ 1721439 h 6858000"/>
              <a:gd name="connsiteX1394" fmla="*/ 11091913 w 12192002"/>
              <a:gd name="connsiteY1394" fmla="*/ 1780406 h 6858000"/>
              <a:gd name="connsiteX1395" fmla="*/ 11771238 w 12192002"/>
              <a:gd name="connsiteY1395" fmla="*/ 1944400 h 6858000"/>
              <a:gd name="connsiteX1396" fmla="*/ 11783166 w 12192002"/>
              <a:gd name="connsiteY1396" fmla="*/ 1931422 h 6858000"/>
              <a:gd name="connsiteX1397" fmla="*/ 12131988 w 12192002"/>
              <a:gd name="connsiteY1397" fmla="*/ 1574357 h 6858000"/>
              <a:gd name="connsiteX1398" fmla="*/ 12192000 w 12192002"/>
              <a:gd name="connsiteY1398" fmla="*/ 1537429 h 6858000"/>
              <a:gd name="connsiteX1399" fmla="*/ 12192000 w 12192002"/>
              <a:gd name="connsiteY1399" fmla="*/ 1589108 h 6858000"/>
              <a:gd name="connsiteX1400" fmla="*/ 12112105 w 12192002"/>
              <a:gd name="connsiteY1400" fmla="*/ 1640352 h 6858000"/>
              <a:gd name="connsiteX1401" fmla="*/ 11849203 w 12192002"/>
              <a:gd name="connsiteY1401" fmla="*/ 1900149 h 6858000"/>
              <a:gd name="connsiteX1402" fmla="*/ 11946326 w 12192002"/>
              <a:gd name="connsiteY1402" fmla="*/ 1822808 h 6858000"/>
              <a:gd name="connsiteX1403" fmla="*/ 12055863 w 12192002"/>
              <a:gd name="connsiteY1403" fmla="*/ 1735914 h 6858000"/>
              <a:gd name="connsiteX1404" fmla="*/ 12150816 w 12192002"/>
              <a:gd name="connsiteY1404" fmla="*/ 1678902 h 6858000"/>
              <a:gd name="connsiteX1405" fmla="*/ 12192000 w 12192002"/>
              <a:gd name="connsiteY1405" fmla="*/ 1655121 h 6858000"/>
              <a:gd name="connsiteX1406" fmla="*/ 12192000 w 12192002"/>
              <a:gd name="connsiteY1406" fmla="*/ 1686869 h 6858000"/>
              <a:gd name="connsiteX1407" fmla="*/ 12163772 w 12192002"/>
              <a:gd name="connsiteY1407" fmla="*/ 1703058 h 6858000"/>
              <a:gd name="connsiteX1408" fmla="*/ 12070597 w 12192002"/>
              <a:gd name="connsiteY1408" fmla="*/ 1758893 h 6858000"/>
              <a:gd name="connsiteX1409" fmla="*/ 11963621 w 12192002"/>
              <a:gd name="connsiteY1409" fmla="*/ 1844299 h 6858000"/>
              <a:gd name="connsiteX1410" fmla="*/ 11886604 w 12192002"/>
              <a:gd name="connsiteY1410" fmla="*/ 1907617 h 6858000"/>
              <a:gd name="connsiteX1411" fmla="*/ 12153575 w 12192002"/>
              <a:gd name="connsiteY1411" fmla="*/ 1786372 h 6858000"/>
              <a:gd name="connsiteX1412" fmla="*/ 12192000 w 12192002"/>
              <a:gd name="connsiteY1412" fmla="*/ 1759693 h 6858000"/>
              <a:gd name="connsiteX1413" fmla="*/ 12192000 w 12192002"/>
              <a:gd name="connsiteY1413" fmla="*/ 1809459 h 6858000"/>
              <a:gd name="connsiteX1414" fmla="*/ 12121362 w 12192002"/>
              <a:gd name="connsiteY1414" fmla="*/ 1857561 h 6858000"/>
              <a:gd name="connsiteX1415" fmla="*/ 11895949 w 12192002"/>
              <a:gd name="connsiteY1415" fmla="*/ 1963079 h 6858000"/>
              <a:gd name="connsiteX1416" fmla="*/ 12192000 w 12192002"/>
              <a:gd name="connsiteY1416" fmla="*/ 1990579 h 6858000"/>
              <a:gd name="connsiteX1417" fmla="*/ 12192000 w 12192002"/>
              <a:gd name="connsiteY1417" fmla="*/ 2065582 h 6858000"/>
              <a:gd name="connsiteX1418" fmla="*/ 12153918 w 12192002"/>
              <a:gd name="connsiteY1418" fmla="*/ 2063926 h 6858000"/>
              <a:gd name="connsiteX1419" fmla="*/ 12192000 w 12192002"/>
              <a:gd name="connsiteY1419" fmla="*/ 2085104 h 6858000"/>
              <a:gd name="connsiteX1420" fmla="*/ 12192000 w 12192002"/>
              <a:gd name="connsiteY1420" fmla="*/ 2178471 h 6858000"/>
              <a:gd name="connsiteX1421" fmla="*/ 12085355 w 12192002"/>
              <a:gd name="connsiteY1421" fmla="*/ 2122457 h 6858000"/>
              <a:gd name="connsiteX1422" fmla="*/ 12192000 w 12192002"/>
              <a:gd name="connsiteY1422" fmla="*/ 2196158 h 6858000"/>
              <a:gd name="connsiteX1423" fmla="*/ 12192000 w 12192002"/>
              <a:gd name="connsiteY1423" fmla="*/ 2230374 h 6858000"/>
              <a:gd name="connsiteX1424" fmla="*/ 12041237 w 12192002"/>
              <a:gd name="connsiteY1424" fmla="*/ 2126309 h 6858000"/>
              <a:gd name="connsiteX1425" fmla="*/ 12174450 w 12192002"/>
              <a:gd name="connsiteY1425" fmla="*/ 2262541 h 6858000"/>
              <a:gd name="connsiteX1426" fmla="*/ 12192000 w 12192002"/>
              <a:gd name="connsiteY1426" fmla="*/ 2275857 h 6858000"/>
              <a:gd name="connsiteX1427" fmla="*/ 12192000 w 12192002"/>
              <a:gd name="connsiteY1427" fmla="*/ 2377131 h 6858000"/>
              <a:gd name="connsiteX1428" fmla="*/ 12155801 w 12192002"/>
              <a:gd name="connsiteY1428" fmla="*/ 2349925 h 6858000"/>
              <a:gd name="connsiteX1429" fmla="*/ 11930164 w 12192002"/>
              <a:gd name="connsiteY1429" fmla="*/ 2041945 h 6858000"/>
              <a:gd name="connsiteX1430" fmla="*/ 11561767 w 12192002"/>
              <a:gd name="connsiteY1430" fmla="*/ 1984479 h 6858000"/>
              <a:gd name="connsiteX1431" fmla="*/ 11987997 w 12192002"/>
              <a:gd name="connsiteY1431" fmla="*/ 3153822 h 6858000"/>
              <a:gd name="connsiteX1432" fmla="*/ 11926558 w 12192002"/>
              <a:gd name="connsiteY1432" fmla="*/ 3203134 h 6858000"/>
              <a:gd name="connsiteX1433" fmla="*/ 11440430 w 12192002"/>
              <a:gd name="connsiteY1433" fmla="*/ 1973028 h 6858000"/>
              <a:gd name="connsiteX1434" fmla="*/ 11446754 w 12192002"/>
              <a:gd name="connsiteY1434" fmla="*/ 1959605 h 6858000"/>
              <a:gd name="connsiteX1435" fmla="*/ 11050651 w 12192002"/>
              <a:gd name="connsiteY1435" fmla="*/ 1850495 h 6858000"/>
              <a:gd name="connsiteX1436" fmla="*/ 10389960 w 12192002"/>
              <a:gd name="connsiteY1436" fmla="*/ 1586232 h 6858000"/>
              <a:gd name="connsiteX1437" fmla="*/ 10500699 w 12192002"/>
              <a:gd name="connsiteY1437" fmla="*/ 1913175 h 6858000"/>
              <a:gd name="connsiteX1438" fmla="*/ 10507814 w 12192002"/>
              <a:gd name="connsiteY1438" fmla="*/ 1920694 h 6858000"/>
              <a:gd name="connsiteX1439" fmla="*/ 10518908 w 12192002"/>
              <a:gd name="connsiteY1439" fmla="*/ 1911226 h 6858000"/>
              <a:gd name="connsiteX1440" fmla="*/ 11258935 w 12192002"/>
              <a:gd name="connsiteY1440" fmla="*/ 2442781 h 6858000"/>
              <a:gd name="connsiteX1441" fmla="*/ 11211663 w 12192002"/>
              <a:gd name="connsiteY1441" fmla="*/ 2510325 h 6858000"/>
              <a:gd name="connsiteX1442" fmla="*/ 10571295 w 12192002"/>
              <a:gd name="connsiteY1442" fmla="*/ 2105302 h 6858000"/>
              <a:gd name="connsiteX1443" fmla="*/ 10435737 w 12192002"/>
              <a:gd name="connsiteY1443" fmla="*/ 2805672 h 6858000"/>
              <a:gd name="connsiteX1444" fmla="*/ 10206831 w 12192002"/>
              <a:gd name="connsiteY1444" fmla="*/ 3151701 h 6858000"/>
              <a:gd name="connsiteX1445" fmla="*/ 10196482 w 12192002"/>
              <a:gd name="connsiteY1445" fmla="*/ 3135084 h 6858000"/>
              <a:gd name="connsiteX1446" fmla="*/ 10381882 w 12192002"/>
              <a:gd name="connsiteY1446" fmla="*/ 2155807 h 6858000"/>
              <a:gd name="connsiteX1447" fmla="*/ 10439260 w 12192002"/>
              <a:gd name="connsiteY1447" fmla="*/ 1962486 h 6858000"/>
              <a:gd name="connsiteX1448" fmla="*/ 10439409 w 12192002"/>
              <a:gd name="connsiteY1448" fmla="*/ 1960615 h 6858000"/>
              <a:gd name="connsiteX1449" fmla="*/ 10439915 w 12192002"/>
              <a:gd name="connsiteY1449" fmla="*/ 1951821 h 6858000"/>
              <a:gd name="connsiteX1450" fmla="*/ 10314241 w 12192002"/>
              <a:gd name="connsiteY1450" fmla="*/ 1556749 h 6858000"/>
              <a:gd name="connsiteX1451" fmla="*/ 10315061 w 12192002"/>
              <a:gd name="connsiteY1451" fmla="*/ 1548729 h 6858000"/>
              <a:gd name="connsiteX1452" fmla="*/ 9526158 w 12192002"/>
              <a:gd name="connsiteY1452" fmla="*/ 1071804 h 6858000"/>
              <a:gd name="connsiteX1453" fmla="*/ 9758689 w 12192002"/>
              <a:gd name="connsiteY1453" fmla="*/ 1585512 h 6858000"/>
              <a:gd name="connsiteX1454" fmla="*/ 9941392 w 12192002"/>
              <a:gd name="connsiteY1454" fmla="*/ 2432858 h 6858000"/>
              <a:gd name="connsiteX1455" fmla="*/ 9887724 w 12192002"/>
              <a:gd name="connsiteY1455" fmla="*/ 2495762 h 6858000"/>
              <a:gd name="connsiteX1456" fmla="*/ 9587446 w 12192002"/>
              <a:gd name="connsiteY1456" fmla="*/ 1872898 h 6858000"/>
              <a:gd name="connsiteX1457" fmla="*/ 9462810 w 12192002"/>
              <a:gd name="connsiteY1457" fmla="*/ 1288346 h 6858000"/>
              <a:gd name="connsiteX1458" fmla="*/ 9318575 w 12192002"/>
              <a:gd name="connsiteY1458" fmla="*/ 1540820 h 6858000"/>
              <a:gd name="connsiteX1459" fmla="*/ 9191090 w 12192002"/>
              <a:gd name="connsiteY1459" fmla="*/ 1688355 h 6858000"/>
              <a:gd name="connsiteX1460" fmla="*/ 9177757 w 12192002"/>
              <a:gd name="connsiteY1460" fmla="*/ 1683354 h 6858000"/>
              <a:gd name="connsiteX1461" fmla="*/ 9274865 w 12192002"/>
              <a:gd name="connsiteY1461" fmla="*/ 1336896 h 6858000"/>
              <a:gd name="connsiteX1462" fmla="*/ 9478649 w 12192002"/>
              <a:gd name="connsiteY1462" fmla="*/ 1173376 h 6858000"/>
              <a:gd name="connsiteX1463" fmla="*/ 9482281 w 12192002"/>
              <a:gd name="connsiteY1463" fmla="*/ 1167830 h 6858000"/>
              <a:gd name="connsiteX1464" fmla="*/ 9438637 w 12192002"/>
              <a:gd name="connsiteY1464" fmla="*/ 1015438 h 6858000"/>
              <a:gd name="connsiteX1465" fmla="*/ 9439458 w 12192002"/>
              <a:gd name="connsiteY1465" fmla="*/ 1007420 h 6858000"/>
              <a:gd name="connsiteX1466" fmla="*/ 9197105 w 12192002"/>
              <a:gd name="connsiteY1466" fmla="*/ 808882 h 6858000"/>
              <a:gd name="connsiteX1467" fmla="*/ 8973607 w 12192002"/>
              <a:gd name="connsiteY1467" fmla="*/ 597733 h 6858000"/>
              <a:gd name="connsiteX1468" fmla="*/ 8967512 w 12192002"/>
              <a:gd name="connsiteY1468" fmla="*/ 1795211 h 6858000"/>
              <a:gd name="connsiteX1469" fmla="*/ 8912526 w 12192002"/>
              <a:gd name="connsiteY1469" fmla="*/ 1841464 h 6858000"/>
              <a:gd name="connsiteX1470" fmla="*/ 8893391 w 12192002"/>
              <a:gd name="connsiteY1470" fmla="*/ 572788 h 6858000"/>
              <a:gd name="connsiteX1471" fmla="*/ 8902990 w 12192002"/>
              <a:gd name="connsiteY1471" fmla="*/ 560750 h 6858000"/>
              <a:gd name="connsiteX1472" fmla="*/ 8919102 w 12192002"/>
              <a:gd name="connsiteY1472" fmla="*/ 542471 h 6858000"/>
              <a:gd name="connsiteX1473" fmla="*/ 8661728 w 12192002"/>
              <a:gd name="connsiteY1473" fmla="*/ 250903 h 6858000"/>
              <a:gd name="connsiteX1474" fmla="*/ 8357758 w 12192002"/>
              <a:gd name="connsiteY1474" fmla="*/ 0 h 6858000"/>
              <a:gd name="connsiteX1475" fmla="*/ 8405492 w 12192002"/>
              <a:gd name="connsiteY1475" fmla="*/ 0 h 6858000"/>
              <a:gd name="connsiteX1476" fmla="*/ 8392083 w 12192002"/>
              <a:gd name="connsiteY1476" fmla="*/ 30495 h 6858000"/>
              <a:gd name="connsiteX1477" fmla="*/ 8339888 w 12192002"/>
              <a:gd name="connsiteY1477" fmla="*/ 306259 h 6858000"/>
              <a:gd name="connsiteX1478" fmla="*/ 8473847 w 12192002"/>
              <a:gd name="connsiteY1478" fmla="*/ 727373 h 6858000"/>
              <a:gd name="connsiteX1479" fmla="*/ 8454081 w 12192002"/>
              <a:gd name="connsiteY1479" fmla="*/ 1611960 h 6858000"/>
              <a:gd name="connsiteX1480" fmla="*/ 8396000 w 12192002"/>
              <a:gd name="connsiteY1480" fmla="*/ 1663986 h 6858000"/>
              <a:gd name="connsiteX1481" fmla="*/ 8238881 w 12192002"/>
              <a:gd name="connsiteY1481" fmla="*/ 368438 h 6858000"/>
              <a:gd name="connsiteX1482" fmla="*/ 7668140 w 12192002"/>
              <a:gd name="connsiteY1482" fmla="*/ 942511 h 6858000"/>
              <a:gd name="connsiteX1483" fmla="*/ 7637853 w 12192002"/>
              <a:gd name="connsiteY1483" fmla="*/ 942567 h 6858000"/>
              <a:gd name="connsiteX1484" fmla="*/ 7909649 w 12192002"/>
              <a:gd name="connsiteY1484" fmla="*/ 489150 h 6858000"/>
              <a:gd name="connsiteX1485" fmla="*/ 8256182 w 12192002"/>
              <a:gd name="connsiteY1485" fmla="*/ 301724 h 6858000"/>
              <a:gd name="connsiteX1486" fmla="*/ 8255912 w 12192002"/>
              <a:gd name="connsiteY1486" fmla="*/ 276498 h 6858000"/>
              <a:gd name="connsiteX1487" fmla="*/ 8315225 w 12192002"/>
              <a:gd name="connsiteY1487" fmla="*/ 89075 h 6858000"/>
              <a:gd name="connsiteX1488" fmla="*/ 7497388 w 12192002"/>
              <a:gd name="connsiteY1488" fmla="*/ 0 h 6858000"/>
              <a:gd name="connsiteX1489" fmla="*/ 7560921 w 12192002"/>
              <a:gd name="connsiteY1489" fmla="*/ 0 h 6858000"/>
              <a:gd name="connsiteX1490" fmla="*/ 7546742 w 12192002"/>
              <a:gd name="connsiteY1490" fmla="*/ 68966 h 6858000"/>
              <a:gd name="connsiteX1491" fmla="*/ 7488853 w 12192002"/>
              <a:gd name="connsiteY1491" fmla="*/ 535687 h 6858000"/>
              <a:gd name="connsiteX1492" fmla="*/ 7529509 w 12192002"/>
              <a:gd name="connsiteY1492" fmla="*/ 380358 h 6858000"/>
              <a:gd name="connsiteX1493" fmla="*/ 7585939 w 12192002"/>
              <a:gd name="connsiteY1493" fmla="*/ 184712 h 6858000"/>
              <a:gd name="connsiteX1494" fmla="*/ 7621792 w 12192002"/>
              <a:gd name="connsiteY1494" fmla="*/ 87864 h 6858000"/>
              <a:gd name="connsiteX1495" fmla="*/ 7654204 w 12192002"/>
              <a:gd name="connsiteY1495" fmla="*/ 0 h 6858000"/>
              <a:gd name="connsiteX1496" fmla="*/ 7683986 w 12192002"/>
              <a:gd name="connsiteY1496" fmla="*/ 0 h 6858000"/>
              <a:gd name="connsiteX1497" fmla="*/ 7647914 w 12192002"/>
              <a:gd name="connsiteY1497" fmla="*/ 97640 h 6858000"/>
              <a:gd name="connsiteX1498" fmla="*/ 7612524 w 12192002"/>
              <a:gd name="connsiteY1498" fmla="*/ 193392 h 6858000"/>
              <a:gd name="connsiteX1499" fmla="*/ 7557013 w 12192002"/>
              <a:gd name="connsiteY1499" fmla="*/ 386853 h 6858000"/>
              <a:gd name="connsiteX1500" fmla="*/ 7517286 w 12192002"/>
              <a:gd name="connsiteY1500" fmla="*/ 539999 h 6858000"/>
              <a:gd name="connsiteX1501" fmla="*/ 7704204 w 12192002"/>
              <a:gd name="connsiteY1501" fmla="*/ 152292 h 6858000"/>
              <a:gd name="connsiteX1502" fmla="*/ 7756975 w 12192002"/>
              <a:gd name="connsiteY1502" fmla="*/ 0 h 6858000"/>
              <a:gd name="connsiteX1503" fmla="*/ 7837329 w 12192002"/>
              <a:gd name="connsiteY1503" fmla="*/ 0 h 6858000"/>
              <a:gd name="connsiteX1504" fmla="*/ 7821760 w 12192002"/>
              <a:gd name="connsiteY1504" fmla="*/ 65656 h 6858000"/>
              <a:gd name="connsiteX1505" fmla="*/ 7488925 w 12192002"/>
              <a:gd name="connsiteY1505" fmla="*/ 763628 h 6858000"/>
              <a:gd name="connsiteX1506" fmla="*/ 7419999 w 12192002"/>
              <a:gd name="connsiteY1506" fmla="*/ 774360 h 6858000"/>
              <a:gd name="connsiteX1507" fmla="*/ 7487820 w 12192002"/>
              <a:gd name="connsiteY1507" fmla="*/ 37416 h 6858000"/>
              <a:gd name="connsiteX1508" fmla="*/ 3882765 w 12192002"/>
              <a:gd name="connsiteY1508" fmla="*/ 0 h 6858000"/>
              <a:gd name="connsiteX1509" fmla="*/ 3995099 w 12192002"/>
              <a:gd name="connsiteY1509" fmla="*/ 0 h 6858000"/>
              <a:gd name="connsiteX1510" fmla="*/ 4163818 w 12192002"/>
              <a:gd name="connsiteY1510" fmla="*/ 234104 h 6858000"/>
              <a:gd name="connsiteX1511" fmla="*/ 4172099 w 12192002"/>
              <a:gd name="connsiteY1511" fmla="*/ 234207 h 6858000"/>
              <a:gd name="connsiteX1512" fmla="*/ 4784282 w 12192002"/>
              <a:gd name="connsiteY1512" fmla="*/ 276561 h 6858000"/>
              <a:gd name="connsiteX1513" fmla="*/ 4801687 w 12192002"/>
              <a:gd name="connsiteY1513" fmla="*/ 267764 h 6858000"/>
              <a:gd name="connsiteX1514" fmla="*/ 6082788 w 12192002"/>
              <a:gd name="connsiteY1514" fmla="*/ 64119 h 6858000"/>
              <a:gd name="connsiteX1515" fmla="*/ 6099442 w 12192002"/>
              <a:gd name="connsiteY1515" fmla="*/ 82568 h 6858000"/>
              <a:gd name="connsiteX1516" fmla="*/ 4804137 w 12192002"/>
              <a:gd name="connsiteY1516" fmla="*/ 320931 h 6858000"/>
              <a:gd name="connsiteX1517" fmla="*/ 4227047 w 12192002"/>
              <a:gd name="connsiteY1517" fmla="*/ 313415 h 6858000"/>
              <a:gd name="connsiteX1518" fmla="*/ 4346041 w 12192002"/>
              <a:gd name="connsiteY1518" fmla="*/ 456086 h 6858000"/>
              <a:gd name="connsiteX1519" fmla="*/ 4870967 w 12192002"/>
              <a:gd name="connsiteY1519" fmla="*/ 963061 h 6858000"/>
              <a:gd name="connsiteX1520" fmla="*/ 4889647 w 12192002"/>
              <a:gd name="connsiteY1520" fmla="*/ 957147 h 6858000"/>
              <a:gd name="connsiteX1521" fmla="*/ 5422504 w 12192002"/>
              <a:gd name="connsiteY1521" fmla="*/ 805191 h 6858000"/>
              <a:gd name="connsiteX1522" fmla="*/ 6087656 w 12192002"/>
              <a:gd name="connsiteY1522" fmla="*/ 826703 h 6858000"/>
              <a:gd name="connsiteX1523" fmla="*/ 6058717 w 12192002"/>
              <a:gd name="connsiteY1523" fmla="*/ 865992 h 6858000"/>
              <a:gd name="connsiteX1524" fmla="*/ 4974153 w 12192002"/>
              <a:gd name="connsiteY1524" fmla="*/ 1045456 h 6858000"/>
              <a:gd name="connsiteX1525" fmla="*/ 5627835 w 12192002"/>
              <a:gd name="connsiteY1525" fmla="*/ 1472077 h 6858000"/>
              <a:gd name="connsiteX1526" fmla="*/ 5629816 w 12192002"/>
              <a:gd name="connsiteY1526" fmla="*/ 1471412 h 6858000"/>
              <a:gd name="connsiteX1527" fmla="*/ 5634124 w 12192002"/>
              <a:gd name="connsiteY1527" fmla="*/ 1470572 h 6858000"/>
              <a:gd name="connsiteX1528" fmla="*/ 5755832 w 12192002"/>
              <a:gd name="connsiteY1528" fmla="*/ 1383886 h 6858000"/>
              <a:gd name="connsiteX1529" fmla="*/ 6014186 w 12192002"/>
              <a:gd name="connsiteY1529" fmla="*/ 1279799 h 6858000"/>
              <a:gd name="connsiteX1530" fmla="*/ 6901619 w 12192002"/>
              <a:gd name="connsiteY1530" fmla="*/ 1047874 h 6858000"/>
              <a:gd name="connsiteX1531" fmla="*/ 6931566 w 12192002"/>
              <a:gd name="connsiteY1531" fmla="*/ 1062034 h 6858000"/>
              <a:gd name="connsiteX1532" fmla="*/ 5790982 w 12192002"/>
              <a:gd name="connsiteY1532" fmla="*/ 1561380 h 6858000"/>
              <a:gd name="connsiteX1533" fmla="*/ 6188971 w 12192002"/>
              <a:gd name="connsiteY1533" fmla="*/ 1755168 h 6858000"/>
              <a:gd name="connsiteX1534" fmla="*/ 6202446 w 12192002"/>
              <a:gd name="connsiteY1534" fmla="*/ 1752268 h 6858000"/>
              <a:gd name="connsiteX1535" fmla="*/ 7179560 w 12192002"/>
              <a:gd name="connsiteY1535" fmla="*/ 1467551 h 6858000"/>
              <a:gd name="connsiteX1536" fmla="*/ 7158730 w 12192002"/>
              <a:gd name="connsiteY1536" fmla="*/ 1507835 h 6858000"/>
              <a:gd name="connsiteX1537" fmla="*/ 6326959 w 12192002"/>
              <a:gd name="connsiteY1537" fmla="*/ 1817686 h 6858000"/>
              <a:gd name="connsiteX1538" fmla="*/ 6537433 w 12192002"/>
              <a:gd name="connsiteY1538" fmla="*/ 1907790 h 6858000"/>
              <a:gd name="connsiteX1539" fmla="*/ 6550221 w 12192002"/>
              <a:gd name="connsiteY1539" fmla="*/ 1910729 h 6858000"/>
              <a:gd name="connsiteX1540" fmla="*/ 6964438 w 12192002"/>
              <a:gd name="connsiteY1540" fmla="*/ 2209505 h 6858000"/>
              <a:gd name="connsiteX1541" fmla="*/ 7367862 w 12192002"/>
              <a:gd name="connsiteY1541" fmla="*/ 2806833 h 6858000"/>
              <a:gd name="connsiteX1542" fmla="*/ 7364329 w 12192002"/>
              <a:gd name="connsiteY1542" fmla="*/ 2826907 h 6858000"/>
              <a:gd name="connsiteX1543" fmla="*/ 7290545 w 12192002"/>
              <a:gd name="connsiteY1543" fmla="*/ 2850663 h 6858000"/>
              <a:gd name="connsiteX1544" fmla="*/ 6472036 w 12192002"/>
              <a:gd name="connsiteY1544" fmla="*/ 1959003 h 6858000"/>
              <a:gd name="connsiteX1545" fmla="*/ 5792897 w 12192002"/>
              <a:gd name="connsiteY1545" fmla="*/ 1647747 h 6858000"/>
              <a:gd name="connsiteX1546" fmla="*/ 5842751 w 12192002"/>
              <a:gd name="connsiteY1546" fmla="*/ 1816112 h 6858000"/>
              <a:gd name="connsiteX1547" fmla="*/ 5847424 w 12192002"/>
              <a:gd name="connsiteY1547" fmla="*/ 1815776 h 6858000"/>
              <a:gd name="connsiteX1548" fmla="*/ 6399821 w 12192002"/>
              <a:gd name="connsiteY1548" fmla="*/ 2344799 h 6858000"/>
              <a:gd name="connsiteX1549" fmla="*/ 6323232 w 12192002"/>
              <a:gd name="connsiteY1549" fmla="*/ 2389634 h 6858000"/>
              <a:gd name="connsiteX1550" fmla="*/ 5942957 w 12192002"/>
              <a:gd name="connsiteY1550" fmla="*/ 2077708 h 6858000"/>
              <a:gd name="connsiteX1551" fmla="*/ 5921559 w 12192002"/>
              <a:gd name="connsiteY1551" fmla="*/ 2378596 h 6858000"/>
              <a:gd name="connsiteX1552" fmla="*/ 5817651 w 12192002"/>
              <a:gd name="connsiteY1552" fmla="*/ 3023919 h 6858000"/>
              <a:gd name="connsiteX1553" fmla="*/ 5729634 w 12192002"/>
              <a:gd name="connsiteY1553" fmla="*/ 3051849 h 6858000"/>
              <a:gd name="connsiteX1554" fmla="*/ 5611018 w 12192002"/>
              <a:gd name="connsiteY1554" fmla="*/ 2316769 h 6858000"/>
              <a:gd name="connsiteX1555" fmla="*/ 5687608 w 12192002"/>
              <a:gd name="connsiteY1555" fmla="*/ 2039972 h 6858000"/>
              <a:gd name="connsiteX1556" fmla="*/ 5657554 w 12192002"/>
              <a:gd name="connsiteY1556" fmla="*/ 1576445 h 6858000"/>
              <a:gd name="connsiteX1557" fmla="*/ 5150475 w 12192002"/>
              <a:gd name="connsiteY1557" fmla="*/ 1274012 h 6858000"/>
              <a:gd name="connsiteX1558" fmla="*/ 5349142 w 12192002"/>
              <a:gd name="connsiteY1558" fmla="*/ 2204405 h 6858000"/>
              <a:gd name="connsiteX1559" fmla="*/ 5262214 w 12192002"/>
              <a:gd name="connsiteY1559" fmla="*/ 2233836 h 6858000"/>
              <a:gd name="connsiteX1560" fmla="*/ 4981539 w 12192002"/>
              <a:gd name="connsiteY1560" fmla="*/ 1542201 h 6858000"/>
              <a:gd name="connsiteX1561" fmla="*/ 4958461 w 12192002"/>
              <a:gd name="connsiteY1561" fmla="*/ 1136957 h 6858000"/>
              <a:gd name="connsiteX1562" fmla="*/ 4655015 w 12192002"/>
              <a:gd name="connsiteY1562" fmla="*/ 891426 h 6858000"/>
              <a:gd name="connsiteX1563" fmla="*/ 4348002 w 12192002"/>
              <a:gd name="connsiteY1563" fmla="*/ 2205895 h 6858000"/>
              <a:gd name="connsiteX1564" fmla="*/ 4262250 w 12192002"/>
              <a:gd name="connsiteY1564" fmla="*/ 2219972 h 6858000"/>
              <a:gd name="connsiteX1565" fmla="*/ 4550611 w 12192002"/>
              <a:gd name="connsiteY1565" fmla="*/ 817540 h 6858000"/>
              <a:gd name="connsiteX1566" fmla="*/ 4564418 w 12192002"/>
              <a:gd name="connsiteY1566" fmla="*/ 808293 h 6858000"/>
              <a:gd name="connsiteX1567" fmla="*/ 4266388 w 12192002"/>
              <a:gd name="connsiteY1567" fmla="*/ 500083 h 6858000"/>
              <a:gd name="connsiteX1568" fmla="*/ 4032842 w 12192002"/>
              <a:gd name="connsiteY1568" fmla="*/ 211809 h 6858000"/>
              <a:gd name="connsiteX1569" fmla="*/ 3721337 w 12192002"/>
              <a:gd name="connsiteY1569" fmla="*/ 0 h 6858000"/>
              <a:gd name="connsiteX1570" fmla="*/ 3797544 w 12192002"/>
              <a:gd name="connsiteY1570" fmla="*/ 0 h 6858000"/>
              <a:gd name="connsiteX1571" fmla="*/ 3775734 w 12192002"/>
              <a:gd name="connsiteY1571" fmla="*/ 95131 h 6858000"/>
              <a:gd name="connsiteX1572" fmla="*/ 3724807 w 12192002"/>
              <a:gd name="connsiteY1572" fmla="*/ 272257 h 6858000"/>
              <a:gd name="connsiteX1573" fmla="*/ 3726844 w 12192002"/>
              <a:gd name="connsiteY1573" fmla="*/ 282988 h 6858000"/>
              <a:gd name="connsiteX1574" fmla="*/ 3742664 w 12192002"/>
              <a:gd name="connsiteY1574" fmla="*/ 279918 h 6858000"/>
              <a:gd name="connsiteX1575" fmla="*/ 4103910 w 12192002"/>
              <a:gd name="connsiteY1575" fmla="*/ 1161917 h 6858000"/>
              <a:gd name="connsiteX1576" fmla="*/ 4020269 w 12192002"/>
              <a:gd name="connsiteY1576" fmla="*/ 1200406 h 6858000"/>
              <a:gd name="connsiteX1577" fmla="*/ 3674882 w 12192002"/>
              <a:gd name="connsiteY1577" fmla="*/ 488524 h 6858000"/>
              <a:gd name="connsiteX1578" fmla="*/ 3132682 w 12192002"/>
              <a:gd name="connsiteY1578" fmla="*/ 1072284 h 6858000"/>
              <a:gd name="connsiteX1579" fmla="*/ 2716346 w 12192002"/>
              <a:gd name="connsiteY1579" fmla="*/ 1276376 h 6858000"/>
              <a:gd name="connsiteX1580" fmla="*/ 2716772 w 12192002"/>
              <a:gd name="connsiteY1580" fmla="*/ 1255462 h 6858000"/>
              <a:gd name="connsiteX1581" fmla="*/ 3471096 w 12192002"/>
              <a:gd name="connsiteY1581" fmla="*/ 437072 h 6858000"/>
              <a:gd name="connsiteX1582" fmla="*/ 3639057 w 12192002"/>
              <a:gd name="connsiteY1582" fmla="*/ 286334 h 6858000"/>
              <a:gd name="connsiteX1583" fmla="*/ 3640309 w 12192002"/>
              <a:gd name="connsiteY1583" fmla="*/ 284664 h 6858000"/>
              <a:gd name="connsiteX1584" fmla="*/ 3646022 w 12192002"/>
              <a:gd name="connsiteY1584" fmla="*/ 276711 h 6858000"/>
              <a:gd name="connsiteX1585" fmla="*/ 3707943 w 12192002"/>
              <a:gd name="connsiteY1585" fmla="*/ 65958 h 6858000"/>
              <a:gd name="connsiteX1586" fmla="*/ 2867960 w 12192002"/>
              <a:gd name="connsiteY1586" fmla="*/ 0 h 6858000"/>
              <a:gd name="connsiteX1587" fmla="*/ 2926351 w 12192002"/>
              <a:gd name="connsiteY1587" fmla="*/ 0 h 6858000"/>
              <a:gd name="connsiteX1588" fmla="*/ 2902823 w 12192002"/>
              <a:gd name="connsiteY1588" fmla="*/ 262929 h 6858000"/>
              <a:gd name="connsiteX1589" fmla="*/ 2940663 w 12192002"/>
              <a:gd name="connsiteY1589" fmla="*/ 140884 h 6858000"/>
              <a:gd name="connsiteX1590" fmla="*/ 2947039 w 12192002"/>
              <a:gd name="connsiteY1590" fmla="*/ 122524 h 6858000"/>
              <a:gd name="connsiteX1591" fmla="*/ 2984316 w 12192002"/>
              <a:gd name="connsiteY1591" fmla="*/ 0 h 6858000"/>
              <a:gd name="connsiteX1592" fmla="*/ 3016114 w 12192002"/>
              <a:gd name="connsiteY1592" fmla="*/ 0 h 6858000"/>
              <a:gd name="connsiteX1593" fmla="*/ 2979949 w 12192002"/>
              <a:gd name="connsiteY1593" fmla="*/ 119274 h 6858000"/>
              <a:gd name="connsiteX1594" fmla="*/ 3023879 w 12192002"/>
              <a:gd name="connsiteY1594" fmla="*/ 0 h 6858000"/>
              <a:gd name="connsiteX1595" fmla="*/ 3105400 w 12192002"/>
              <a:gd name="connsiteY1595" fmla="*/ 0 h 6858000"/>
              <a:gd name="connsiteX1596" fmla="*/ 3094669 w 12192002"/>
              <a:gd name="connsiteY1596" fmla="*/ 30308 h 6858000"/>
              <a:gd name="connsiteX1597" fmla="*/ 2901945 w 12192002"/>
              <a:gd name="connsiteY1597" fmla="*/ 466538 h 6858000"/>
              <a:gd name="connsiteX1598" fmla="*/ 2815209 w 12192002"/>
              <a:gd name="connsiteY1598" fmla="*/ 497361 h 6858000"/>
              <a:gd name="connsiteX1599" fmla="*/ 2844845 w 12192002"/>
              <a:gd name="connsiteY1599" fmla="*/ 127638 h 6858000"/>
              <a:gd name="connsiteX1600" fmla="*/ 1057230 w 12192002"/>
              <a:gd name="connsiteY1600" fmla="*/ 0 h 6858000"/>
              <a:gd name="connsiteX1601" fmla="*/ 1111003 w 12192002"/>
              <a:gd name="connsiteY1601" fmla="*/ 0 h 6858000"/>
              <a:gd name="connsiteX1602" fmla="*/ 1125553 w 12192002"/>
              <a:gd name="connsiteY1602" fmla="*/ 52588 h 6858000"/>
              <a:gd name="connsiteX1603" fmla="*/ 1304276 w 12192002"/>
              <a:gd name="connsiteY1603" fmla="*/ 476275 h 6858000"/>
              <a:gd name="connsiteX1604" fmla="*/ 1492066 w 12192002"/>
              <a:gd name="connsiteY1604" fmla="*/ 886333 h 6858000"/>
              <a:gd name="connsiteX1605" fmla="*/ 1423698 w 12192002"/>
              <a:gd name="connsiteY1605" fmla="*/ 710817 h 6858000"/>
              <a:gd name="connsiteX1606" fmla="*/ 1357609 w 12192002"/>
              <a:gd name="connsiteY1606" fmla="*/ 532892 h 6858000"/>
              <a:gd name="connsiteX1607" fmla="*/ 1309550 w 12192002"/>
              <a:gd name="connsiteY1607" fmla="*/ 374031 h 6858000"/>
              <a:gd name="connsiteX1608" fmla="*/ 1193673 w 12192002"/>
              <a:gd name="connsiteY1608" fmla="*/ 49533 h 6858000"/>
              <a:gd name="connsiteX1609" fmla="*/ 1164391 w 12192002"/>
              <a:gd name="connsiteY1609" fmla="*/ 0 h 6858000"/>
              <a:gd name="connsiteX1610" fmla="*/ 1200666 w 12192002"/>
              <a:gd name="connsiteY1610" fmla="*/ 0 h 6858000"/>
              <a:gd name="connsiteX1611" fmla="*/ 1223408 w 12192002"/>
              <a:gd name="connsiteY1611" fmla="*/ 38996 h 6858000"/>
              <a:gd name="connsiteX1612" fmla="*/ 1339635 w 12192002"/>
              <a:gd name="connsiteY1612" fmla="*/ 365517 h 6858000"/>
              <a:gd name="connsiteX1613" fmla="*/ 1387469 w 12192002"/>
              <a:gd name="connsiteY1613" fmla="*/ 523079 h 6858000"/>
              <a:gd name="connsiteX1614" fmla="*/ 1452685 w 12192002"/>
              <a:gd name="connsiteY1614" fmla="*/ 699806 h 6858000"/>
              <a:gd name="connsiteX1615" fmla="*/ 1492092 w 12192002"/>
              <a:gd name="connsiteY1615" fmla="*/ 800424 h 6858000"/>
              <a:gd name="connsiteX1616" fmla="*/ 1455302 w 12192002"/>
              <a:gd name="connsiteY1616" fmla="*/ 632913 h 6858000"/>
              <a:gd name="connsiteX1617" fmla="*/ 1222336 w 12192002"/>
              <a:gd name="connsiteY1617" fmla="*/ 9480 h 6858000"/>
              <a:gd name="connsiteX1618" fmla="*/ 1214634 w 12192002"/>
              <a:gd name="connsiteY1618" fmla="*/ 0 h 6858000"/>
              <a:gd name="connsiteX1619" fmla="*/ 1289827 w 12192002"/>
              <a:gd name="connsiteY1619" fmla="*/ 0 h 6858000"/>
              <a:gd name="connsiteX1620" fmla="*/ 1321076 w 12192002"/>
              <a:gd name="connsiteY1620" fmla="*/ 59722 h 6858000"/>
              <a:gd name="connsiteX1621" fmla="*/ 1512579 w 12192002"/>
              <a:gd name="connsiteY1621" fmla="*/ 626441 h 6858000"/>
              <a:gd name="connsiteX1622" fmla="*/ 1506076 w 12192002"/>
              <a:gd name="connsiteY1622" fmla="*/ 1089289 h 6858000"/>
              <a:gd name="connsiteX1623" fmla="*/ 1486346 w 12192002"/>
              <a:gd name="connsiteY1623" fmla="*/ 1079919 h 6858000"/>
              <a:gd name="connsiteX1624" fmla="*/ 1070511 w 12192002"/>
              <a:gd name="connsiteY1624" fmla="*/ 48609 h 6858000"/>
              <a:gd name="connsiteX1625" fmla="*/ 43151 w 12192002"/>
              <a:gd name="connsiteY1625" fmla="*/ 0 h 6858000"/>
              <a:gd name="connsiteX1626" fmla="*/ 95283 w 12192002"/>
              <a:gd name="connsiteY1626" fmla="*/ 0 h 6858000"/>
              <a:gd name="connsiteX1627" fmla="*/ 300708 w 12192002"/>
              <a:gd name="connsiteY1627" fmla="*/ 154571 h 6858000"/>
              <a:gd name="connsiteX1628" fmla="*/ 530414 w 12192002"/>
              <a:gd name="connsiteY1628" fmla="*/ 354673 h 6858000"/>
              <a:gd name="connsiteX1629" fmla="*/ 333785 w 12192002"/>
              <a:gd name="connsiteY1629" fmla="*/ 161564 h 6858000"/>
              <a:gd name="connsiteX1630" fmla="*/ 147005 w 12192002"/>
              <a:gd name="connsiteY1630" fmla="*/ 0 h 6858000"/>
              <a:gd name="connsiteX1631" fmla="*/ 272509 w 12192002"/>
              <a:gd name="connsiteY1631" fmla="*/ 0 h 6858000"/>
              <a:gd name="connsiteX1632" fmla="*/ 326276 w 12192002"/>
              <a:gd name="connsiteY1632" fmla="*/ 45847 h 6858000"/>
              <a:gd name="connsiteX1633" fmla="*/ 823759 w 12192002"/>
              <a:gd name="connsiteY1633" fmla="*/ 574145 h 6858000"/>
              <a:gd name="connsiteX1634" fmla="*/ 811254 w 12192002"/>
              <a:gd name="connsiteY1634" fmla="*/ 665546 h 6858000"/>
              <a:gd name="connsiteX1635" fmla="*/ 154042 w 12192002"/>
              <a:gd name="connsiteY1635" fmla="*/ 261522 h 6858000"/>
              <a:gd name="connsiteX1636" fmla="*/ 13550 w 12192002"/>
              <a:gd name="connsiteY1636" fmla="*/ 158423 h 6858000"/>
              <a:gd name="connsiteX1637" fmla="*/ 0 w 12192002"/>
              <a:gd name="connsiteY1637" fmla="*/ 146618 h 6858000"/>
              <a:gd name="connsiteX1638" fmla="*/ 0 w 12192002"/>
              <a:gd name="connsiteY1638" fmla="*/ 59161 h 6858000"/>
              <a:gd name="connsiteX1639" fmla="*/ 45427 w 12192002"/>
              <a:gd name="connsiteY1639" fmla="*/ 101078 h 6858000"/>
              <a:gd name="connsiteX1640" fmla="*/ 630103 w 12192002"/>
              <a:gd name="connsiteY1640" fmla="*/ 485885 h 6858000"/>
              <a:gd name="connsiteX1641" fmla="*/ 532040 w 12192002"/>
              <a:gd name="connsiteY1641" fmla="*/ 399359 h 6858000"/>
              <a:gd name="connsiteX1642" fmla="*/ 517618 w 12192002"/>
              <a:gd name="connsiteY1642" fmla="*/ 385726 h 6858000"/>
              <a:gd name="connsiteX1643" fmla="*/ 285074 w 12192002"/>
              <a:gd name="connsiteY1643"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12192002" h="6858000">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599"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42999" y="1676401"/>
            <a:ext cx="5867402" cy="2286002"/>
          </a:xfrm>
        </p:spPr>
        <p:txBody>
          <a:bodyPr vert="horz" lIns="91440" tIns="45720" rIns="91440" bIns="45720" rtlCol="0" anchor="t">
            <a:normAutofit/>
          </a:bodyPr>
          <a:lstStyle/>
          <a:p>
            <a:r>
              <a:rPr lang="en-US" sz="6000" b="1" kern="1200" dirty="0">
                <a:solidFill>
                  <a:schemeClr val="tx1"/>
                </a:solidFill>
                <a:latin typeface="+mj-lt"/>
                <a:ea typeface="+mj-ea"/>
                <a:cs typeface="+mj-cs"/>
              </a:rPr>
              <a:t>Heroku: Logging</a:t>
            </a:r>
            <a:endParaRPr lang="en-US" sz="6000" kern="1200" dirty="0">
              <a:solidFill>
                <a:schemeClr val="tx1"/>
              </a:solidFill>
              <a:latin typeface="+mj-lt"/>
              <a:ea typeface="+mj-ea"/>
              <a:cs typeface="+mj-cs"/>
            </a:endParaRPr>
          </a:p>
        </p:txBody>
      </p:sp>
      <p:pic>
        <p:nvPicPr>
          <p:cNvPr id="7" name="Graphic 6" descr="Table">
            <a:extLst>
              <a:ext uri="{FF2B5EF4-FFF2-40B4-BE49-F238E27FC236}">
                <a16:creationId xmlns:a16="http://schemas.microsoft.com/office/drawing/2014/main" id="{FF2B6882-B8AA-405C-8E6D-FC6B03485C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05700" y="1676400"/>
            <a:ext cx="3505199" cy="3505199"/>
          </a:xfrm>
          <a:prstGeom prst="rect">
            <a:avLst/>
          </a:prstGeom>
        </p:spPr>
      </p:pic>
    </p:spTree>
    <p:extLst>
      <p:ext uri="{BB962C8B-B14F-4D97-AF65-F5344CB8AC3E}">
        <p14:creationId xmlns:p14="http://schemas.microsoft.com/office/powerpoint/2010/main" val="315368413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81011" y="327025"/>
            <a:ext cx="5324477" cy="1630363"/>
          </a:xfrm>
        </p:spPr>
        <p:txBody>
          <a:bodyPr anchor="b">
            <a:normAutofit/>
          </a:bodyPr>
          <a:lstStyle/>
          <a:p>
            <a:r>
              <a:rPr lang="en-US" sz="3600" b="1">
                <a:latin typeface="+mn-lt"/>
              </a:rPr>
              <a:t>Heroku: Monitoring &amp; Metrics: Logging</a:t>
            </a:r>
            <a:endParaRPr lang="en-US" sz="3600"/>
          </a:p>
        </p:txBody>
      </p:sp>
      <p:pic>
        <p:nvPicPr>
          <p:cNvPr id="6" name="Picture 5">
            <a:extLst>
              <a:ext uri="{FF2B5EF4-FFF2-40B4-BE49-F238E27FC236}">
                <a16:creationId xmlns:a16="http://schemas.microsoft.com/office/drawing/2014/main" id="{24D11EB3-A4CB-427C-951E-053C30B09E22}"/>
              </a:ext>
            </a:extLst>
          </p:cNvPr>
          <p:cNvPicPr>
            <a:picLocks noChangeAspect="1"/>
          </p:cNvPicPr>
          <p:nvPr/>
        </p:nvPicPr>
        <p:blipFill rotWithShape="1">
          <a:blip r:embed="rId2"/>
          <a:srcRect l="16314" r="23075" b="-2"/>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1AB058C7-B220-414D-974E-F329C21BC925}"/>
              </a:ext>
            </a:extLst>
          </p:cNvPr>
          <p:cNvGraphicFramePr>
            <a:graphicFrameLocks noGrp="1"/>
          </p:cNvGraphicFramePr>
          <p:nvPr>
            <p:ph idx="1"/>
            <p:extLst>
              <p:ext uri="{D42A27DB-BD31-4B8C-83A1-F6EECF244321}">
                <p14:modId xmlns:p14="http://schemas.microsoft.com/office/powerpoint/2010/main" val="1144151598"/>
              </p:ext>
            </p:extLst>
          </p:nvPr>
        </p:nvGraphicFramePr>
        <p:xfrm>
          <a:off x="481013" y="2286001"/>
          <a:ext cx="5324475" cy="3919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21619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965430" y="629268"/>
            <a:ext cx="6586491" cy="1286160"/>
          </a:xfrm>
        </p:spPr>
        <p:txBody>
          <a:bodyPr anchor="b">
            <a:normAutofit/>
          </a:bodyPr>
          <a:lstStyle/>
          <a:p>
            <a:r>
              <a:rPr lang="en-US" b="1">
                <a:latin typeface="+mn-lt"/>
              </a:rPr>
              <a:t>Heroku: Deploy</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965431" y="2438400"/>
            <a:ext cx="6586489" cy="3785419"/>
          </a:xfrm>
        </p:spPr>
        <p:txBody>
          <a:bodyPr>
            <a:normAutofit/>
          </a:bodyPr>
          <a:lstStyle/>
          <a:p>
            <a:pPr marL="0" indent="0">
              <a:buNone/>
            </a:pPr>
            <a:r>
              <a:rPr lang="en-US" sz="2000" b="1" dirty="0">
                <a:latin typeface="Arial" panose="020B0604020202020204" pitchFamily="34" charset="0"/>
              </a:rPr>
              <a:t>At the heart of the slug compiler is  </a:t>
            </a:r>
            <a:r>
              <a:rPr lang="en-US" sz="2000" b="1" dirty="0" err="1">
                <a:latin typeface="Arial" panose="020B0604020202020204" pitchFamily="34" charset="0"/>
              </a:rPr>
              <a:t>is</a:t>
            </a:r>
            <a:r>
              <a:rPr lang="en-US" sz="2000" b="1" dirty="0">
                <a:latin typeface="Arial" panose="020B0604020202020204" pitchFamily="34" charset="0"/>
              </a:rPr>
              <a:t> a collection of scripts called a </a:t>
            </a:r>
            <a:r>
              <a:rPr lang="en-US" sz="2000" b="1" dirty="0" err="1">
                <a:latin typeface="Arial" panose="020B0604020202020204" pitchFamily="34" charset="0"/>
              </a:rPr>
              <a:t>buildpack</a:t>
            </a:r>
            <a:r>
              <a:rPr lang="en-US" sz="2000" b="1" dirty="0">
                <a:latin typeface="Arial" panose="020B0604020202020204" pitchFamily="34" charset="0"/>
              </a:rPr>
              <a:t> that handles different languages. </a:t>
            </a:r>
          </a:p>
        </p:txBody>
      </p:sp>
      <p:pic>
        <p:nvPicPr>
          <p:cNvPr id="5" name="Picture 4">
            <a:extLst>
              <a:ext uri="{FF2B5EF4-FFF2-40B4-BE49-F238E27FC236}">
                <a16:creationId xmlns:a16="http://schemas.microsoft.com/office/drawing/2014/main" id="{CD61906C-578B-430D-A9B6-5702953283B5}"/>
              </a:ext>
            </a:extLst>
          </p:cNvPr>
          <p:cNvPicPr>
            <a:picLocks noChangeAspect="1"/>
          </p:cNvPicPr>
          <p:nvPr/>
        </p:nvPicPr>
        <p:blipFill rotWithShape="1">
          <a:blip r:embed="rId2"/>
          <a:srcRect l="10909" r="1206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EAF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18495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99976" y="0"/>
            <a:ext cx="10515600" cy="1325563"/>
          </a:xfrm>
        </p:spPr>
        <p:txBody>
          <a:bodyPr>
            <a:normAutofit/>
          </a:bodyPr>
          <a:lstStyle/>
          <a:p>
            <a:pPr algn="ctr"/>
            <a:r>
              <a:rPr lang="en-US" b="1" dirty="0">
                <a:latin typeface="+mn-lt"/>
              </a:rPr>
              <a:t>Heroku: Logging: Types of logs</a:t>
            </a:r>
            <a:endParaRPr lang="en-US" dirty="0"/>
          </a:p>
        </p:txBody>
      </p:sp>
      <p:graphicFrame>
        <p:nvGraphicFramePr>
          <p:cNvPr id="5" name="Content Placeholder 2">
            <a:extLst>
              <a:ext uri="{FF2B5EF4-FFF2-40B4-BE49-F238E27FC236}">
                <a16:creationId xmlns:a16="http://schemas.microsoft.com/office/drawing/2014/main" id="{76CAB3B9-07D8-443A-8312-506453996237}"/>
              </a:ext>
            </a:extLst>
          </p:cNvPr>
          <p:cNvGraphicFramePr>
            <a:graphicFrameLocks noGrp="1"/>
          </p:cNvGraphicFramePr>
          <p:nvPr>
            <p:ph idx="1"/>
            <p:extLst>
              <p:ext uri="{D42A27DB-BD31-4B8C-83A1-F6EECF244321}">
                <p14:modId xmlns:p14="http://schemas.microsoft.com/office/powerpoint/2010/main" val="1245785573"/>
              </p:ext>
            </p:extLst>
          </p:nvPr>
        </p:nvGraphicFramePr>
        <p:xfrm>
          <a:off x="223284" y="1031358"/>
          <a:ext cx="11780874" cy="5730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607463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99976" y="0"/>
            <a:ext cx="10515600" cy="1325563"/>
          </a:xfrm>
        </p:spPr>
        <p:txBody>
          <a:bodyPr>
            <a:normAutofit/>
          </a:bodyPr>
          <a:lstStyle/>
          <a:p>
            <a:pPr algn="ctr"/>
            <a:r>
              <a:rPr lang="en-US" b="1">
                <a:latin typeface="+mn-lt"/>
              </a:rPr>
              <a:t>Heroku: Logging: Types of logs</a:t>
            </a:r>
            <a:endParaRPr lang="en-US" dirty="0"/>
          </a:p>
        </p:txBody>
      </p:sp>
      <p:graphicFrame>
        <p:nvGraphicFramePr>
          <p:cNvPr id="5" name="Content Placeholder 2">
            <a:extLst>
              <a:ext uri="{FF2B5EF4-FFF2-40B4-BE49-F238E27FC236}">
                <a16:creationId xmlns:a16="http://schemas.microsoft.com/office/drawing/2014/main" id="{76CAB3B9-07D8-443A-8312-506453996237}"/>
              </a:ext>
            </a:extLst>
          </p:cNvPr>
          <p:cNvGraphicFramePr>
            <a:graphicFrameLocks noGrp="1"/>
          </p:cNvGraphicFramePr>
          <p:nvPr>
            <p:ph idx="1"/>
            <p:extLst>
              <p:ext uri="{D42A27DB-BD31-4B8C-83A1-F6EECF244321}">
                <p14:modId xmlns:p14="http://schemas.microsoft.com/office/powerpoint/2010/main" val="3275322110"/>
              </p:ext>
            </p:extLst>
          </p:nvPr>
        </p:nvGraphicFramePr>
        <p:xfrm>
          <a:off x="223284" y="1031358"/>
          <a:ext cx="11780874" cy="5730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047730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6011B4-8AD3-4DC9-A7C3-450223D7A088}"/>
              </a:ext>
            </a:extLst>
          </p:cNvPr>
          <p:cNvPicPr>
            <a:picLocks noChangeAspect="1"/>
          </p:cNvPicPr>
          <p:nvPr/>
        </p:nvPicPr>
        <p:blipFill rotWithShape="1">
          <a:blip r:embed="rId2">
            <a:alphaModFix amt="35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solidFill>
                  <a:srgbClr val="FFFFFF"/>
                </a:solidFill>
                <a:latin typeface="+mn-lt"/>
              </a:rPr>
              <a:t>Heroku: Monitoring &amp; Metrics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48E0E364-E154-4A6F-9E03-5621DB34FEA6}"/>
              </a:ext>
            </a:extLst>
          </p:cNvPr>
          <p:cNvGraphicFramePr>
            <a:graphicFrameLocks noGrp="1"/>
          </p:cNvGraphicFramePr>
          <p:nvPr>
            <p:ph idx="1"/>
            <p:extLst>
              <p:ext uri="{D42A27DB-BD31-4B8C-83A1-F6EECF244321}">
                <p14:modId xmlns:p14="http://schemas.microsoft.com/office/powerpoint/2010/main" val="1312168043"/>
              </p:ext>
            </p:extLst>
          </p:nvPr>
        </p:nvGraphicFramePr>
        <p:xfrm>
          <a:off x="170121" y="1339702"/>
          <a:ext cx="11695814" cy="5153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193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33495" y="3433763"/>
            <a:ext cx="3197013" cy="2743200"/>
          </a:xfrm>
        </p:spPr>
        <p:txBody>
          <a:bodyPr anchor="t">
            <a:normAutofit/>
          </a:bodyPr>
          <a:lstStyle/>
          <a:p>
            <a:pPr algn="ctr"/>
            <a:r>
              <a:rPr lang="en-US" sz="4800" b="1">
                <a:latin typeface="+mn-lt"/>
              </a:rPr>
              <a:t>Heroku: Logging</a:t>
            </a:r>
            <a:endParaRPr lang="en-US" sz="4800"/>
          </a:p>
        </p:txBody>
      </p:sp>
      <p:sp>
        <p:nvSpPr>
          <p:cNvPr id="12" name="Rectangle 9">
            <a:extLst>
              <a:ext uri="{FF2B5EF4-FFF2-40B4-BE49-F238E27FC236}">
                <a16:creationId xmlns:a16="http://schemas.microsoft.com/office/drawing/2014/main" id="{BE0C1D5B-DAD5-442B-92B7-5C2B73978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Fingerprint">
            <a:extLst>
              <a:ext uri="{FF2B5EF4-FFF2-40B4-BE49-F238E27FC236}">
                <a16:creationId xmlns:a16="http://schemas.microsoft.com/office/drawing/2014/main" id="{5A16510B-D7B3-4139-B998-CC80A697A9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4801" y="2030528"/>
            <a:ext cx="914400" cy="914400"/>
          </a:xfrm>
          <a:prstGeom prst="rect">
            <a:avLst/>
          </a:prstGeom>
        </p:spPr>
      </p:pic>
      <p:sp>
        <p:nvSpPr>
          <p:cNvPr id="1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064000" y="643467"/>
            <a:ext cx="7289799" cy="5533496"/>
          </a:xfrm>
        </p:spPr>
        <p:txBody>
          <a:bodyPr anchor="ctr">
            <a:normAutofit/>
          </a:bodyPr>
          <a:lstStyle/>
          <a:p>
            <a:pPr marL="0" indent="0">
              <a:buNone/>
            </a:pPr>
            <a:r>
              <a:rPr lang="en-US" sz="3200" b="1" dirty="0">
                <a:latin typeface="Arial" panose="020B0604020202020204" pitchFamily="34" charset="0"/>
              </a:rPr>
              <a:t>Writing to Log:</a:t>
            </a:r>
          </a:p>
          <a:p>
            <a:pPr marL="0" indent="0">
              <a:buNone/>
            </a:pPr>
            <a:endParaRPr lang="en-US" sz="2600" dirty="0">
              <a:latin typeface="Arial" panose="020B0604020202020204" pitchFamily="34" charset="0"/>
            </a:endParaRPr>
          </a:p>
          <a:p>
            <a:pPr marL="0" indent="0">
              <a:buNone/>
            </a:pPr>
            <a:r>
              <a:rPr lang="en-US" sz="2000" dirty="0">
                <a:latin typeface="Arial" panose="020B0604020202020204" pitchFamily="34" charset="0"/>
              </a:rPr>
              <a:t>Anything your app writes to standard out (</a:t>
            </a:r>
            <a:r>
              <a:rPr lang="en-US" sz="2000" dirty="0" err="1">
                <a:latin typeface="Arial" panose="020B0604020202020204" pitchFamily="34" charset="0"/>
              </a:rPr>
              <a:t>stdout</a:t>
            </a:r>
            <a:r>
              <a:rPr lang="en-US" sz="2000" dirty="0">
                <a:latin typeface="Arial" panose="020B0604020202020204" pitchFamily="34" charset="0"/>
              </a:rPr>
              <a:t>) or standard error (stderr) is captured into your logs. This means that you can log from anywhere in your application code with a simple output statement.</a:t>
            </a:r>
          </a:p>
          <a:p>
            <a:pPr marL="0" indent="0">
              <a:buNone/>
            </a:pPr>
            <a:endParaRPr lang="en-US" sz="2600" dirty="0">
              <a:latin typeface="Arial" panose="020B0604020202020204" pitchFamily="34" charset="0"/>
            </a:endParaRPr>
          </a:p>
          <a:p>
            <a:pPr marL="0" indent="0">
              <a:buNone/>
            </a:pPr>
            <a:r>
              <a:rPr lang="en-US" sz="2600" dirty="0">
                <a:latin typeface="Arial" panose="020B0604020202020204" pitchFamily="34" charset="0"/>
              </a:rPr>
              <a:t>In java</a:t>
            </a:r>
          </a:p>
          <a:p>
            <a:pPr marL="0" indent="0">
              <a:buNone/>
            </a:pPr>
            <a:endParaRPr lang="en-US" sz="2600" dirty="0">
              <a:latin typeface="Arial" panose="020B0604020202020204" pitchFamily="34" charset="0"/>
            </a:endParaRPr>
          </a:p>
          <a:p>
            <a:pPr marL="0" indent="0">
              <a:buNone/>
            </a:pPr>
            <a:r>
              <a:rPr lang="en-US" sz="2000" b="1" dirty="0" err="1">
                <a:latin typeface="Arial" panose="020B0604020202020204" pitchFamily="34" charset="0"/>
              </a:rPr>
              <a:t>System.err.println</a:t>
            </a:r>
            <a:r>
              <a:rPr lang="en-US" sz="2000" b="1" dirty="0">
                <a:latin typeface="Arial" panose="020B0604020202020204" pitchFamily="34" charset="0"/>
              </a:rPr>
              <a:t>("Hello, logs!");</a:t>
            </a:r>
          </a:p>
          <a:p>
            <a:pPr marL="0" indent="0">
              <a:buNone/>
            </a:pPr>
            <a:r>
              <a:rPr lang="en-US" sz="2000" b="1" dirty="0" err="1">
                <a:latin typeface="Arial" panose="020B0604020202020204" pitchFamily="34" charset="0"/>
              </a:rPr>
              <a:t>System.out.println</a:t>
            </a:r>
            <a:r>
              <a:rPr lang="en-US" sz="2000" b="1" dirty="0">
                <a:latin typeface="Arial" panose="020B0604020202020204" pitchFamily="34" charset="0"/>
              </a:rPr>
              <a:t>("Hello, logs!");</a:t>
            </a:r>
          </a:p>
        </p:txBody>
      </p:sp>
    </p:spTree>
    <p:extLst>
      <p:ext uri="{BB962C8B-B14F-4D97-AF65-F5344CB8AC3E}">
        <p14:creationId xmlns:p14="http://schemas.microsoft.com/office/powerpoint/2010/main" val="139588651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33495" y="3433763"/>
            <a:ext cx="3197013" cy="2743200"/>
          </a:xfrm>
        </p:spPr>
        <p:txBody>
          <a:bodyPr anchor="t">
            <a:normAutofit/>
          </a:bodyPr>
          <a:lstStyle/>
          <a:p>
            <a:pPr algn="ctr"/>
            <a:r>
              <a:rPr lang="en-US" sz="4800" b="1" dirty="0">
                <a:latin typeface="+mn-lt"/>
              </a:rPr>
              <a:t>Heroku: Logging</a:t>
            </a:r>
            <a:endParaRPr lang="en-US" sz="4800" dirty="0"/>
          </a:p>
        </p:txBody>
      </p:sp>
      <p:pic>
        <p:nvPicPr>
          <p:cNvPr id="7" name="Graphic 6" descr="Fingerprint">
            <a:extLst>
              <a:ext uri="{FF2B5EF4-FFF2-40B4-BE49-F238E27FC236}">
                <a16:creationId xmlns:a16="http://schemas.microsoft.com/office/drawing/2014/main" id="{5A16510B-D7B3-4139-B998-CC80A697A9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4801" y="2030528"/>
            <a:ext cx="914400" cy="914400"/>
          </a:xfrm>
          <a:prstGeom prst="rect">
            <a:avLst/>
          </a:prstGeom>
        </p:spPr>
      </p:pic>
      <p:sp>
        <p:nvSpPr>
          <p:cNvPr id="1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508745" y="148856"/>
            <a:ext cx="8591106" cy="6581553"/>
          </a:xfrm>
        </p:spPr>
        <p:txBody>
          <a:bodyPr anchor="ctr">
            <a:normAutofit fontScale="62500" lnSpcReduction="20000"/>
          </a:bodyPr>
          <a:lstStyle/>
          <a:p>
            <a:pPr marL="0" indent="0">
              <a:buNone/>
            </a:pPr>
            <a:r>
              <a:rPr lang="en-US" sz="5800" b="1" dirty="0">
                <a:solidFill>
                  <a:srgbClr val="202122"/>
                </a:solidFill>
                <a:latin typeface="Arial" panose="020B0604020202020204" pitchFamily="34" charset="0"/>
              </a:rPr>
              <a:t>Log retrieval</a:t>
            </a:r>
          </a:p>
          <a:p>
            <a:pPr marL="0" indent="0">
              <a:buNone/>
            </a:pPr>
            <a:endParaRPr lang="en-US" sz="3200" dirty="0">
              <a:solidFill>
                <a:srgbClr val="202122"/>
              </a:solidFill>
              <a:latin typeface="Arial" panose="020B0604020202020204" pitchFamily="34" charset="0"/>
            </a:endParaRPr>
          </a:p>
          <a:p>
            <a:pPr marL="0" indent="0">
              <a:buNone/>
            </a:pPr>
            <a:r>
              <a:rPr lang="en-US" sz="3200" dirty="0">
                <a:solidFill>
                  <a:srgbClr val="202122"/>
                </a:solidFill>
                <a:latin typeface="Arial" panose="020B0604020202020204" pitchFamily="34" charset="0"/>
              </a:rPr>
              <a:t>Log format</a:t>
            </a:r>
          </a:p>
          <a:p>
            <a:pPr marL="0" indent="0">
              <a:buNone/>
            </a:pPr>
            <a:r>
              <a:rPr lang="en-US" sz="3200" dirty="0">
                <a:solidFill>
                  <a:srgbClr val="202122"/>
                </a:solidFill>
                <a:latin typeface="Arial" panose="020B0604020202020204" pitchFamily="34" charset="0"/>
              </a:rPr>
              <a:t>The output format of the </a:t>
            </a:r>
            <a:r>
              <a:rPr lang="en-US" sz="3200" dirty="0" err="1">
                <a:solidFill>
                  <a:srgbClr val="202122"/>
                </a:solidFill>
                <a:latin typeface="Arial" panose="020B0604020202020204" pitchFamily="34" charset="0"/>
              </a:rPr>
              <a:t>heroku</a:t>
            </a:r>
            <a:r>
              <a:rPr lang="en-US" sz="3200" dirty="0">
                <a:solidFill>
                  <a:srgbClr val="202122"/>
                </a:solidFill>
                <a:latin typeface="Arial" panose="020B0604020202020204" pitchFamily="34" charset="0"/>
              </a:rPr>
              <a:t> logs command is as follows:</a:t>
            </a:r>
          </a:p>
          <a:p>
            <a:pPr marL="0" indent="0">
              <a:buNone/>
            </a:pPr>
            <a:r>
              <a:rPr lang="en-US" sz="3200" dirty="0">
                <a:solidFill>
                  <a:srgbClr val="202122"/>
                </a:solidFill>
                <a:latin typeface="Arial" panose="020B0604020202020204" pitchFamily="34" charset="0"/>
              </a:rPr>
              <a:t>	</a:t>
            </a:r>
            <a:r>
              <a:rPr lang="en-US" sz="3200" b="1" i="1" dirty="0">
                <a:solidFill>
                  <a:srgbClr val="202122"/>
                </a:solidFill>
                <a:latin typeface="Arial" panose="020B0604020202020204" pitchFamily="34" charset="0"/>
              </a:rPr>
              <a:t>timestamp source[dyno]: message</a:t>
            </a:r>
          </a:p>
          <a:p>
            <a:pPr marL="0" indent="0">
              <a:buNone/>
            </a:pPr>
            <a:endParaRPr lang="en-US" sz="3200" dirty="0">
              <a:solidFill>
                <a:srgbClr val="202122"/>
              </a:solidFill>
              <a:latin typeface="Arial" panose="020B0604020202020204" pitchFamily="34" charset="0"/>
            </a:endParaRPr>
          </a:p>
          <a:p>
            <a:r>
              <a:rPr lang="en-US" sz="3200" b="1" dirty="0">
                <a:solidFill>
                  <a:srgbClr val="202122"/>
                </a:solidFill>
                <a:latin typeface="Arial" panose="020B0604020202020204" pitchFamily="34" charset="0"/>
              </a:rPr>
              <a:t>Timestamp</a:t>
            </a:r>
            <a:r>
              <a:rPr lang="en-US" sz="3200" dirty="0">
                <a:solidFill>
                  <a:srgbClr val="202122"/>
                </a:solidFill>
                <a:latin typeface="Arial" panose="020B0604020202020204" pitchFamily="34" charset="0"/>
              </a:rPr>
              <a:t> - The date and time recorded at the time the log line was produced by the dyno or component. </a:t>
            </a:r>
          </a:p>
          <a:p>
            <a:endParaRPr lang="en-US" sz="3200" dirty="0">
              <a:solidFill>
                <a:srgbClr val="202122"/>
              </a:solidFill>
              <a:latin typeface="Arial" panose="020B0604020202020204" pitchFamily="34" charset="0"/>
            </a:endParaRPr>
          </a:p>
          <a:p>
            <a:r>
              <a:rPr lang="en-US" sz="3200" b="1" dirty="0">
                <a:solidFill>
                  <a:srgbClr val="202122"/>
                </a:solidFill>
                <a:latin typeface="Arial" panose="020B0604020202020204" pitchFamily="34" charset="0"/>
              </a:rPr>
              <a:t>Source</a:t>
            </a:r>
            <a:r>
              <a:rPr lang="en-US" sz="3200" dirty="0">
                <a:solidFill>
                  <a:srgbClr val="202122"/>
                </a:solidFill>
                <a:latin typeface="Arial" panose="020B0604020202020204" pitchFamily="34" charset="0"/>
              </a:rPr>
              <a:t> - All of your app’s dynos (web dynos, background workers, </a:t>
            </a:r>
            <a:r>
              <a:rPr lang="en-US" sz="3200" dirty="0" err="1">
                <a:solidFill>
                  <a:srgbClr val="202122"/>
                </a:solidFill>
                <a:latin typeface="Arial" panose="020B0604020202020204" pitchFamily="34" charset="0"/>
              </a:rPr>
              <a:t>cron</a:t>
            </a:r>
            <a:r>
              <a:rPr lang="en-US" sz="3200" dirty="0">
                <a:solidFill>
                  <a:srgbClr val="202122"/>
                </a:solidFill>
                <a:latin typeface="Arial" panose="020B0604020202020204" pitchFamily="34" charset="0"/>
              </a:rPr>
              <a:t>) have the source, app. All of Heroku’s system components (HTTP router, dyno manager) have the source, </a:t>
            </a:r>
            <a:r>
              <a:rPr lang="en-US" sz="3200" dirty="0" err="1">
                <a:solidFill>
                  <a:srgbClr val="202122"/>
                </a:solidFill>
                <a:latin typeface="Arial" panose="020B0604020202020204" pitchFamily="34" charset="0"/>
              </a:rPr>
              <a:t>heroku</a:t>
            </a:r>
            <a:r>
              <a:rPr lang="en-US" sz="3200" dirty="0">
                <a:solidFill>
                  <a:srgbClr val="202122"/>
                </a:solidFill>
                <a:latin typeface="Arial" panose="020B0604020202020204" pitchFamily="34" charset="0"/>
              </a:rPr>
              <a:t>.</a:t>
            </a:r>
          </a:p>
          <a:p>
            <a:endParaRPr lang="en-US" sz="3200" dirty="0">
              <a:solidFill>
                <a:srgbClr val="202122"/>
              </a:solidFill>
              <a:latin typeface="Arial" panose="020B0604020202020204" pitchFamily="34" charset="0"/>
            </a:endParaRPr>
          </a:p>
          <a:p>
            <a:r>
              <a:rPr lang="en-US" sz="3200" b="1" dirty="0">
                <a:solidFill>
                  <a:srgbClr val="202122"/>
                </a:solidFill>
                <a:latin typeface="Arial" panose="020B0604020202020204" pitchFamily="34" charset="0"/>
              </a:rPr>
              <a:t>Dyno</a:t>
            </a:r>
            <a:r>
              <a:rPr lang="en-US" sz="3200" dirty="0">
                <a:solidFill>
                  <a:srgbClr val="202122"/>
                </a:solidFill>
                <a:latin typeface="Arial" panose="020B0604020202020204" pitchFamily="34" charset="0"/>
              </a:rPr>
              <a:t> - The name of the dyno or component that wrote the log line. For example, worker #3 appears as worker.3, and the Heroku HTTP router appears as router.</a:t>
            </a:r>
          </a:p>
          <a:p>
            <a:endParaRPr lang="en-US" sz="3200" dirty="0">
              <a:solidFill>
                <a:srgbClr val="202122"/>
              </a:solidFill>
              <a:latin typeface="Arial" panose="020B0604020202020204" pitchFamily="34" charset="0"/>
            </a:endParaRPr>
          </a:p>
          <a:p>
            <a:r>
              <a:rPr lang="en-US" sz="3200" b="1" dirty="0">
                <a:solidFill>
                  <a:srgbClr val="202122"/>
                </a:solidFill>
                <a:latin typeface="Arial" panose="020B0604020202020204" pitchFamily="34" charset="0"/>
              </a:rPr>
              <a:t>Message</a:t>
            </a:r>
            <a:r>
              <a:rPr lang="en-US" sz="3200" dirty="0">
                <a:solidFill>
                  <a:srgbClr val="202122"/>
                </a:solidFill>
                <a:latin typeface="Arial" panose="020B0604020202020204" pitchFamily="34" charset="0"/>
              </a:rPr>
              <a:t> - The content of the log line. Lines generated by dynos that exceed 10000 bytes are split into 10000-byte chunks without extra trailing newlines. Each chunk is submitted as a separate log line.</a:t>
            </a:r>
          </a:p>
          <a:p>
            <a:pPr marL="0" indent="0">
              <a:buNone/>
            </a:pPr>
            <a:endParaRPr lang="en-US" sz="2000" b="1" dirty="0">
              <a:latin typeface="Arial" panose="020B0604020202020204" pitchFamily="34" charset="0"/>
            </a:endParaRPr>
          </a:p>
        </p:txBody>
      </p:sp>
    </p:spTree>
    <p:extLst>
      <p:ext uri="{BB962C8B-B14F-4D97-AF65-F5344CB8AC3E}">
        <p14:creationId xmlns:p14="http://schemas.microsoft.com/office/powerpoint/2010/main" val="58605510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Monitoring &amp; Metrics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70000" lnSpcReduction="20000"/>
          </a:bodyPr>
          <a:lstStyle/>
          <a:p>
            <a:pPr marL="0" indent="0">
              <a:buNone/>
            </a:pPr>
            <a:r>
              <a:rPr lang="en-US" dirty="0">
                <a:solidFill>
                  <a:srgbClr val="202122"/>
                </a:solidFill>
                <a:latin typeface="Arial" panose="020B0604020202020204" pitchFamily="34" charset="0"/>
              </a:rPr>
              <a:t>Log retrieval</a:t>
            </a:r>
          </a:p>
          <a:p>
            <a:pPr marL="0" indent="0">
              <a:buNone/>
            </a:pPr>
            <a:endParaRPr lang="en-US" dirty="0">
              <a:solidFill>
                <a:srgbClr val="202122"/>
              </a:solidFill>
              <a:latin typeface="Arial" panose="020B0604020202020204" pitchFamily="34" charset="0"/>
            </a:endParaRPr>
          </a:p>
          <a:p>
            <a:pPr marL="0" indent="0">
              <a:buNone/>
            </a:pPr>
            <a:r>
              <a:rPr lang="en-US" dirty="0">
                <a:solidFill>
                  <a:srgbClr val="202122"/>
                </a:solidFill>
                <a:latin typeface="Arial" panose="020B0604020202020204" pitchFamily="34" charset="0"/>
              </a:rPr>
              <a:t>Log format</a:t>
            </a:r>
          </a:p>
          <a:p>
            <a:pPr marL="0" indent="0">
              <a:buNone/>
            </a:pPr>
            <a:r>
              <a:rPr lang="en-US" dirty="0">
                <a:solidFill>
                  <a:srgbClr val="202122"/>
                </a:solidFill>
                <a:latin typeface="Arial" panose="020B0604020202020204" pitchFamily="34" charset="0"/>
              </a:rPr>
              <a:t>The output format of the </a:t>
            </a:r>
            <a:r>
              <a:rPr lang="en-US" dirty="0" err="1">
                <a:solidFill>
                  <a:srgbClr val="202122"/>
                </a:solidFill>
                <a:latin typeface="Arial" panose="020B0604020202020204" pitchFamily="34" charset="0"/>
              </a:rPr>
              <a:t>heroku</a:t>
            </a:r>
            <a:r>
              <a:rPr lang="en-US" dirty="0">
                <a:solidFill>
                  <a:srgbClr val="202122"/>
                </a:solidFill>
                <a:latin typeface="Arial" panose="020B0604020202020204" pitchFamily="34" charset="0"/>
              </a:rPr>
              <a:t> logs command is as follows:</a:t>
            </a:r>
          </a:p>
          <a:p>
            <a:pPr marL="0" indent="0">
              <a:buNone/>
            </a:pPr>
            <a:r>
              <a:rPr lang="en-US" dirty="0">
                <a:solidFill>
                  <a:srgbClr val="202122"/>
                </a:solidFill>
                <a:latin typeface="Arial" panose="020B0604020202020204" pitchFamily="34" charset="0"/>
              </a:rPr>
              <a:t>	timestamp source[dyno]: message</a:t>
            </a:r>
          </a:p>
          <a:p>
            <a:pPr marL="0" indent="0">
              <a:buNone/>
            </a:pPr>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Timestamp - The date and time recorded at the time the log line was produced by the dyno or component. The timestamp is in the format specified by RFC5424, and includes microsecond precision.</a:t>
            </a:r>
          </a:p>
          <a:p>
            <a:r>
              <a:rPr lang="en-US" dirty="0">
                <a:solidFill>
                  <a:srgbClr val="202122"/>
                </a:solidFill>
                <a:latin typeface="Arial" panose="020B0604020202020204" pitchFamily="34" charset="0"/>
              </a:rPr>
              <a:t>Source - All of your app’s dynos (web dynos, background workers, </a:t>
            </a:r>
            <a:r>
              <a:rPr lang="en-US" dirty="0" err="1">
                <a:solidFill>
                  <a:srgbClr val="202122"/>
                </a:solidFill>
                <a:latin typeface="Arial" panose="020B0604020202020204" pitchFamily="34" charset="0"/>
              </a:rPr>
              <a:t>cron</a:t>
            </a:r>
            <a:r>
              <a:rPr lang="en-US" dirty="0">
                <a:solidFill>
                  <a:srgbClr val="202122"/>
                </a:solidFill>
                <a:latin typeface="Arial" panose="020B0604020202020204" pitchFamily="34" charset="0"/>
              </a:rPr>
              <a:t>) have the source, app. All of Heroku’s system components (HTTP router, dyno manager) have the source, </a:t>
            </a:r>
            <a:r>
              <a:rPr lang="en-US" dirty="0" err="1">
                <a:solidFill>
                  <a:srgbClr val="202122"/>
                </a:solidFill>
                <a:latin typeface="Arial" panose="020B0604020202020204" pitchFamily="34" charset="0"/>
              </a:rPr>
              <a:t>heroku</a:t>
            </a:r>
            <a:r>
              <a:rPr lang="en-US" dirty="0">
                <a:solidFill>
                  <a:srgbClr val="202122"/>
                </a:solidFill>
                <a:latin typeface="Arial" panose="020B0604020202020204" pitchFamily="34" charset="0"/>
              </a:rPr>
              <a:t>.</a:t>
            </a:r>
          </a:p>
          <a:p>
            <a:r>
              <a:rPr lang="en-US" dirty="0">
                <a:solidFill>
                  <a:srgbClr val="202122"/>
                </a:solidFill>
                <a:latin typeface="Arial" panose="020B0604020202020204" pitchFamily="34" charset="0"/>
              </a:rPr>
              <a:t>Dyno - The name of the dyno or component that wrote the log line. For example, worker #3 appears as worker.3, and the Heroku HTTP router appears as router.</a:t>
            </a:r>
          </a:p>
          <a:p>
            <a:r>
              <a:rPr lang="en-US" dirty="0">
                <a:solidFill>
                  <a:srgbClr val="202122"/>
                </a:solidFill>
                <a:latin typeface="Arial" panose="020B0604020202020204" pitchFamily="34" charset="0"/>
              </a:rPr>
              <a:t>Message - The content of the log line. Lines generated by dynos that exceed 10000 bytes are split into 10000 byte chunks without extra trailing newlines. Each chunk is submitted as a separate log line.</a:t>
            </a:r>
          </a:p>
        </p:txBody>
      </p:sp>
    </p:spTree>
    <p:extLst>
      <p:ext uri="{BB962C8B-B14F-4D97-AF65-F5344CB8AC3E}">
        <p14:creationId xmlns:p14="http://schemas.microsoft.com/office/powerpoint/2010/main" val="62915901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Monitoring &amp; Metrics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43847631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75767" y="1188637"/>
            <a:ext cx="2988234" cy="4480726"/>
          </a:xfrm>
        </p:spPr>
        <p:txBody>
          <a:bodyPr>
            <a:normAutofit/>
          </a:bodyPr>
          <a:lstStyle/>
          <a:p>
            <a:pPr algn="r"/>
            <a:r>
              <a:rPr lang="en-US" sz="6600" b="1" dirty="0">
                <a:latin typeface="+mn-lt"/>
              </a:rPr>
              <a:t>Heroku: Hands On</a:t>
            </a:r>
            <a:endParaRPr lang="en-US" sz="6600" dirty="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755640" y="1555737"/>
            <a:ext cx="7112918" cy="3560260"/>
          </a:xfrm>
        </p:spPr>
        <p:txBody>
          <a:bodyPr anchor="ctr">
            <a:normAutofit/>
          </a:bodyPr>
          <a:lstStyle/>
          <a:p>
            <a:pPr marL="0" indent="0">
              <a:buNone/>
            </a:pPr>
            <a:endParaRPr lang="en-US" sz="6600" dirty="0"/>
          </a:p>
          <a:p>
            <a:pPr marL="0" indent="0">
              <a:buNone/>
            </a:pPr>
            <a:r>
              <a:rPr lang="en-US" sz="6600" b="1" dirty="0"/>
              <a:t>Set up and Deploy</a:t>
            </a:r>
          </a:p>
        </p:txBody>
      </p:sp>
    </p:spTree>
    <p:extLst>
      <p:ext uri="{BB962C8B-B14F-4D97-AF65-F5344CB8AC3E}">
        <p14:creationId xmlns:p14="http://schemas.microsoft.com/office/powerpoint/2010/main" val="210963388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468" y="365125"/>
            <a:ext cx="9440332" cy="1325563"/>
          </a:xfrm>
        </p:spPr>
        <p:txBody>
          <a:bodyPr>
            <a:normAutofit/>
          </a:bodyPr>
          <a:lstStyle/>
          <a:p>
            <a:r>
              <a:rPr lang="en-US" b="1" dirty="0">
                <a:latin typeface="+mn-lt"/>
              </a:rPr>
              <a:t>Heroku: Setup </a:t>
            </a:r>
            <a:endParaRPr lang="en-US" dirty="0"/>
          </a:p>
        </p:txBody>
      </p:sp>
      <p:pic>
        <p:nvPicPr>
          <p:cNvPr id="18" name="Graphic 17" descr="Laptop Secure">
            <a:extLst>
              <a:ext uri="{FF2B5EF4-FFF2-40B4-BE49-F238E27FC236}">
                <a16:creationId xmlns:a16="http://schemas.microsoft.com/office/drawing/2014/main" id="{4C3E2426-65E4-454C-B9A9-99CE4542FC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97951" y="1825624"/>
            <a:ext cx="11630346" cy="4554627"/>
          </a:xfrm>
        </p:spPr>
        <p:txBody>
          <a:bodyPr>
            <a:normAutofit/>
          </a:bodyPr>
          <a:lstStyle/>
          <a:p>
            <a:pPr marL="514350" indent="-514350">
              <a:buAutoNum type="arabicPeriod"/>
            </a:pPr>
            <a:r>
              <a:rPr lang="en-US" b="1" dirty="0"/>
              <a:t>Install Java 8 :</a:t>
            </a:r>
            <a:r>
              <a:rPr lang="en-US" dirty="0"/>
              <a:t> </a:t>
            </a:r>
            <a:r>
              <a:rPr lang="en-US" dirty="0">
                <a:hlinkClick r:id="rId4"/>
              </a:rPr>
              <a:t>https://www.oracle.com/java/technologies/javase/javase-jdk8-downloads.html</a:t>
            </a:r>
            <a:endParaRPr lang="en-US" dirty="0"/>
          </a:p>
          <a:p>
            <a:pPr marL="514350" indent="-514350">
              <a:buAutoNum type="arabicPeriod"/>
            </a:pPr>
            <a:r>
              <a:rPr lang="en-US" b="1" dirty="0"/>
              <a:t>Install Maven 3 : </a:t>
            </a:r>
            <a:r>
              <a:rPr lang="en-US" dirty="0">
                <a:hlinkClick r:id="rId5"/>
              </a:rPr>
              <a:t>http://maven.apache.org/download.cgi</a:t>
            </a:r>
            <a:endParaRPr lang="en-US" dirty="0"/>
          </a:p>
          <a:p>
            <a:pPr marL="514350" indent="-514350">
              <a:buAutoNum type="arabicPeriod"/>
            </a:pPr>
            <a:r>
              <a:rPr lang="en-US" b="1" dirty="0"/>
              <a:t>Install Git : </a:t>
            </a:r>
            <a:r>
              <a:rPr lang="en-US" dirty="0">
                <a:hlinkClick r:id="rId6"/>
              </a:rPr>
              <a:t>https://git-scm.com/book/en/v2/Getting-Started-Installing-Git</a:t>
            </a:r>
            <a:endParaRPr lang="en-US" dirty="0"/>
          </a:p>
          <a:p>
            <a:pPr marL="514350" indent="-514350">
              <a:buFont typeface="Arial" panose="020B0604020202020204" pitchFamily="34" charset="0"/>
              <a:buAutoNum type="arabicPeriod"/>
            </a:pPr>
            <a:r>
              <a:rPr lang="en-US" b="1" dirty="0"/>
              <a:t>Sign up for Heroku account: </a:t>
            </a:r>
            <a:r>
              <a:rPr lang="en-US" dirty="0">
                <a:hlinkClick r:id="rId7"/>
              </a:rPr>
              <a:t>http://heroku.com/</a:t>
            </a:r>
            <a:endParaRPr lang="en-US" b="1" dirty="0"/>
          </a:p>
          <a:p>
            <a:pPr marL="514350" indent="-514350">
              <a:buAutoNum type="arabicPeriod"/>
            </a:pPr>
            <a:r>
              <a:rPr lang="en-US" b="1" dirty="0"/>
              <a:t>Install CLI :</a:t>
            </a:r>
            <a:r>
              <a:rPr lang="en-US" dirty="0"/>
              <a:t> </a:t>
            </a:r>
            <a:r>
              <a:rPr lang="en-US" dirty="0">
                <a:hlinkClick r:id="rId8"/>
              </a:rPr>
              <a:t>https://cli-assets.heroku.com/heroku-x64.exe</a:t>
            </a:r>
            <a:endParaRPr lang="en-US" dirty="0"/>
          </a:p>
          <a:p>
            <a:pPr marL="514350" indent="-514350">
              <a:buAutoNum type="arabicPeriod"/>
            </a:pPr>
            <a:r>
              <a:rPr lang="en-US" b="1" dirty="0"/>
              <a:t>Optional Tortoise Git for windows: </a:t>
            </a:r>
            <a:r>
              <a:rPr lang="en-US" dirty="0">
                <a:hlinkClick r:id="rId9"/>
              </a:rPr>
              <a:t>https://tortoisegit.org/download/</a:t>
            </a:r>
            <a:endParaRPr lang="en-US" dirty="0"/>
          </a:p>
          <a:p>
            <a:pPr marL="514350" indent="-514350">
              <a:buAutoNum type="arabicPeriod"/>
            </a:pPr>
            <a:r>
              <a:rPr lang="en-US" b="1" dirty="0"/>
              <a:t>Create an account on Github.com :</a:t>
            </a:r>
            <a:r>
              <a:rPr lang="en-US" dirty="0"/>
              <a:t> </a:t>
            </a:r>
            <a:r>
              <a:rPr lang="en-US" dirty="0">
                <a:hlinkClick r:id="rId10"/>
              </a:rPr>
              <a:t>https://github.com/</a:t>
            </a:r>
            <a:endParaRPr lang="en-US" dirty="0"/>
          </a:p>
        </p:txBody>
      </p:sp>
    </p:spTree>
    <p:extLst>
      <p:ext uri="{BB962C8B-B14F-4D97-AF65-F5344CB8AC3E}">
        <p14:creationId xmlns:p14="http://schemas.microsoft.com/office/powerpoint/2010/main" val="226663680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ADF91858-8674-4DED-8004-A1C36FE6B7AF}"/>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46" name="Rectangle 4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latin typeface="+mn-lt"/>
              </a:rPr>
              <a:t>Heroku: Run CLI </a:t>
            </a:r>
            <a:endParaRPr lang="en-US"/>
          </a:p>
        </p:txBody>
      </p:sp>
      <p:graphicFrame>
        <p:nvGraphicFramePr>
          <p:cNvPr id="41" name="Content Placeholder 2">
            <a:extLst>
              <a:ext uri="{FF2B5EF4-FFF2-40B4-BE49-F238E27FC236}">
                <a16:creationId xmlns:a16="http://schemas.microsoft.com/office/drawing/2014/main" id="{A8FFE538-C539-4327-B59E-C0C3DD7D92BC}"/>
              </a:ext>
            </a:extLst>
          </p:cNvPr>
          <p:cNvGraphicFramePr>
            <a:graphicFrameLocks noGrp="1"/>
          </p:cNvGraphicFramePr>
          <p:nvPr>
            <p:ph idx="1"/>
            <p:extLst>
              <p:ext uri="{D42A27DB-BD31-4B8C-83A1-F6EECF244321}">
                <p14:modId xmlns:p14="http://schemas.microsoft.com/office/powerpoint/2010/main" val="21092881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541801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965430" y="629268"/>
            <a:ext cx="6586491" cy="1286160"/>
          </a:xfrm>
        </p:spPr>
        <p:txBody>
          <a:bodyPr anchor="b">
            <a:normAutofit/>
          </a:bodyPr>
          <a:lstStyle/>
          <a:p>
            <a:r>
              <a:rPr lang="en-US" b="1">
                <a:latin typeface="+mn-lt"/>
              </a:rPr>
              <a:t>Heroku: Deploy</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965431" y="2438400"/>
            <a:ext cx="6586489" cy="3785419"/>
          </a:xfrm>
        </p:spPr>
        <p:txBody>
          <a:bodyPr>
            <a:normAutofit/>
          </a:bodyPr>
          <a:lstStyle/>
          <a:p>
            <a:pPr marL="0" indent="0">
              <a:buNone/>
            </a:pPr>
            <a:r>
              <a:rPr lang="en-US" b="1" dirty="0">
                <a:latin typeface="Arial" panose="020B0604020202020204" pitchFamily="34" charset="0"/>
              </a:rPr>
              <a:t>Slug is finally distributed to the Dyno through the dyno manager.</a:t>
            </a:r>
          </a:p>
        </p:txBody>
      </p:sp>
      <p:pic>
        <p:nvPicPr>
          <p:cNvPr id="5" name="Picture 4">
            <a:extLst>
              <a:ext uri="{FF2B5EF4-FFF2-40B4-BE49-F238E27FC236}">
                <a16:creationId xmlns:a16="http://schemas.microsoft.com/office/drawing/2014/main" id="{98D34806-555B-46B6-8975-04411153C7CA}"/>
              </a:ext>
            </a:extLst>
          </p:cNvPr>
          <p:cNvPicPr>
            <a:picLocks noChangeAspect="1"/>
          </p:cNvPicPr>
          <p:nvPr/>
        </p:nvPicPr>
        <p:blipFill rotWithShape="1">
          <a:blip r:embed="rId2"/>
          <a:srcRect l="14167"/>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9819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1566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0"/>
            <a:ext cx="10515600" cy="1325563"/>
          </a:xfrm>
        </p:spPr>
        <p:txBody>
          <a:bodyPr>
            <a:normAutofit/>
          </a:bodyPr>
          <a:lstStyle/>
          <a:p>
            <a:pPr algn="ctr"/>
            <a:r>
              <a:rPr lang="en-US" b="1" dirty="0">
                <a:latin typeface="+mn-lt"/>
              </a:rPr>
              <a:t>Heroku: CLI : Deploy</a:t>
            </a:r>
            <a:endParaRPr lang="en-US" dirty="0"/>
          </a:p>
        </p:txBody>
      </p:sp>
      <p:graphicFrame>
        <p:nvGraphicFramePr>
          <p:cNvPr id="16" name="Content Placeholder 2">
            <a:extLst>
              <a:ext uri="{FF2B5EF4-FFF2-40B4-BE49-F238E27FC236}">
                <a16:creationId xmlns:a16="http://schemas.microsoft.com/office/drawing/2014/main" id="{3589AE37-A95C-49B5-90B1-8328B1319611}"/>
              </a:ext>
            </a:extLst>
          </p:cNvPr>
          <p:cNvGraphicFramePr>
            <a:graphicFrameLocks noGrp="1"/>
          </p:cNvGraphicFramePr>
          <p:nvPr>
            <p:ph idx="1"/>
            <p:extLst>
              <p:ext uri="{D42A27DB-BD31-4B8C-83A1-F6EECF244321}">
                <p14:modId xmlns:p14="http://schemas.microsoft.com/office/powerpoint/2010/main" val="2485741141"/>
              </p:ext>
            </p:extLst>
          </p:nvPr>
        </p:nvGraphicFramePr>
        <p:xfrm>
          <a:off x="191386" y="1105786"/>
          <a:ext cx="11844670" cy="5603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00486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b="1" kern="1200">
                <a:solidFill>
                  <a:schemeClr val="tx1"/>
                </a:solidFill>
                <a:latin typeface="+mj-lt"/>
                <a:ea typeface="+mj-ea"/>
                <a:cs typeface="+mj-cs"/>
              </a:rPr>
              <a:t>Heroku: Logs</a:t>
            </a:r>
            <a:endParaRPr lang="en-US" sz="72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kern="1200" dirty="0" err="1">
                <a:solidFill>
                  <a:schemeClr val="tx1"/>
                </a:solidFill>
                <a:latin typeface="+mn-lt"/>
                <a:ea typeface="+mn-ea"/>
                <a:cs typeface="+mn-cs"/>
              </a:rPr>
              <a:t>heroku</a:t>
            </a:r>
            <a:r>
              <a:rPr lang="en-US" kern="1200" dirty="0">
                <a:solidFill>
                  <a:schemeClr val="tx1"/>
                </a:solidFill>
                <a:latin typeface="+mn-lt"/>
                <a:ea typeface="+mn-ea"/>
                <a:cs typeface="+mn-cs"/>
              </a:rPr>
              <a:t> logs --tail</a:t>
            </a:r>
          </a:p>
        </p:txBody>
      </p:sp>
      <p:sp>
        <p:nvSpPr>
          <p:cNvPr id="25" name="Rectangle 2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29340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Dashboard : Deploy the default application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323736604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296093" y="490537"/>
            <a:ext cx="8413303" cy="647147"/>
          </a:xfrm>
        </p:spPr>
        <p:txBody>
          <a:bodyPr anchor="b">
            <a:normAutofit/>
          </a:bodyPr>
          <a:lstStyle/>
          <a:p>
            <a:r>
              <a:rPr lang="en-US" sz="4000" b="1" dirty="0">
                <a:latin typeface="+mn-lt"/>
              </a:rPr>
              <a:t>Heroku: Application deployment</a:t>
            </a:r>
            <a:endParaRPr lang="en-US" sz="4000" dirty="0"/>
          </a:p>
        </p:txBody>
      </p:sp>
      <p:pic>
        <p:nvPicPr>
          <p:cNvPr id="6" name="Picture 5">
            <a:extLst>
              <a:ext uri="{FF2B5EF4-FFF2-40B4-BE49-F238E27FC236}">
                <a16:creationId xmlns:a16="http://schemas.microsoft.com/office/drawing/2014/main" id="{45C12AF7-AF4C-42EE-A061-18DD7283DC65}"/>
              </a:ext>
            </a:extLst>
          </p:cNvPr>
          <p:cNvPicPr>
            <a:picLocks noChangeAspect="1"/>
          </p:cNvPicPr>
          <p:nvPr/>
        </p:nvPicPr>
        <p:blipFill rotWithShape="1">
          <a:blip r:embed="rId2"/>
          <a:srcRect l="21262" r="19613"/>
          <a:stretch/>
        </p:blipFill>
        <p:spPr>
          <a:xfrm>
            <a:off x="3" y="1587"/>
            <a:ext cx="2977114"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5" name="Content Placeholder 2">
            <a:extLst>
              <a:ext uri="{FF2B5EF4-FFF2-40B4-BE49-F238E27FC236}">
                <a16:creationId xmlns:a16="http://schemas.microsoft.com/office/drawing/2014/main" id="{8C638FD3-B153-4513-A655-48A95AD6E9F6}"/>
              </a:ext>
            </a:extLst>
          </p:cNvPr>
          <p:cNvGraphicFramePr>
            <a:graphicFrameLocks noGrp="1"/>
          </p:cNvGraphicFramePr>
          <p:nvPr>
            <p:ph idx="1"/>
            <p:extLst>
              <p:ext uri="{D42A27DB-BD31-4B8C-83A1-F6EECF244321}">
                <p14:modId xmlns:p14="http://schemas.microsoft.com/office/powerpoint/2010/main" val="2468482026"/>
              </p:ext>
            </p:extLst>
          </p:nvPr>
        </p:nvGraphicFramePr>
        <p:xfrm>
          <a:off x="3296094" y="1307806"/>
          <a:ext cx="8413304" cy="5059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01529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2000" y="559678"/>
            <a:ext cx="3567915" cy="4952492"/>
          </a:xfrm>
        </p:spPr>
        <p:txBody>
          <a:bodyPr>
            <a:normAutofit/>
          </a:bodyPr>
          <a:lstStyle/>
          <a:p>
            <a:r>
              <a:rPr lang="en-US" b="1" dirty="0">
                <a:solidFill>
                  <a:schemeClr val="bg1"/>
                </a:solidFill>
                <a:latin typeface="+mn-lt"/>
              </a:rPr>
              <a:t>Heroku: Procfile</a:t>
            </a:r>
            <a:endParaRPr lang="en-US" dirty="0">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235FD55B-9B64-49AC-9FE6-D7A2FC0D4690}"/>
              </a:ext>
            </a:extLst>
          </p:cNvPr>
          <p:cNvGraphicFramePr>
            <a:graphicFrameLocks noGrp="1"/>
          </p:cNvGraphicFramePr>
          <p:nvPr>
            <p:ph idx="1"/>
            <p:extLst>
              <p:ext uri="{D42A27DB-BD31-4B8C-83A1-F6EECF244321}">
                <p14:modId xmlns:p14="http://schemas.microsoft.com/office/powerpoint/2010/main" val="520535426"/>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94486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04160" y="95694"/>
            <a:ext cx="10515600" cy="669962"/>
          </a:xfrm>
        </p:spPr>
        <p:txBody>
          <a:bodyPr>
            <a:normAutofit fontScale="90000"/>
          </a:bodyPr>
          <a:lstStyle/>
          <a:p>
            <a:pPr algn="ctr"/>
            <a:r>
              <a:rPr lang="en-US" b="1" dirty="0">
                <a:latin typeface="+mn-lt"/>
              </a:rPr>
              <a:t>Heroku: Scale the app</a:t>
            </a:r>
            <a:endParaRPr lang="en-US" dirty="0"/>
          </a:p>
        </p:txBody>
      </p:sp>
      <p:graphicFrame>
        <p:nvGraphicFramePr>
          <p:cNvPr id="5" name="Content Placeholder 2">
            <a:extLst>
              <a:ext uri="{FF2B5EF4-FFF2-40B4-BE49-F238E27FC236}">
                <a16:creationId xmlns:a16="http://schemas.microsoft.com/office/drawing/2014/main" id="{786CFD60-8C3F-4732-A75D-F2985EB24D67}"/>
              </a:ext>
            </a:extLst>
          </p:cNvPr>
          <p:cNvGraphicFramePr>
            <a:graphicFrameLocks noGrp="1"/>
          </p:cNvGraphicFramePr>
          <p:nvPr>
            <p:ph idx="1"/>
            <p:extLst>
              <p:ext uri="{D42A27DB-BD31-4B8C-83A1-F6EECF244321}">
                <p14:modId xmlns:p14="http://schemas.microsoft.com/office/powerpoint/2010/main" val="2749470009"/>
              </p:ext>
            </p:extLst>
          </p:nvPr>
        </p:nvGraphicFramePr>
        <p:xfrm>
          <a:off x="170121" y="1010093"/>
          <a:ext cx="11791507" cy="564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96746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latin typeface="+mn-lt"/>
              </a:rPr>
              <a:t>Heroku: Dependencies</a:t>
            </a:r>
            <a:endParaRPr lang="en-US"/>
          </a:p>
        </p:txBody>
      </p:sp>
      <p:graphicFrame>
        <p:nvGraphicFramePr>
          <p:cNvPr id="5" name="Content Placeholder 2">
            <a:extLst>
              <a:ext uri="{FF2B5EF4-FFF2-40B4-BE49-F238E27FC236}">
                <a16:creationId xmlns:a16="http://schemas.microsoft.com/office/drawing/2014/main" id="{FB90C18E-3C02-4FC4-B874-95DE0D5F6106}"/>
              </a:ext>
            </a:extLst>
          </p:cNvPr>
          <p:cNvGraphicFramePr>
            <a:graphicFrameLocks noGrp="1"/>
          </p:cNvGraphicFramePr>
          <p:nvPr>
            <p:ph idx="1"/>
            <p:extLst>
              <p:ext uri="{D42A27DB-BD31-4B8C-83A1-F6EECF244321}">
                <p14:modId xmlns:p14="http://schemas.microsoft.com/office/powerpoint/2010/main" val="2985262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060404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2000" y="559678"/>
            <a:ext cx="3567915" cy="4952492"/>
          </a:xfrm>
        </p:spPr>
        <p:txBody>
          <a:bodyPr>
            <a:normAutofit/>
          </a:bodyPr>
          <a:lstStyle/>
          <a:p>
            <a:r>
              <a:rPr lang="en-US" b="1">
                <a:solidFill>
                  <a:schemeClr val="bg1"/>
                </a:solidFill>
                <a:latin typeface="+mn-lt"/>
              </a:rPr>
              <a:t>Heroku: Run app locally </a:t>
            </a:r>
            <a:endParaRPr lang="en-US">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9BDE5A9-5970-4CBA-BC15-8E822DA3B3B8}"/>
              </a:ext>
            </a:extLst>
          </p:cNvPr>
          <p:cNvGraphicFramePr>
            <a:graphicFrameLocks noGrp="1"/>
          </p:cNvGraphicFramePr>
          <p:nvPr>
            <p:ph idx="1"/>
            <p:extLst>
              <p:ext uri="{D42A27DB-BD31-4B8C-83A1-F6EECF244321}">
                <p14:modId xmlns:p14="http://schemas.microsoft.com/office/powerpoint/2010/main" val="1875752182"/>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04151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6"/>
            <a:ext cx="10515600" cy="765032"/>
          </a:xfrm>
        </p:spPr>
        <p:txBody>
          <a:bodyPr>
            <a:normAutofit/>
          </a:bodyPr>
          <a:lstStyle/>
          <a:p>
            <a:pPr algn="ctr"/>
            <a:r>
              <a:rPr lang="en-US" b="1" dirty="0">
                <a:latin typeface="+mn-lt"/>
              </a:rPr>
              <a:t>Heroku: Config variables</a:t>
            </a:r>
            <a:endParaRPr lang="en-US" dirty="0"/>
          </a:p>
        </p:txBody>
      </p:sp>
      <p:graphicFrame>
        <p:nvGraphicFramePr>
          <p:cNvPr id="5" name="Content Placeholder 2">
            <a:extLst>
              <a:ext uri="{FF2B5EF4-FFF2-40B4-BE49-F238E27FC236}">
                <a16:creationId xmlns:a16="http://schemas.microsoft.com/office/drawing/2014/main" id="{EE7D230A-0CCB-48E7-9CE2-5ED9E0819455}"/>
              </a:ext>
            </a:extLst>
          </p:cNvPr>
          <p:cNvGraphicFramePr>
            <a:graphicFrameLocks noGrp="1"/>
          </p:cNvGraphicFramePr>
          <p:nvPr>
            <p:ph idx="1"/>
            <p:extLst>
              <p:ext uri="{D42A27DB-BD31-4B8C-83A1-F6EECF244321}">
                <p14:modId xmlns:p14="http://schemas.microsoft.com/office/powerpoint/2010/main" val="17296112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19097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2000" y="559678"/>
            <a:ext cx="3567915" cy="4952492"/>
          </a:xfrm>
        </p:spPr>
        <p:txBody>
          <a:bodyPr>
            <a:normAutofit/>
          </a:bodyPr>
          <a:lstStyle/>
          <a:p>
            <a:r>
              <a:rPr lang="en-US" b="1">
                <a:solidFill>
                  <a:schemeClr val="bg1"/>
                </a:solidFill>
                <a:latin typeface="+mn-lt"/>
              </a:rPr>
              <a:t>Heroku: add-ons</a:t>
            </a:r>
            <a:endParaRPr lang="en-US">
              <a:solidFill>
                <a:schemeClr val="bg1"/>
              </a:solidFill>
            </a:endParaRPr>
          </a:p>
        </p:txBody>
      </p:sp>
      <p:cxnSp>
        <p:nvCxnSpPr>
          <p:cNvPr id="14"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B498BEB7-99DC-44F8-90A4-86F4890DD33A}"/>
              </a:ext>
            </a:extLst>
          </p:cNvPr>
          <p:cNvGraphicFramePr>
            <a:graphicFrameLocks noGrp="1"/>
          </p:cNvGraphicFramePr>
          <p:nvPr>
            <p:ph idx="1"/>
            <p:extLst>
              <p:ext uri="{D42A27DB-BD31-4B8C-83A1-F6EECF244321}">
                <p14:modId xmlns:p14="http://schemas.microsoft.com/office/powerpoint/2010/main" val="2704516531"/>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030187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dirty="0">
                <a:latin typeface="+mn-lt"/>
              </a:rPr>
              <a:t>Heroku: Deploying applications Detail</a:t>
            </a:r>
            <a:endParaRPr lang="en-US" dirty="0"/>
          </a:p>
        </p:txBody>
      </p:sp>
      <p:graphicFrame>
        <p:nvGraphicFramePr>
          <p:cNvPr id="5" name="Content Placeholder 2">
            <a:extLst>
              <a:ext uri="{FF2B5EF4-FFF2-40B4-BE49-F238E27FC236}">
                <a16:creationId xmlns:a16="http://schemas.microsoft.com/office/drawing/2014/main" id="{8614A94C-7B3D-47A2-AB3E-2734F84488D7}"/>
              </a:ext>
            </a:extLst>
          </p:cNvPr>
          <p:cNvGraphicFramePr>
            <a:graphicFrameLocks noGrp="1"/>
          </p:cNvGraphicFramePr>
          <p:nvPr>
            <p:ph idx="1"/>
            <p:extLst>
              <p:ext uri="{D42A27DB-BD31-4B8C-83A1-F6EECF244321}">
                <p14:modId xmlns:p14="http://schemas.microsoft.com/office/powerpoint/2010/main" val="3663339786"/>
              </p:ext>
            </p:extLst>
          </p:nvPr>
        </p:nvGraphicFramePr>
        <p:xfrm>
          <a:off x="838200" y="1825625"/>
          <a:ext cx="10515600"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551628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2000" y="559678"/>
            <a:ext cx="3567915" cy="4952492"/>
          </a:xfrm>
        </p:spPr>
        <p:txBody>
          <a:bodyPr>
            <a:normAutofit/>
          </a:bodyPr>
          <a:lstStyle/>
          <a:p>
            <a:r>
              <a:rPr lang="en-US" b="1">
                <a:solidFill>
                  <a:schemeClr val="bg1"/>
                </a:solidFill>
                <a:latin typeface="+mn-lt"/>
              </a:rPr>
              <a:t>Heroku: Papertrail</a:t>
            </a:r>
            <a:endParaRPr lang="en-US">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FD0F251D-9F14-4EA8-9B4D-4C51AF68D936}"/>
              </a:ext>
            </a:extLst>
          </p:cNvPr>
          <p:cNvGraphicFramePr>
            <a:graphicFrameLocks noGrp="1"/>
          </p:cNvGraphicFramePr>
          <p:nvPr>
            <p:ph idx="1"/>
            <p:extLst>
              <p:ext uri="{D42A27DB-BD31-4B8C-83A1-F6EECF244321}">
                <p14:modId xmlns:p14="http://schemas.microsoft.com/office/powerpoint/2010/main" val="92546375"/>
              </p:ext>
            </p:extLst>
          </p:nvPr>
        </p:nvGraphicFramePr>
        <p:xfrm>
          <a:off x="5181599" y="276447"/>
          <a:ext cx="6886353" cy="6422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74850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latin typeface="+mn-lt"/>
              </a:rPr>
              <a:t>Heroku: addons</a:t>
            </a:r>
            <a:endParaRPr lang="en-US"/>
          </a:p>
        </p:txBody>
      </p:sp>
      <p:graphicFrame>
        <p:nvGraphicFramePr>
          <p:cNvPr id="5" name="Content Placeholder 2">
            <a:extLst>
              <a:ext uri="{FF2B5EF4-FFF2-40B4-BE49-F238E27FC236}">
                <a16:creationId xmlns:a16="http://schemas.microsoft.com/office/drawing/2014/main" id="{55F92F24-0BC9-4352-A47D-86DCC5FEE68E}"/>
              </a:ext>
            </a:extLst>
          </p:cNvPr>
          <p:cNvGraphicFramePr>
            <a:graphicFrameLocks noGrp="1"/>
          </p:cNvGraphicFramePr>
          <p:nvPr>
            <p:ph idx="1"/>
            <p:extLst>
              <p:ext uri="{D42A27DB-BD31-4B8C-83A1-F6EECF244321}">
                <p14:modId xmlns:p14="http://schemas.microsoft.com/office/powerpoint/2010/main" val="38413052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8992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2000" y="559678"/>
            <a:ext cx="3567915" cy="4952492"/>
          </a:xfrm>
        </p:spPr>
        <p:txBody>
          <a:bodyPr>
            <a:normAutofit/>
          </a:bodyPr>
          <a:lstStyle/>
          <a:p>
            <a:r>
              <a:rPr lang="en-US" b="1">
                <a:solidFill>
                  <a:schemeClr val="bg1"/>
                </a:solidFill>
                <a:latin typeface="+mn-lt"/>
              </a:rPr>
              <a:t>Heroku: Database</a:t>
            </a:r>
            <a:endParaRPr lang="en-US">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D129809-DF75-4F26-BD45-5420EE39F59C}"/>
              </a:ext>
            </a:extLst>
          </p:cNvPr>
          <p:cNvGraphicFramePr>
            <a:graphicFrameLocks noGrp="1"/>
          </p:cNvGraphicFramePr>
          <p:nvPr>
            <p:ph idx="1"/>
            <p:extLst>
              <p:ext uri="{D42A27DB-BD31-4B8C-83A1-F6EECF244321}">
                <p14:modId xmlns:p14="http://schemas.microsoft.com/office/powerpoint/2010/main" val="524774133"/>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22024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59735" y="127591"/>
            <a:ext cx="10515600" cy="723125"/>
          </a:xfrm>
        </p:spPr>
        <p:txBody>
          <a:bodyPr>
            <a:normAutofit/>
          </a:bodyPr>
          <a:lstStyle/>
          <a:p>
            <a:r>
              <a:rPr lang="en-US" b="1" dirty="0">
                <a:latin typeface="+mn-lt"/>
              </a:rPr>
              <a:t>Heroku: DB</a:t>
            </a:r>
            <a:endParaRPr lang="en-US" dirty="0"/>
          </a:p>
        </p:txBody>
      </p:sp>
      <p:graphicFrame>
        <p:nvGraphicFramePr>
          <p:cNvPr id="18" name="Content Placeholder 2">
            <a:extLst>
              <a:ext uri="{FF2B5EF4-FFF2-40B4-BE49-F238E27FC236}">
                <a16:creationId xmlns:a16="http://schemas.microsoft.com/office/drawing/2014/main" id="{1EA8DED4-1260-4842-976A-5A9C35D60038}"/>
              </a:ext>
            </a:extLst>
          </p:cNvPr>
          <p:cNvGraphicFramePr>
            <a:graphicFrameLocks noGrp="1"/>
          </p:cNvGraphicFramePr>
          <p:nvPr>
            <p:ph idx="1"/>
            <p:extLst>
              <p:ext uri="{D42A27DB-BD31-4B8C-83A1-F6EECF244321}">
                <p14:modId xmlns:p14="http://schemas.microsoft.com/office/powerpoint/2010/main" val="3361219476"/>
              </p:ext>
            </p:extLst>
          </p:nvPr>
        </p:nvGraphicFramePr>
        <p:xfrm>
          <a:off x="233915" y="976045"/>
          <a:ext cx="11717079" cy="5573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71388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141842"/>
            <a:ext cx="10515600" cy="751294"/>
          </a:xfrm>
        </p:spPr>
        <p:txBody>
          <a:bodyPr>
            <a:normAutofit/>
          </a:bodyPr>
          <a:lstStyle/>
          <a:p>
            <a:r>
              <a:rPr lang="en-US" b="1" dirty="0">
                <a:latin typeface="+mn-lt"/>
              </a:rPr>
              <a:t>Heroku: </a:t>
            </a:r>
            <a:r>
              <a:rPr lang="en-US" b="1" dirty="0" err="1">
                <a:latin typeface="+mn-lt"/>
              </a:rPr>
              <a:t>Postgress</a:t>
            </a:r>
            <a:endParaRPr lang="en-US" dirty="0"/>
          </a:p>
        </p:txBody>
      </p:sp>
      <p:graphicFrame>
        <p:nvGraphicFramePr>
          <p:cNvPr id="5" name="Content Placeholder 2">
            <a:extLst>
              <a:ext uri="{FF2B5EF4-FFF2-40B4-BE49-F238E27FC236}">
                <a16:creationId xmlns:a16="http://schemas.microsoft.com/office/drawing/2014/main" id="{D4FD8112-A7A1-4078-A941-86808A670907}"/>
              </a:ext>
            </a:extLst>
          </p:cNvPr>
          <p:cNvGraphicFramePr>
            <a:graphicFrameLocks noGrp="1"/>
          </p:cNvGraphicFramePr>
          <p:nvPr>
            <p:ph idx="1"/>
            <p:extLst>
              <p:ext uri="{D42A27DB-BD31-4B8C-83A1-F6EECF244321}">
                <p14:modId xmlns:p14="http://schemas.microsoft.com/office/powerpoint/2010/main" val="2960362969"/>
              </p:ext>
            </p:extLst>
          </p:nvPr>
        </p:nvGraphicFramePr>
        <p:xfrm>
          <a:off x="297711" y="1020726"/>
          <a:ext cx="11578855" cy="547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79245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86" y="620392"/>
            <a:ext cx="4020950" cy="5504688"/>
          </a:xfrm>
        </p:spPr>
        <p:txBody>
          <a:bodyPr>
            <a:normAutofit/>
          </a:bodyPr>
          <a:lstStyle/>
          <a:p>
            <a:r>
              <a:rPr lang="en-US" b="1" dirty="0">
                <a:latin typeface="+mn-lt"/>
              </a:rPr>
              <a:t>Heroku: </a:t>
            </a:r>
            <a:r>
              <a:rPr lang="en-US" b="1" dirty="0" err="1">
                <a:latin typeface="+mn-lt"/>
              </a:rPr>
              <a:t>Postgress</a:t>
            </a:r>
            <a:endParaRPr lang="en-US" dirty="0"/>
          </a:p>
        </p:txBody>
      </p:sp>
      <p:graphicFrame>
        <p:nvGraphicFramePr>
          <p:cNvPr id="20" name="Content Placeholder 2">
            <a:extLst>
              <a:ext uri="{FF2B5EF4-FFF2-40B4-BE49-F238E27FC236}">
                <a16:creationId xmlns:a16="http://schemas.microsoft.com/office/drawing/2014/main" id="{62BF7CB9-59A3-4D5E-BA57-30BFE60EA6F9}"/>
              </a:ext>
            </a:extLst>
          </p:cNvPr>
          <p:cNvGraphicFramePr>
            <a:graphicFrameLocks noGrp="1"/>
          </p:cNvGraphicFramePr>
          <p:nvPr>
            <p:ph idx="1"/>
            <p:extLst>
              <p:ext uri="{D42A27DB-BD31-4B8C-83A1-F6EECF244321}">
                <p14:modId xmlns:p14="http://schemas.microsoft.com/office/powerpoint/2010/main" val="2714553208"/>
              </p:ext>
            </p:extLst>
          </p:nvPr>
        </p:nvGraphicFramePr>
        <p:xfrm>
          <a:off x="3200400" y="372140"/>
          <a:ext cx="8910084" cy="6283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73937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0392"/>
            <a:ext cx="3374136" cy="5504688"/>
          </a:xfrm>
        </p:spPr>
        <p:txBody>
          <a:bodyPr>
            <a:normAutofit/>
          </a:bodyPr>
          <a:lstStyle/>
          <a:p>
            <a:r>
              <a:rPr lang="en-US" b="1">
                <a:latin typeface="+mn-lt"/>
              </a:rPr>
              <a:t>Heroku: </a:t>
            </a:r>
            <a:r>
              <a:rPr lang="en-US" b="1" err="1">
                <a:latin typeface="+mn-lt"/>
              </a:rPr>
              <a:t>Postgress</a:t>
            </a:r>
            <a:endParaRPr lang="en-US"/>
          </a:p>
        </p:txBody>
      </p:sp>
      <p:graphicFrame>
        <p:nvGraphicFramePr>
          <p:cNvPr id="5" name="Content Placeholder 2">
            <a:extLst>
              <a:ext uri="{FF2B5EF4-FFF2-40B4-BE49-F238E27FC236}">
                <a16:creationId xmlns:a16="http://schemas.microsoft.com/office/drawing/2014/main" id="{7DEE8C47-B630-4174-AFCA-F28AD610809B}"/>
              </a:ext>
            </a:extLst>
          </p:cNvPr>
          <p:cNvGraphicFramePr>
            <a:graphicFrameLocks noGrp="1"/>
          </p:cNvGraphicFramePr>
          <p:nvPr>
            <p:ph idx="1"/>
            <p:extLst>
              <p:ext uri="{D42A27DB-BD31-4B8C-83A1-F6EECF244321}">
                <p14:modId xmlns:p14="http://schemas.microsoft.com/office/powerpoint/2010/main" val="415152316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534173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8100" b="1" kern="1200" dirty="0">
                <a:solidFill>
                  <a:schemeClr val="tx1"/>
                </a:solidFill>
                <a:latin typeface="+mj-lt"/>
                <a:ea typeface="+mj-ea"/>
                <a:cs typeface="+mj-cs"/>
              </a:rPr>
              <a:t>Heroku: Deploy the app from the Heroku Dashboard</a:t>
            </a:r>
            <a:endParaRPr lang="en-US" sz="8100" kern="1200" dirty="0">
              <a:solidFill>
                <a:schemeClr val="tx1"/>
              </a:solidFill>
              <a:latin typeface="+mj-lt"/>
              <a:ea typeface="+mj-ea"/>
              <a:cs typeface="+mj-cs"/>
            </a:endParaRPr>
          </a:p>
        </p:txBody>
      </p:sp>
    </p:spTree>
    <p:extLst>
      <p:ext uri="{BB962C8B-B14F-4D97-AF65-F5344CB8AC3E}">
        <p14:creationId xmlns:p14="http://schemas.microsoft.com/office/powerpoint/2010/main" val="9460630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468" y="365125"/>
            <a:ext cx="9440332" cy="1325563"/>
          </a:xfrm>
        </p:spPr>
        <p:txBody>
          <a:bodyPr>
            <a:normAutofit/>
          </a:bodyPr>
          <a:lstStyle/>
          <a:p>
            <a:r>
              <a:rPr lang="en-US" sz="5400" b="1">
                <a:latin typeface="+mn-lt"/>
              </a:rPr>
              <a:t>Heroku: Dashboard : Deploy</a:t>
            </a:r>
            <a:endParaRPr lang="en-US" sz="5400"/>
          </a:p>
        </p:txBody>
      </p:sp>
      <p:sp>
        <p:nvSpPr>
          <p:cNvPr id="10" name="Rectangle 9">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Laptop Secure">
            <a:extLst>
              <a:ext uri="{FF2B5EF4-FFF2-40B4-BE49-F238E27FC236}">
                <a16:creationId xmlns:a16="http://schemas.microsoft.com/office/drawing/2014/main" id="{B0530FC5-84C7-40E6-87FF-8437B07FE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825625"/>
            <a:ext cx="10515600" cy="4351338"/>
          </a:xfrm>
        </p:spPr>
        <p:txBody>
          <a:bodyPr>
            <a:normAutofit/>
          </a:bodyPr>
          <a:lstStyle/>
          <a:p>
            <a:pPr marL="514350" indent="-514350">
              <a:buAutoNum type="arabicPeriod"/>
            </a:pPr>
            <a:r>
              <a:rPr lang="en-US" dirty="0"/>
              <a:t>Open : </a:t>
            </a:r>
            <a:r>
              <a:rPr lang="en-US" dirty="0">
                <a:hlinkClick r:id="rId4"/>
              </a:rPr>
              <a:t>https://dashboard.heroku.com/</a:t>
            </a:r>
            <a:endParaRPr lang="en-US" dirty="0"/>
          </a:p>
          <a:p>
            <a:pPr marL="514350" indent="-514350">
              <a:buAutoNum type="arabicPeriod"/>
            </a:pPr>
            <a:r>
              <a:rPr lang="en-US" dirty="0"/>
              <a:t>Create new app</a:t>
            </a:r>
          </a:p>
          <a:p>
            <a:pPr marL="514350" indent="-514350">
              <a:buAutoNum type="arabicPeriod"/>
            </a:pPr>
            <a:r>
              <a:rPr lang="en-US" dirty="0"/>
              <a:t>Put the app name – Optional</a:t>
            </a:r>
          </a:p>
          <a:p>
            <a:pPr marL="514350" indent="-514350">
              <a:buAutoNum type="arabicPeriod"/>
            </a:pPr>
            <a:r>
              <a:rPr lang="en-US" dirty="0"/>
              <a:t>Under the deploy tab – </a:t>
            </a:r>
          </a:p>
          <a:p>
            <a:pPr marL="971550" lvl="1" indent="-514350">
              <a:buAutoNum type="arabicPeriod"/>
            </a:pPr>
            <a:r>
              <a:rPr lang="en-US" dirty="0"/>
              <a:t>Deployment method – GitHub</a:t>
            </a:r>
          </a:p>
          <a:p>
            <a:pPr marL="971550" lvl="1" indent="-514350">
              <a:buAutoNum type="arabicPeriod"/>
            </a:pPr>
            <a:r>
              <a:rPr lang="en-US" dirty="0"/>
              <a:t>Connect to the </a:t>
            </a:r>
            <a:r>
              <a:rPr lang="en-US" dirty="0" err="1"/>
              <a:t>github</a:t>
            </a:r>
            <a:r>
              <a:rPr lang="en-US" dirty="0"/>
              <a:t> : </a:t>
            </a:r>
            <a:r>
              <a:rPr lang="en-US" dirty="0">
                <a:hlinkClick r:id="rId5"/>
              </a:rPr>
              <a:t>https://github.com/vireshku/springpeople.git</a:t>
            </a:r>
            <a:endParaRPr lang="en-US" dirty="0"/>
          </a:p>
          <a:p>
            <a:pPr marL="971550" lvl="1" indent="-514350">
              <a:buAutoNum type="arabicPeriod"/>
            </a:pPr>
            <a:r>
              <a:rPr lang="en-US" dirty="0"/>
              <a:t>Manual Deploy – Deploy branch</a:t>
            </a:r>
          </a:p>
          <a:p>
            <a:pPr marL="514350" lvl="1" indent="-514350">
              <a:spcBef>
                <a:spcPts val="1000"/>
              </a:spcBef>
              <a:buAutoNum type="arabicPeriod" startAt="5"/>
            </a:pPr>
            <a:r>
              <a:rPr lang="en-US" dirty="0"/>
              <a:t>Under the resources tab – default add-on – </a:t>
            </a:r>
            <a:r>
              <a:rPr lang="en-US" dirty="0" err="1"/>
              <a:t>Postgress</a:t>
            </a:r>
            <a:endParaRPr lang="en-US" dirty="0"/>
          </a:p>
          <a:p>
            <a:pPr marL="514350" lvl="1" indent="-514350">
              <a:spcBef>
                <a:spcPts val="1000"/>
              </a:spcBef>
              <a:buAutoNum type="arabicPeriod" startAt="5"/>
            </a:pPr>
            <a:r>
              <a:rPr lang="en-US" dirty="0"/>
              <a:t>Under the activity tab – rollback to previous releases.</a:t>
            </a:r>
          </a:p>
          <a:p>
            <a:pPr marL="514350" lvl="1" indent="-514350">
              <a:spcBef>
                <a:spcPts val="1000"/>
              </a:spcBef>
              <a:buAutoNum type="arabicPeriod" startAt="5"/>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199740509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8100" b="1" kern="1200">
                <a:solidFill>
                  <a:schemeClr val="tx1"/>
                </a:solidFill>
                <a:latin typeface="+mj-lt"/>
                <a:ea typeface="+mj-ea"/>
                <a:cs typeface="+mj-cs"/>
              </a:rPr>
              <a:t>Heroku: Add the deploy button in github</a:t>
            </a:r>
            <a:endParaRPr lang="en-US" sz="8100" kern="1200">
              <a:solidFill>
                <a:schemeClr val="tx1"/>
              </a:solidFill>
              <a:latin typeface="+mj-lt"/>
              <a:ea typeface="+mj-ea"/>
              <a:cs typeface="+mj-cs"/>
            </a:endParaRPr>
          </a:p>
        </p:txBody>
      </p:sp>
    </p:spTree>
    <p:extLst>
      <p:ext uri="{BB962C8B-B14F-4D97-AF65-F5344CB8AC3E}">
        <p14:creationId xmlns:p14="http://schemas.microsoft.com/office/powerpoint/2010/main" val="26287018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4B7DD6-3B06-4C16-B34D-4DC3E3F2E8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303850" y="891541"/>
            <a:ext cx="5866189" cy="4074074"/>
          </a:xfrm>
        </p:spPr>
        <p:txBody>
          <a:bodyPr vert="horz" lIns="91440" tIns="45720" rIns="91440" bIns="45720" rtlCol="0" anchor="b">
            <a:normAutofit/>
          </a:bodyPr>
          <a:lstStyle/>
          <a:p>
            <a:r>
              <a:rPr lang="en-US" sz="8000" b="1" kern="1200" dirty="0">
                <a:solidFill>
                  <a:schemeClr val="tx1"/>
                </a:solidFill>
                <a:latin typeface="+mj-lt"/>
                <a:ea typeface="+mj-ea"/>
                <a:cs typeface="+mj-cs"/>
              </a:rPr>
              <a:t>Quick Introduction</a:t>
            </a:r>
            <a:endParaRPr lang="en-US" sz="80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120582D2-07E2-46B9-8A77-58C7E6574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ide">
            <a:extLst>
              <a:ext uri="{FF2B5EF4-FFF2-40B4-BE49-F238E27FC236}">
                <a16:creationId xmlns:a16="http://schemas.microsoft.com/office/drawing/2014/main" id="{AAEDCA8E-D1E6-4016-BFD7-F48079B612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815" y="1427017"/>
            <a:ext cx="4000156" cy="4000156"/>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10147037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6573" y="320675"/>
            <a:ext cx="11407487" cy="1325563"/>
          </a:xfrm>
        </p:spPr>
        <p:txBody>
          <a:bodyPr>
            <a:normAutofit/>
          </a:bodyPr>
          <a:lstStyle/>
          <a:p>
            <a:r>
              <a:rPr lang="en-US" sz="5400" b="1" dirty="0">
                <a:latin typeface="+mn-lt"/>
              </a:rPr>
              <a:t>Heroku: Build application</a:t>
            </a:r>
            <a:endParaRPr lang="en-US" sz="5400" dirty="0"/>
          </a:p>
        </p:txBody>
      </p:sp>
      <p:sp>
        <p:nvSpPr>
          <p:cNvPr id="9" name="Rectangle 8">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C3E629BF-DF44-437A-BC76-0D17F5AC1207}"/>
              </a:ext>
            </a:extLst>
          </p:cNvPr>
          <p:cNvGraphicFramePr>
            <a:graphicFrameLocks noGrp="1"/>
          </p:cNvGraphicFramePr>
          <p:nvPr>
            <p:ph idx="1"/>
            <p:extLst>
              <p:ext uri="{D42A27DB-BD31-4B8C-83A1-F6EECF244321}">
                <p14:modId xmlns:p14="http://schemas.microsoft.com/office/powerpoint/2010/main" val="1832211275"/>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21889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6" descr="Right Pointing Backhand Index">
            <a:extLst>
              <a:ext uri="{FF2B5EF4-FFF2-40B4-BE49-F238E27FC236}">
                <a16:creationId xmlns:a16="http://schemas.microsoft.com/office/drawing/2014/main" id="{E05BF446-85B0-4B71-8214-EF4A70D52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189619" y="365125"/>
            <a:ext cx="6284626" cy="1984785"/>
          </a:xfrm>
        </p:spPr>
        <p:txBody>
          <a:bodyPr anchor="b">
            <a:normAutofit/>
          </a:bodyPr>
          <a:lstStyle/>
          <a:p>
            <a:r>
              <a:rPr lang="en-US" sz="4000" b="1">
                <a:solidFill>
                  <a:srgbClr val="FFFFFF"/>
                </a:solidFill>
                <a:latin typeface="+mn-lt"/>
              </a:rPr>
              <a:t>Heroku: GitHub deploy button</a:t>
            </a:r>
            <a:endParaRPr lang="en-US" sz="4000">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189619" y="2561303"/>
            <a:ext cx="6284626" cy="3210232"/>
          </a:xfrm>
        </p:spPr>
        <p:txBody>
          <a:bodyPr anchor="t">
            <a:normAutofit fontScale="85000" lnSpcReduction="20000"/>
          </a:bodyPr>
          <a:lstStyle/>
          <a:p>
            <a:pPr marL="0" indent="0">
              <a:buNone/>
            </a:pPr>
            <a:r>
              <a:rPr lang="en-US" b="1" dirty="0">
                <a:solidFill>
                  <a:srgbClr val="FFFFFF"/>
                </a:solidFill>
              </a:rPr>
              <a:t>Need to make the required changes in the Readme.md file</a:t>
            </a:r>
          </a:p>
          <a:p>
            <a:pPr marL="0" indent="0">
              <a:buNone/>
            </a:pPr>
            <a:endParaRPr lang="en-US" b="1" dirty="0">
              <a:solidFill>
                <a:srgbClr val="FFFFFF"/>
              </a:solidFill>
            </a:endParaRPr>
          </a:p>
          <a:p>
            <a:pPr marL="0" indent="0">
              <a:buNone/>
            </a:pPr>
            <a:r>
              <a:rPr lang="en-US" b="1" i="1" dirty="0">
                <a:solidFill>
                  <a:schemeClr val="bg1"/>
                </a:solidFill>
              </a:rPr>
              <a:t>This Activator template gets you started building java app </a:t>
            </a:r>
          </a:p>
          <a:p>
            <a:pPr marL="0" indent="0">
              <a:buNone/>
            </a:pPr>
            <a:endParaRPr lang="en-US" b="1" i="1" dirty="0">
              <a:solidFill>
                <a:schemeClr val="bg1"/>
              </a:solidFill>
            </a:endParaRPr>
          </a:p>
          <a:p>
            <a:pPr marL="0" indent="0">
              <a:buNone/>
            </a:pPr>
            <a:r>
              <a:rPr lang="en-US" b="1" i="1" dirty="0">
                <a:solidFill>
                  <a:schemeClr val="bg1"/>
                </a:solidFill>
              </a:rPr>
              <a:t>[![Deploy to Heroku](https://www.herokucdn.com/deploy/button.png)](https://heroku.com/deploy)</a:t>
            </a:r>
          </a:p>
          <a:p>
            <a:pPr marL="0" indent="0">
              <a:buNone/>
            </a:pPr>
            <a:endParaRPr lang="en-US" dirty="0">
              <a:solidFill>
                <a:srgbClr val="FFFFFF"/>
              </a:solidFill>
            </a:endParaRPr>
          </a:p>
          <a:p>
            <a:pPr marL="0" indent="0">
              <a:buNone/>
            </a:pPr>
            <a:endParaRPr lang="en-US" b="1" dirty="0">
              <a:solidFill>
                <a:srgbClr val="FFFFFF"/>
              </a:solidFill>
            </a:endParaRPr>
          </a:p>
        </p:txBody>
      </p:sp>
    </p:spTree>
    <p:extLst>
      <p:ext uri="{BB962C8B-B14F-4D97-AF65-F5344CB8AC3E}">
        <p14:creationId xmlns:p14="http://schemas.microsoft.com/office/powerpoint/2010/main" val="3467368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8100" b="1" kern="1200" dirty="0">
                <a:solidFill>
                  <a:schemeClr val="tx1"/>
                </a:solidFill>
                <a:latin typeface="+mj-lt"/>
                <a:ea typeface="+mj-ea"/>
                <a:cs typeface="+mj-cs"/>
              </a:rPr>
              <a:t>Heroku: War deployment using the </a:t>
            </a:r>
            <a:r>
              <a:rPr lang="en-US" sz="8100" b="1" kern="1200" dirty="0" err="1">
                <a:solidFill>
                  <a:schemeClr val="tx1"/>
                </a:solidFill>
                <a:latin typeface="+mj-lt"/>
                <a:ea typeface="+mj-ea"/>
                <a:cs typeface="+mj-cs"/>
              </a:rPr>
              <a:t>Api</a:t>
            </a:r>
            <a:endParaRPr lang="en-US" sz="8100" kern="1200" dirty="0">
              <a:solidFill>
                <a:schemeClr val="tx1"/>
              </a:solidFill>
              <a:latin typeface="+mj-lt"/>
              <a:ea typeface="+mj-ea"/>
              <a:cs typeface="+mj-cs"/>
            </a:endParaRPr>
          </a:p>
        </p:txBody>
      </p:sp>
    </p:spTree>
    <p:extLst>
      <p:ext uri="{BB962C8B-B14F-4D97-AF65-F5344CB8AC3E}">
        <p14:creationId xmlns:p14="http://schemas.microsoft.com/office/powerpoint/2010/main" val="22706919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81760" y="120445"/>
            <a:ext cx="10506456" cy="696806"/>
          </a:xfrm>
        </p:spPr>
        <p:txBody>
          <a:bodyPr anchor="b">
            <a:normAutofit/>
          </a:bodyPr>
          <a:lstStyle/>
          <a:p>
            <a:r>
              <a:rPr lang="en-US" b="1" dirty="0">
                <a:latin typeface="+mn-lt"/>
              </a:rPr>
              <a:t>Heroku: Deploy Using API</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F8C9B6E-B1B6-4AA2-91A3-8B94263409DD}"/>
              </a:ext>
            </a:extLst>
          </p:cNvPr>
          <p:cNvGraphicFramePr>
            <a:graphicFrameLocks noGrp="1"/>
          </p:cNvGraphicFramePr>
          <p:nvPr>
            <p:ph idx="1"/>
            <p:extLst>
              <p:ext uri="{D42A27DB-BD31-4B8C-83A1-F6EECF244321}">
                <p14:modId xmlns:p14="http://schemas.microsoft.com/office/powerpoint/2010/main" val="1877037172"/>
              </p:ext>
            </p:extLst>
          </p:nvPr>
        </p:nvGraphicFramePr>
        <p:xfrm>
          <a:off x="297711" y="1222744"/>
          <a:ext cx="11642651" cy="5411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010669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334644"/>
            <a:ext cx="10509504" cy="1076914"/>
          </a:xfrm>
        </p:spPr>
        <p:txBody>
          <a:bodyPr anchor="ctr">
            <a:normAutofit/>
          </a:bodyPr>
          <a:lstStyle/>
          <a:p>
            <a:r>
              <a:rPr lang="en-US" sz="4000" b="1">
                <a:latin typeface="+mn-lt"/>
              </a:rPr>
              <a:t>Heroku: Deploy Using Api</a:t>
            </a:r>
            <a:endParaRPr lang="en-US" sz="400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7AAE3FF-875D-4966-A832-61D92109A060}"/>
              </a:ext>
            </a:extLst>
          </p:cNvPr>
          <p:cNvGraphicFramePr>
            <a:graphicFrameLocks noGrp="1"/>
          </p:cNvGraphicFramePr>
          <p:nvPr>
            <p:ph idx="1"/>
            <p:extLst>
              <p:ext uri="{D42A27DB-BD31-4B8C-83A1-F6EECF244321}">
                <p14:modId xmlns:p14="http://schemas.microsoft.com/office/powerpoint/2010/main" val="828426871"/>
              </p:ext>
            </p:extLst>
          </p:nvPr>
        </p:nvGraphicFramePr>
        <p:xfrm>
          <a:off x="329609" y="1737360"/>
          <a:ext cx="11642651" cy="4935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49767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9600" b="1" kern="1200">
                <a:solidFill>
                  <a:schemeClr val="tx1"/>
                </a:solidFill>
                <a:latin typeface="+mj-lt"/>
                <a:ea typeface="+mj-ea"/>
                <a:cs typeface="+mj-cs"/>
              </a:rPr>
              <a:t>Heroku: app.json</a:t>
            </a:r>
            <a:endParaRPr lang="en-US" sz="9600" kern="1200">
              <a:solidFill>
                <a:schemeClr val="tx1"/>
              </a:solidFill>
              <a:latin typeface="+mj-lt"/>
              <a:ea typeface="+mj-ea"/>
              <a:cs typeface="+mj-cs"/>
            </a:endParaRPr>
          </a:p>
        </p:txBody>
      </p:sp>
      <p:pic>
        <p:nvPicPr>
          <p:cNvPr id="7" name="Graphic 6" descr="Questions">
            <a:extLst>
              <a:ext uri="{FF2B5EF4-FFF2-40B4-BE49-F238E27FC236}">
                <a16:creationId xmlns:a16="http://schemas.microsoft.com/office/drawing/2014/main" id="{DFC41DF6-BAA1-433C-8CBF-008433C438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140" y="2209474"/>
            <a:ext cx="2489416" cy="2489416"/>
          </a:xfrm>
          <a:prstGeom prst="rect">
            <a:avLst/>
          </a:prstGeom>
        </p:spPr>
      </p:pic>
    </p:spTree>
    <p:extLst>
      <p:ext uri="{BB962C8B-B14F-4D97-AF65-F5344CB8AC3E}">
        <p14:creationId xmlns:p14="http://schemas.microsoft.com/office/powerpoint/2010/main" val="73216309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2086" y="85061"/>
            <a:ext cx="10515600" cy="701860"/>
          </a:xfrm>
        </p:spPr>
        <p:txBody>
          <a:bodyPr>
            <a:normAutofit/>
          </a:bodyPr>
          <a:lstStyle/>
          <a:p>
            <a:pPr algn="ctr"/>
            <a:r>
              <a:rPr lang="en-US" b="1" dirty="0">
                <a:latin typeface="+mn-lt"/>
              </a:rPr>
              <a:t>Heroku: </a:t>
            </a:r>
            <a:r>
              <a:rPr lang="en-US" b="1" dirty="0" err="1">
                <a:latin typeface="+mn-lt"/>
              </a:rPr>
              <a:t>app.json</a:t>
            </a:r>
            <a:endParaRPr lang="en-US" dirty="0"/>
          </a:p>
        </p:txBody>
      </p:sp>
      <p:pic>
        <p:nvPicPr>
          <p:cNvPr id="6" name="Picture 5">
            <a:extLst>
              <a:ext uri="{FF2B5EF4-FFF2-40B4-BE49-F238E27FC236}">
                <a16:creationId xmlns:a16="http://schemas.microsoft.com/office/drawing/2014/main" id="{2CF73020-5C5D-4100-9E71-17C007299837}"/>
              </a:ext>
            </a:extLst>
          </p:cNvPr>
          <p:cNvPicPr>
            <a:picLocks noChangeAspect="1"/>
          </p:cNvPicPr>
          <p:nvPr/>
        </p:nvPicPr>
        <p:blipFill rotWithShape="1">
          <a:blip r:embed="rId2"/>
          <a:srcRect l="14137" r="26515" b="-2"/>
          <a:stretch/>
        </p:blipFill>
        <p:spPr>
          <a:xfrm>
            <a:off x="2" y="1587"/>
            <a:ext cx="1701207"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9" name="Content Placeholder 2">
            <a:extLst>
              <a:ext uri="{FF2B5EF4-FFF2-40B4-BE49-F238E27FC236}">
                <a16:creationId xmlns:a16="http://schemas.microsoft.com/office/drawing/2014/main" id="{D9B07CFD-9BA8-4EFB-A0AB-8C41C52D752E}"/>
              </a:ext>
            </a:extLst>
          </p:cNvPr>
          <p:cNvGraphicFramePr>
            <a:graphicFrameLocks noGrp="1"/>
          </p:cNvGraphicFramePr>
          <p:nvPr>
            <p:ph idx="1"/>
            <p:extLst>
              <p:ext uri="{D42A27DB-BD31-4B8C-83A1-F6EECF244321}">
                <p14:modId xmlns:p14="http://schemas.microsoft.com/office/powerpoint/2010/main" val="3341791295"/>
              </p:ext>
            </p:extLst>
          </p:nvPr>
        </p:nvGraphicFramePr>
        <p:xfrm>
          <a:off x="838200" y="914401"/>
          <a:ext cx="11080898" cy="5699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221092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E78CE-36ED-4E0C-8706-1A3FC6EF9794}"/>
              </a:ext>
            </a:extLst>
          </p:cNvPr>
          <p:cNvPicPr>
            <a:picLocks noChangeAspect="1"/>
          </p:cNvPicPr>
          <p:nvPr/>
        </p:nvPicPr>
        <p:blipFill rotWithShape="1">
          <a:blip r:embed="rId2"/>
          <a:srcRect l="6717" r="32673" b="-2"/>
          <a:stretch/>
        </p:blipFill>
        <p:spPr>
          <a:xfrm>
            <a:off x="9643730" y="1"/>
            <a:ext cx="2548270"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6E3654AC-C3DC-4200-94EC-F3E0A381AD42}"/>
              </a:ext>
            </a:extLst>
          </p:cNvPr>
          <p:cNvGraphicFramePr>
            <a:graphicFrameLocks noGrp="1"/>
          </p:cNvGraphicFramePr>
          <p:nvPr>
            <p:ph idx="1"/>
            <p:extLst>
              <p:ext uri="{D42A27DB-BD31-4B8C-83A1-F6EECF244321}">
                <p14:modId xmlns:p14="http://schemas.microsoft.com/office/powerpoint/2010/main" val="3198441974"/>
              </p:ext>
            </p:extLst>
          </p:nvPr>
        </p:nvGraphicFramePr>
        <p:xfrm>
          <a:off x="233917" y="255181"/>
          <a:ext cx="9027042" cy="6275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764205" y="1244009"/>
            <a:ext cx="2307320" cy="2573079"/>
          </a:xfrm>
        </p:spPr>
        <p:txBody>
          <a:bodyPr anchor="b">
            <a:normAutofit/>
          </a:bodyPr>
          <a:lstStyle/>
          <a:p>
            <a:r>
              <a:rPr lang="en-US" b="1" dirty="0">
                <a:solidFill>
                  <a:schemeClr val="bg1"/>
                </a:solidFill>
                <a:latin typeface="+mn-lt"/>
              </a:rPr>
              <a:t>Heroku: </a:t>
            </a:r>
            <a:br>
              <a:rPr lang="en-US" b="1" dirty="0">
                <a:solidFill>
                  <a:schemeClr val="bg1"/>
                </a:solidFill>
                <a:latin typeface="+mn-lt"/>
              </a:rPr>
            </a:br>
            <a:r>
              <a:rPr lang="en-US" b="1" dirty="0">
                <a:solidFill>
                  <a:schemeClr val="bg1"/>
                </a:solidFill>
                <a:latin typeface="+mn-lt"/>
              </a:rPr>
              <a:t>app.json</a:t>
            </a:r>
            <a:br>
              <a:rPr lang="en-US" b="1" dirty="0">
                <a:solidFill>
                  <a:schemeClr val="bg1"/>
                </a:solidFill>
                <a:latin typeface="+mn-lt"/>
              </a:rPr>
            </a:br>
            <a:r>
              <a:rPr lang="en-US" b="1" dirty="0">
                <a:solidFill>
                  <a:schemeClr val="bg1"/>
                </a:solidFill>
                <a:latin typeface="+mn-lt"/>
              </a:rPr>
              <a:t>Schema</a:t>
            </a:r>
            <a:endParaRPr lang="en-US" dirty="0">
              <a:solidFill>
                <a:schemeClr val="bg1"/>
              </a:solidFill>
            </a:endParaRPr>
          </a:p>
        </p:txBody>
      </p:sp>
    </p:spTree>
    <p:extLst>
      <p:ext uri="{BB962C8B-B14F-4D97-AF65-F5344CB8AC3E}">
        <p14:creationId xmlns:p14="http://schemas.microsoft.com/office/powerpoint/2010/main" val="28960792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a:t>
            </a:r>
            <a:r>
              <a:rPr lang="en-US" sz="2800" b="1" dirty="0" err="1">
                <a:latin typeface="+mn-lt"/>
              </a:rPr>
              <a:t>app.json</a:t>
            </a:r>
            <a:r>
              <a:rPr lang="en-US" sz="2800" b="1" dirty="0">
                <a:latin typeface="+mn-lt"/>
              </a:rPr>
              <a:t> : addons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50688" y="1036549"/>
            <a:ext cx="7390543" cy="5456326"/>
          </a:xfrm>
          <a:solidFill>
            <a:schemeClr val="accent2">
              <a:lumMod val="20000"/>
              <a:lumOff val="80000"/>
            </a:schemeClr>
          </a:solidFill>
        </p:spPr>
        <p:txBody>
          <a:bodyPr>
            <a:normAutofit fontScale="92500" lnSpcReduction="10000"/>
          </a:bodyPr>
          <a:lstStyle/>
          <a:p>
            <a:pPr marL="0" indent="0">
              <a:buNone/>
            </a:pPr>
            <a:r>
              <a:rPr lang="en-US" dirty="0"/>
              <a:t>Addons can be specified as an array of strings or objects to provision on the app before deploying.</a:t>
            </a:r>
          </a:p>
          <a:p>
            <a:pPr marL="0" indent="0">
              <a:buNone/>
            </a:pPr>
            <a:endParaRPr lang="en-US" dirty="0"/>
          </a:p>
          <a:p>
            <a:pPr marL="0" indent="0">
              <a:buNone/>
            </a:pPr>
            <a:r>
              <a:rPr lang="en-US" dirty="0"/>
              <a:t>If an add-on plan is given as an object, the following properties configure the add-on:</a:t>
            </a:r>
          </a:p>
          <a:p>
            <a:pPr marL="0" indent="0">
              <a:buNone/>
            </a:pPr>
            <a:endParaRPr lang="en-US" dirty="0"/>
          </a:p>
          <a:p>
            <a:pPr lvl="1"/>
            <a:r>
              <a:rPr lang="en-US" b="1" dirty="0"/>
              <a:t>plan</a:t>
            </a:r>
            <a:r>
              <a:rPr lang="en-US" dirty="0"/>
              <a:t>: (string) - The add-on and plan to provision. If plan is omitted, that addon’s default plan will be provisioned.</a:t>
            </a:r>
          </a:p>
          <a:p>
            <a:pPr lvl="1"/>
            <a:endParaRPr lang="en-US" dirty="0"/>
          </a:p>
          <a:p>
            <a:pPr lvl="1"/>
            <a:r>
              <a:rPr lang="en-US" b="1" dirty="0"/>
              <a:t>as</a:t>
            </a:r>
            <a:r>
              <a:rPr lang="en-US" dirty="0"/>
              <a:t>: (string, optional) - The attachment name for the new add-on. If the attachment name is omitted, the add-on will be attached using its default name.</a:t>
            </a:r>
          </a:p>
          <a:p>
            <a:pPr lvl="1"/>
            <a:endParaRPr lang="en-US" dirty="0"/>
          </a:p>
          <a:p>
            <a:pPr lvl="1"/>
            <a:r>
              <a:rPr lang="en-US" b="1" dirty="0"/>
              <a:t>options</a:t>
            </a:r>
            <a:r>
              <a:rPr lang="en-US" dirty="0"/>
              <a:t>: (object, optional) - Any add-on-specific options (for example, the database version to provision with Heroku PostgreSQL). </a:t>
            </a:r>
          </a:p>
        </p:txBody>
      </p:sp>
      <p:sp>
        <p:nvSpPr>
          <p:cNvPr id="4" name="TextBox 3">
            <a:extLst>
              <a:ext uri="{FF2B5EF4-FFF2-40B4-BE49-F238E27FC236}">
                <a16:creationId xmlns:a16="http://schemas.microsoft.com/office/drawing/2014/main" id="{FEC667F4-4DA8-4B33-BF19-CCEABCCF080D}"/>
              </a:ext>
            </a:extLst>
          </p:cNvPr>
          <p:cNvSpPr txBox="1"/>
          <p:nvPr/>
        </p:nvSpPr>
        <p:spPr>
          <a:xfrm>
            <a:off x="8147407" y="914400"/>
            <a:ext cx="3893905" cy="3416320"/>
          </a:xfrm>
          <a:prstGeom prst="rect">
            <a:avLst/>
          </a:prstGeom>
          <a:solidFill>
            <a:schemeClr val="accent4">
              <a:lumMod val="40000"/>
              <a:lumOff val="60000"/>
            </a:schemeClr>
          </a:solidFill>
        </p:spPr>
        <p:txBody>
          <a:bodyPr wrap="square" rtlCol="0">
            <a:spAutoFit/>
          </a:bodyPr>
          <a:lstStyle/>
          <a:p>
            <a:r>
              <a:rPr lang="en-US" b="1" dirty="0"/>
              <a:t>{</a:t>
            </a:r>
          </a:p>
          <a:p>
            <a:r>
              <a:rPr lang="en-US" b="1" dirty="0"/>
              <a:t>  "addons": [</a:t>
            </a:r>
          </a:p>
          <a:p>
            <a:r>
              <a:rPr lang="en-US" b="1" dirty="0"/>
              <a:t>    “</a:t>
            </a:r>
            <a:r>
              <a:rPr lang="en-US" b="1" dirty="0" err="1"/>
              <a:t>Postgress</a:t>
            </a:r>
            <a:r>
              <a:rPr lang="en-US" b="1" dirty="0"/>
              <a:t>",</a:t>
            </a:r>
          </a:p>
          <a:p>
            <a:r>
              <a:rPr lang="en-US" b="1" dirty="0"/>
              <a:t>    {</a:t>
            </a:r>
          </a:p>
          <a:p>
            <a:r>
              <a:rPr lang="en-US" b="1" dirty="0"/>
              <a:t>      "plan": "</a:t>
            </a:r>
            <a:r>
              <a:rPr lang="en-US" b="1" dirty="0" err="1"/>
              <a:t>heroku-postgresql</a:t>
            </a:r>
            <a:r>
              <a:rPr lang="en-US" b="1" dirty="0"/>
              <a:t>",</a:t>
            </a:r>
          </a:p>
          <a:p>
            <a:r>
              <a:rPr lang="en-US" b="1" dirty="0"/>
              <a:t>       "as": “PG“,</a:t>
            </a:r>
          </a:p>
          <a:p>
            <a:r>
              <a:rPr lang="en-US" b="1" dirty="0"/>
              <a:t>      "options": {</a:t>
            </a:r>
          </a:p>
          <a:p>
            <a:r>
              <a:rPr lang="en-US" b="1" dirty="0"/>
              <a:t>        "version": "9.5"</a:t>
            </a:r>
          </a:p>
          <a:p>
            <a:r>
              <a:rPr lang="en-US" b="1" dirty="0"/>
              <a:t>      }</a:t>
            </a:r>
          </a:p>
          <a:p>
            <a:r>
              <a:rPr lang="en-US" b="1" dirty="0"/>
              <a:t>    }</a:t>
            </a:r>
          </a:p>
          <a:p>
            <a:r>
              <a:rPr lang="en-US" b="1" dirty="0"/>
              <a:t>  ]</a:t>
            </a:r>
          </a:p>
          <a:p>
            <a:r>
              <a:rPr lang="en-US" b="1" dirty="0"/>
              <a:t>}</a:t>
            </a:r>
          </a:p>
        </p:txBody>
      </p:sp>
      <p:sp>
        <p:nvSpPr>
          <p:cNvPr id="5" name="TextBox 4">
            <a:extLst>
              <a:ext uri="{FF2B5EF4-FFF2-40B4-BE49-F238E27FC236}">
                <a16:creationId xmlns:a16="http://schemas.microsoft.com/office/drawing/2014/main" id="{3C34D313-8295-4D76-B93D-B7CA09BF3970}"/>
              </a:ext>
            </a:extLst>
          </p:cNvPr>
          <p:cNvSpPr txBox="1"/>
          <p:nvPr/>
        </p:nvSpPr>
        <p:spPr>
          <a:xfrm>
            <a:off x="8147407" y="4948147"/>
            <a:ext cx="3770615" cy="646331"/>
          </a:xfrm>
          <a:prstGeom prst="rect">
            <a:avLst/>
          </a:prstGeom>
          <a:solidFill>
            <a:schemeClr val="accent6">
              <a:lumMod val="20000"/>
              <a:lumOff val="80000"/>
            </a:schemeClr>
          </a:solidFill>
        </p:spPr>
        <p:txBody>
          <a:bodyPr wrap="square" rtlCol="0">
            <a:spAutoFit/>
          </a:bodyPr>
          <a:lstStyle/>
          <a:p>
            <a:r>
              <a:rPr lang="en-US" b="1" dirty="0"/>
              <a:t>"addons": [ "</a:t>
            </a:r>
            <a:r>
              <a:rPr lang="en-US" b="1" dirty="0" err="1"/>
              <a:t>heroku-postgresql</a:t>
            </a:r>
            <a:r>
              <a:rPr lang="en-US" b="1" dirty="0"/>
              <a:t>" , “</a:t>
            </a:r>
            <a:r>
              <a:rPr lang="en-US" b="1" dirty="0" err="1"/>
              <a:t>papertrail</a:t>
            </a:r>
            <a:r>
              <a:rPr lang="en-US" b="1" dirty="0"/>
              <a:t>”]</a:t>
            </a:r>
          </a:p>
        </p:txBody>
      </p:sp>
    </p:spTree>
    <p:extLst>
      <p:ext uri="{BB962C8B-B14F-4D97-AF65-F5344CB8AC3E}">
        <p14:creationId xmlns:p14="http://schemas.microsoft.com/office/powerpoint/2010/main" val="72794114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CB8D24-9386-41F7-97D0-A374BDD5B2A5}"/>
              </a:ext>
            </a:extLst>
          </p:cNvPr>
          <p:cNvPicPr>
            <a:picLocks noChangeAspect="1"/>
          </p:cNvPicPr>
          <p:nvPr/>
        </p:nvPicPr>
        <p:blipFill rotWithShape="1">
          <a:blip r:embed="rId2">
            <a:duotone>
              <a:schemeClr val="bg2">
                <a:shade val="45000"/>
                <a:satMod val="135000"/>
              </a:schemeClr>
              <a:prstClr val="white"/>
            </a:duotone>
          </a:blip>
          <a:srcRect t="9091" r="9091"/>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1242" y="148191"/>
            <a:ext cx="10515600" cy="723125"/>
          </a:xfrm>
        </p:spPr>
        <p:txBody>
          <a:bodyPr>
            <a:normAutofit/>
          </a:bodyPr>
          <a:lstStyle/>
          <a:p>
            <a:r>
              <a:rPr lang="en-US" b="1" dirty="0">
                <a:latin typeface="+mn-lt"/>
              </a:rPr>
              <a:t>Heroku: app.json: buildpacks</a:t>
            </a:r>
            <a:endParaRPr lang="en-US" dirty="0"/>
          </a:p>
        </p:txBody>
      </p:sp>
      <p:graphicFrame>
        <p:nvGraphicFramePr>
          <p:cNvPr id="5" name="Content Placeholder 2">
            <a:extLst>
              <a:ext uri="{FF2B5EF4-FFF2-40B4-BE49-F238E27FC236}">
                <a16:creationId xmlns:a16="http://schemas.microsoft.com/office/drawing/2014/main" id="{F063CD18-99B2-4519-9B8C-8D9D796959C4}"/>
              </a:ext>
            </a:extLst>
          </p:cNvPr>
          <p:cNvGraphicFramePr>
            <a:graphicFrameLocks noGrp="1"/>
          </p:cNvGraphicFramePr>
          <p:nvPr>
            <p:ph idx="1"/>
            <p:extLst>
              <p:ext uri="{D42A27DB-BD31-4B8C-83A1-F6EECF244321}">
                <p14:modId xmlns:p14="http://schemas.microsoft.com/office/powerpoint/2010/main" val="912140542"/>
              </p:ext>
            </p:extLst>
          </p:nvPr>
        </p:nvGraphicFramePr>
        <p:xfrm>
          <a:off x="148856" y="1552353"/>
          <a:ext cx="11625328" cy="4624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927137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17AF4C7-346F-490B-B171-8144B108A10F}"/>
              </a:ext>
            </a:extLst>
          </p:cNvPr>
          <p:cNvPicPr>
            <a:picLocks noChangeAspect="1"/>
          </p:cNvPicPr>
          <p:nvPr/>
        </p:nvPicPr>
        <p:blipFill rotWithShape="1">
          <a:blip r:embed="rId2">
            <a:alphaModFix amt="35000"/>
          </a:blip>
          <a:srcRect t="892" r="1" b="14869"/>
          <a:stretch/>
        </p:blipFill>
        <p:spPr>
          <a:xfrm>
            <a:off x="-4243" y="10"/>
            <a:ext cx="12196243" cy="685799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app.json</a:t>
            </a:r>
            <a:endParaRPr lang="en-US" sz="360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112797B-9509-4DE3-ABE7-D5281C8BFAB8}"/>
              </a:ext>
            </a:extLst>
          </p:cNvPr>
          <p:cNvGraphicFramePr>
            <a:graphicFrameLocks noGrp="1"/>
          </p:cNvGraphicFramePr>
          <p:nvPr>
            <p:ph idx="1"/>
            <p:extLst>
              <p:ext uri="{D42A27DB-BD31-4B8C-83A1-F6EECF244321}">
                <p14:modId xmlns:p14="http://schemas.microsoft.com/office/powerpoint/2010/main" val="485513504"/>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591523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1378" y="320675"/>
            <a:ext cx="11407487" cy="1325563"/>
          </a:xfrm>
        </p:spPr>
        <p:txBody>
          <a:bodyPr>
            <a:normAutofit/>
          </a:bodyPr>
          <a:lstStyle/>
          <a:p>
            <a:r>
              <a:rPr lang="en-US" sz="5400" b="1" dirty="0">
                <a:latin typeface="+mn-lt"/>
              </a:rPr>
              <a:t>Heroku: Build application</a:t>
            </a:r>
            <a:endParaRPr lang="en-US" sz="5400" dirty="0"/>
          </a:p>
        </p:txBody>
      </p:sp>
      <p:graphicFrame>
        <p:nvGraphicFramePr>
          <p:cNvPr id="7" name="Content Placeholder 2">
            <a:extLst>
              <a:ext uri="{FF2B5EF4-FFF2-40B4-BE49-F238E27FC236}">
                <a16:creationId xmlns:a16="http://schemas.microsoft.com/office/drawing/2014/main" id="{A6CD84E9-7CF9-4EAC-A726-8EC1E38A63FD}"/>
              </a:ext>
            </a:extLst>
          </p:cNvPr>
          <p:cNvGraphicFramePr>
            <a:graphicFrameLocks noGrp="1"/>
          </p:cNvGraphicFramePr>
          <p:nvPr>
            <p:ph idx="1"/>
            <p:extLst>
              <p:ext uri="{D42A27DB-BD31-4B8C-83A1-F6EECF244321}">
                <p14:modId xmlns:p14="http://schemas.microsoft.com/office/powerpoint/2010/main" val="2648641552"/>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11513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a:t>
            </a:r>
            <a:r>
              <a:rPr lang="en-US" sz="2800" b="1" dirty="0" err="1">
                <a:latin typeface="+mn-lt"/>
              </a:rPr>
              <a:t>app.json</a:t>
            </a:r>
            <a:r>
              <a:rPr lang="en-US" sz="2800" b="1" dirty="0">
                <a:latin typeface="+mn-lt"/>
              </a:rPr>
              <a:t>: env</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46580" y="1016000"/>
            <a:ext cx="6505094" cy="5756940"/>
          </a:xfrm>
        </p:spPr>
        <p:txBody>
          <a:bodyPr>
            <a:normAutofit fontScale="85000" lnSpcReduction="20000"/>
          </a:bodyPr>
          <a:lstStyle/>
          <a:p>
            <a:pPr marL="0" indent="0">
              <a:buNone/>
            </a:pPr>
            <a:r>
              <a:rPr lang="en-US" sz="2400" dirty="0"/>
              <a:t>An Optional key-value object for config variables to add to the app’s runtime environment. </a:t>
            </a:r>
          </a:p>
          <a:p>
            <a:pPr marL="0" indent="0">
              <a:buNone/>
            </a:pPr>
            <a:endParaRPr lang="en-US" sz="2400" dirty="0"/>
          </a:p>
          <a:p>
            <a:pPr marL="0" indent="0">
              <a:buNone/>
            </a:pPr>
            <a:r>
              <a:rPr lang="en-US" sz="2400" dirty="0"/>
              <a:t>Keys are the names of the config variables. Values can be strings or objects. If the value is a string, it will be used. If the value is an object, it defines specific requirements for that variable</a:t>
            </a:r>
            <a:r>
              <a:rPr lang="en-US" dirty="0"/>
              <a:t>:</a:t>
            </a:r>
          </a:p>
          <a:p>
            <a:pPr marL="0" indent="0">
              <a:buNone/>
            </a:pPr>
            <a:endParaRPr lang="en-US" dirty="0"/>
          </a:p>
          <a:p>
            <a:pPr lvl="1"/>
            <a:r>
              <a:rPr lang="en-US" dirty="0"/>
              <a:t>description: a human-friendly blurb about what the value is for and how to determine what it should be</a:t>
            </a:r>
          </a:p>
          <a:p>
            <a:pPr lvl="1"/>
            <a:endParaRPr lang="en-US" dirty="0"/>
          </a:p>
          <a:p>
            <a:pPr lvl="1"/>
            <a:r>
              <a:rPr lang="en-US" dirty="0"/>
              <a:t>value: a default value to use. This should always be a string.</a:t>
            </a:r>
          </a:p>
          <a:p>
            <a:pPr lvl="1"/>
            <a:endParaRPr lang="en-US" dirty="0"/>
          </a:p>
          <a:p>
            <a:pPr lvl="1"/>
            <a:r>
              <a:rPr lang="en-US" dirty="0"/>
              <a:t>required: A </a:t>
            </a:r>
            <a:r>
              <a:rPr lang="en-US" dirty="0" err="1"/>
              <a:t>boolean</a:t>
            </a:r>
            <a:r>
              <a:rPr lang="en-US" dirty="0"/>
              <a:t> indicating whether the given value is required for the app to function (default: true).</a:t>
            </a:r>
          </a:p>
          <a:p>
            <a:pPr lvl="1"/>
            <a:endParaRPr lang="en-US" dirty="0"/>
          </a:p>
          <a:p>
            <a:pPr lvl="1"/>
            <a:r>
              <a:rPr lang="en-US" dirty="0"/>
              <a:t>generator: a string representing a function to call to generate the value. Currently the only supported generator is secret, which generates a pseudo-random string of characters.</a:t>
            </a:r>
          </a:p>
        </p:txBody>
      </p:sp>
      <p:sp>
        <p:nvSpPr>
          <p:cNvPr id="4" name="TextBox 3">
            <a:extLst>
              <a:ext uri="{FF2B5EF4-FFF2-40B4-BE49-F238E27FC236}">
                <a16:creationId xmlns:a16="http://schemas.microsoft.com/office/drawing/2014/main" id="{319BDD57-23B6-48A6-8593-14A139141B6A}"/>
              </a:ext>
            </a:extLst>
          </p:cNvPr>
          <p:cNvSpPr txBox="1"/>
          <p:nvPr/>
        </p:nvSpPr>
        <p:spPr>
          <a:xfrm>
            <a:off x="6751674" y="822960"/>
            <a:ext cx="5326911" cy="3693319"/>
          </a:xfrm>
          <a:prstGeom prst="rect">
            <a:avLst/>
          </a:prstGeom>
          <a:solidFill>
            <a:schemeClr val="accent2">
              <a:lumMod val="20000"/>
              <a:lumOff val="80000"/>
            </a:schemeClr>
          </a:solidFill>
        </p:spPr>
        <p:txBody>
          <a:bodyPr wrap="square" rtlCol="0">
            <a:spAutoFit/>
          </a:bodyPr>
          <a:lstStyle/>
          <a:p>
            <a:r>
              <a:rPr lang="en-US" dirty="0"/>
              <a:t>{</a:t>
            </a:r>
          </a:p>
          <a:p>
            <a:r>
              <a:rPr lang="en-US" dirty="0"/>
              <a:t>  "env": {</a:t>
            </a:r>
          </a:p>
          <a:p>
            <a:r>
              <a:rPr lang="en-US" dirty="0"/>
              <a:t>    "SECRET_TOKEN": {</a:t>
            </a:r>
          </a:p>
          <a:p>
            <a:r>
              <a:rPr lang="en-US" dirty="0"/>
              <a:t>      "description": "A secret key for verifying the integrity of signed cookies.",</a:t>
            </a:r>
          </a:p>
          <a:p>
            <a:r>
              <a:rPr lang="en-US" dirty="0"/>
              <a:t>      "generator": "secret"</a:t>
            </a:r>
          </a:p>
          <a:p>
            <a:r>
              <a:rPr lang="en-US" dirty="0"/>
              <a:t>    },</a:t>
            </a:r>
          </a:p>
          <a:p>
            <a:r>
              <a:rPr lang="en-US" dirty="0"/>
              <a:t>    "WEB_CONCURRENCY": {</a:t>
            </a:r>
          </a:p>
          <a:p>
            <a:r>
              <a:rPr lang="en-US" dirty="0"/>
              <a:t>      "description": "The number of processes to run.",</a:t>
            </a:r>
          </a:p>
          <a:p>
            <a:r>
              <a:rPr lang="en-US" dirty="0"/>
              <a:t>      "value": "5"</a:t>
            </a:r>
          </a:p>
          <a:p>
            <a:r>
              <a:rPr lang="en-US" dirty="0"/>
              <a:t>    }</a:t>
            </a:r>
          </a:p>
          <a:p>
            <a:r>
              <a:rPr lang="en-US" dirty="0"/>
              <a:t>  }</a:t>
            </a:r>
          </a:p>
          <a:p>
            <a:r>
              <a:rPr lang="en-US" dirty="0"/>
              <a:t>}</a:t>
            </a:r>
          </a:p>
        </p:txBody>
      </p:sp>
      <p:sp>
        <p:nvSpPr>
          <p:cNvPr id="5" name="TextBox 4">
            <a:extLst>
              <a:ext uri="{FF2B5EF4-FFF2-40B4-BE49-F238E27FC236}">
                <a16:creationId xmlns:a16="http://schemas.microsoft.com/office/drawing/2014/main" id="{966B71B9-6B7F-4CEB-A2AC-026A5E455282}"/>
              </a:ext>
            </a:extLst>
          </p:cNvPr>
          <p:cNvSpPr txBox="1"/>
          <p:nvPr/>
        </p:nvSpPr>
        <p:spPr>
          <a:xfrm>
            <a:off x="6751674" y="5270643"/>
            <a:ext cx="5193745" cy="1200329"/>
          </a:xfrm>
          <a:prstGeom prst="rect">
            <a:avLst/>
          </a:prstGeom>
          <a:solidFill>
            <a:schemeClr val="accent6">
              <a:lumMod val="20000"/>
              <a:lumOff val="80000"/>
            </a:schemeClr>
          </a:solidFill>
        </p:spPr>
        <p:txBody>
          <a:bodyPr wrap="square" rtlCol="0">
            <a:spAutoFit/>
          </a:bodyPr>
          <a:lstStyle/>
          <a:p>
            <a:r>
              <a:rPr lang="en-US" dirty="0"/>
              <a:t>{</a:t>
            </a:r>
          </a:p>
          <a:p>
            <a:r>
              <a:rPr lang="en-US" dirty="0"/>
              <a:t>  "env": {		</a:t>
            </a:r>
          </a:p>
          <a:p>
            <a:r>
              <a:rPr lang="en-US" dirty="0"/>
              <a:t>    "SECRET_TOKEN": “</a:t>
            </a:r>
            <a:r>
              <a:rPr lang="en-US" dirty="0" err="1"/>
              <a:t>Some_Value</a:t>
            </a:r>
            <a:r>
              <a:rPr lang="en-US" dirty="0"/>
              <a:t>” </a:t>
            </a:r>
          </a:p>
          <a:p>
            <a:r>
              <a:rPr lang="en-US" dirty="0"/>
              <a:t>}</a:t>
            </a:r>
          </a:p>
        </p:txBody>
      </p:sp>
    </p:spTree>
    <p:extLst>
      <p:ext uri="{BB962C8B-B14F-4D97-AF65-F5344CB8AC3E}">
        <p14:creationId xmlns:p14="http://schemas.microsoft.com/office/powerpoint/2010/main" val="205008723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70121" y="180752"/>
            <a:ext cx="10515600" cy="457835"/>
          </a:xfrm>
        </p:spPr>
        <p:txBody>
          <a:bodyPr>
            <a:noAutofit/>
          </a:bodyPr>
          <a:lstStyle/>
          <a:p>
            <a:r>
              <a:rPr lang="en-US" sz="2800" b="1">
                <a:latin typeface="+mn-lt"/>
              </a:rPr>
              <a:t>Heroku: app.json: environments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70121" y="903768"/>
            <a:ext cx="7219507" cy="5773480"/>
          </a:xfrm>
          <a:solidFill>
            <a:schemeClr val="accent2">
              <a:lumMod val="40000"/>
              <a:lumOff val="60000"/>
            </a:schemeClr>
          </a:solidFill>
        </p:spPr>
        <p:txBody>
          <a:bodyPr>
            <a:normAutofit fontScale="70000" lnSpcReduction="20000"/>
          </a:bodyPr>
          <a:lstStyle/>
          <a:p>
            <a:pPr marL="0" indent="0">
              <a:buNone/>
            </a:pPr>
            <a:endParaRPr lang="en-US"/>
          </a:p>
          <a:p>
            <a:pPr marL="0" indent="0">
              <a:buNone/>
            </a:pPr>
            <a:r>
              <a:rPr lang="en-US" b="1"/>
              <a:t>An optional key-value object holding environment-specific overrides for app.json keys.</a:t>
            </a:r>
          </a:p>
          <a:p>
            <a:pPr marL="0" indent="0">
              <a:buNone/>
            </a:pPr>
            <a:endParaRPr lang="en-US"/>
          </a:p>
          <a:p>
            <a:pPr marL="0" indent="0">
              <a:buNone/>
            </a:pPr>
            <a:r>
              <a:rPr lang="en-US"/>
              <a:t>Each key in the object is the name of an environment. The following environment names are understood by the platform:</a:t>
            </a:r>
          </a:p>
          <a:p>
            <a:pPr marL="0" indent="0">
              <a:buNone/>
            </a:pPr>
            <a:endParaRPr lang="en-US"/>
          </a:p>
          <a:p>
            <a:pPr marL="0" indent="0">
              <a:buNone/>
            </a:pPr>
            <a:r>
              <a:rPr lang="en-US" b="1"/>
              <a:t>test</a:t>
            </a:r>
            <a:r>
              <a:rPr lang="en-US"/>
              <a:t>: applied to continuous integration environments created by Heroku CI.</a:t>
            </a:r>
          </a:p>
          <a:p>
            <a:pPr marL="0" indent="0">
              <a:buNone/>
            </a:pPr>
            <a:r>
              <a:rPr lang="en-US" b="1"/>
              <a:t>review</a:t>
            </a:r>
            <a:r>
              <a:rPr lang="en-US"/>
              <a:t>: applied to Review Apps environments created by Heroku Review Apps.</a:t>
            </a:r>
          </a:p>
          <a:p>
            <a:pPr marL="0" indent="0">
              <a:buNone/>
            </a:pPr>
            <a:endParaRPr lang="en-US"/>
          </a:p>
          <a:p>
            <a:pPr marL="0" indent="0">
              <a:buNone/>
            </a:pPr>
            <a:r>
              <a:rPr lang="en-US"/>
              <a:t>Each value in the environments object is an object holding any valid app.json keys. </a:t>
            </a:r>
          </a:p>
          <a:p>
            <a:pPr marL="0" indent="0">
              <a:buNone/>
            </a:pPr>
            <a:endParaRPr lang="en-US"/>
          </a:p>
          <a:p>
            <a:pPr marL="0" indent="0">
              <a:buNone/>
            </a:pPr>
            <a:r>
              <a:rPr lang="en-US"/>
              <a:t>When the platform applies app.json to an app, the values for keys defined in the applicable environment completely replace the values defined in the base manifest.</a:t>
            </a:r>
          </a:p>
          <a:p>
            <a:pPr marL="0" indent="0">
              <a:buNone/>
            </a:pPr>
            <a:endParaRPr lang="en-US" dirty="0"/>
          </a:p>
        </p:txBody>
      </p:sp>
      <p:sp>
        <p:nvSpPr>
          <p:cNvPr id="4" name="TextBox 3">
            <a:extLst>
              <a:ext uri="{FF2B5EF4-FFF2-40B4-BE49-F238E27FC236}">
                <a16:creationId xmlns:a16="http://schemas.microsoft.com/office/drawing/2014/main" id="{CD655B52-BAB8-4482-9E7E-9390D4E31820}"/>
              </a:ext>
            </a:extLst>
          </p:cNvPr>
          <p:cNvSpPr txBox="1"/>
          <p:nvPr/>
        </p:nvSpPr>
        <p:spPr>
          <a:xfrm>
            <a:off x="7868093" y="903767"/>
            <a:ext cx="4019107" cy="3416320"/>
          </a:xfrm>
          <a:prstGeom prst="rect">
            <a:avLst/>
          </a:prstGeom>
          <a:solidFill>
            <a:schemeClr val="accent4">
              <a:lumMod val="40000"/>
              <a:lumOff val="60000"/>
            </a:schemeClr>
          </a:solidFill>
        </p:spPr>
        <p:txBody>
          <a:bodyPr wrap="square" rtlCol="0">
            <a:spAutoFit/>
          </a:bodyPr>
          <a:lstStyle/>
          <a:p>
            <a:r>
              <a:rPr lang="en-US"/>
              <a:t>{</a:t>
            </a:r>
          </a:p>
          <a:p>
            <a:r>
              <a:rPr lang="en-US"/>
              <a:t>  "env": {</a:t>
            </a:r>
          </a:p>
          <a:p>
            <a:r>
              <a:rPr lang="en-US"/>
              <a:t>    "SECRET_TOKEN": "123aaamm"</a:t>
            </a:r>
          </a:p>
          <a:p>
            <a:r>
              <a:rPr lang="en-US"/>
              <a:t>  }</a:t>
            </a:r>
          </a:p>
          <a:p>
            <a:r>
              <a:rPr lang="en-US"/>
              <a:t>  "environments": {</a:t>
            </a:r>
          </a:p>
          <a:p>
            <a:r>
              <a:rPr lang="en-US"/>
              <a:t>    "test": {</a:t>
            </a:r>
          </a:p>
          <a:p>
            <a:r>
              <a:rPr lang="en-US"/>
              <a:t>      "env": {</a:t>
            </a:r>
          </a:p>
          <a:p>
            <a:r>
              <a:rPr lang="en-US"/>
              <a:t>        "SECRET_TOKEN": "yyyuumm"</a:t>
            </a:r>
          </a:p>
          <a:p>
            <a:r>
              <a:rPr lang="en-US"/>
              <a:t>      }</a:t>
            </a:r>
          </a:p>
          <a:p>
            <a:r>
              <a:rPr lang="en-US"/>
              <a:t>    }</a:t>
            </a:r>
          </a:p>
          <a:p>
            <a:r>
              <a:rPr lang="en-US"/>
              <a:t>  }</a:t>
            </a:r>
          </a:p>
          <a:p>
            <a:r>
              <a:rPr lang="en-US"/>
              <a:t>}</a:t>
            </a:r>
            <a:endParaRPr lang="en-US" dirty="0"/>
          </a:p>
        </p:txBody>
      </p:sp>
    </p:spTree>
    <p:extLst>
      <p:ext uri="{BB962C8B-B14F-4D97-AF65-F5344CB8AC3E}">
        <p14:creationId xmlns:p14="http://schemas.microsoft.com/office/powerpoint/2010/main" val="25339242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6336" y="963693"/>
            <a:ext cx="2943943" cy="4148586"/>
          </a:xfrm>
        </p:spPr>
        <p:txBody>
          <a:bodyPr anchor="t">
            <a:normAutofit/>
          </a:bodyPr>
          <a:lstStyle/>
          <a:p>
            <a:r>
              <a:rPr lang="en-US" sz="4800" b="1" dirty="0">
                <a:latin typeface="+mn-lt"/>
              </a:rPr>
              <a:t>Heroku: app.json: formation</a:t>
            </a:r>
            <a:endParaRPr lang="en-US" sz="4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116615" y="309458"/>
            <a:ext cx="8887543" cy="5522297"/>
          </a:xfrm>
        </p:spPr>
        <p:txBody>
          <a:bodyPr>
            <a:noAutofit/>
          </a:bodyPr>
          <a:lstStyle/>
          <a:p>
            <a:pPr marL="0" indent="0">
              <a:buNone/>
            </a:pPr>
            <a:r>
              <a:rPr lang="en-US" sz="2000" dirty="0"/>
              <a:t>An optional key-value object for process type configuration. Keys are the names of the process types. Values are objects like the formation resource:</a:t>
            </a:r>
          </a:p>
          <a:p>
            <a:pPr marL="0" indent="0">
              <a:buNone/>
            </a:pPr>
            <a:endParaRPr lang="en-US" sz="2000" dirty="0"/>
          </a:p>
          <a:p>
            <a:r>
              <a:rPr lang="en-US" sz="2000" b="1" dirty="0"/>
              <a:t>quantity</a:t>
            </a:r>
            <a:r>
              <a:rPr lang="en-US" sz="2000" dirty="0"/>
              <a:t>: number of processes to maintain</a:t>
            </a:r>
          </a:p>
          <a:p>
            <a:r>
              <a:rPr lang="en-US" sz="2000" b="1" dirty="0"/>
              <a:t>size</a:t>
            </a:r>
            <a:r>
              <a:rPr lang="en-US" sz="2000" dirty="0"/>
              <a:t>: dyno size according to this list (default: Standard-1X)</a:t>
            </a:r>
          </a:p>
          <a:p>
            <a:pPr marL="0" indent="0">
              <a:buNone/>
            </a:pPr>
            <a:endParaRPr lang="en-US" sz="2000" dirty="0"/>
          </a:p>
          <a:p>
            <a:pPr marL="0" indent="0">
              <a:buNone/>
            </a:pPr>
            <a:r>
              <a:rPr lang="en-US" sz="2000" dirty="0"/>
              <a:t>Note: You will incur billing charges for dynos used based on the formation requested.</a:t>
            </a:r>
          </a:p>
          <a:p>
            <a:pPr marL="0" indent="0">
              <a:buNone/>
            </a:pPr>
            <a:endParaRPr lang="en-US" sz="1800" dirty="0"/>
          </a:p>
          <a:p>
            <a:pPr marL="0" indent="0">
              <a:buNone/>
            </a:pPr>
            <a:r>
              <a:rPr lang="en-US" sz="1800" dirty="0"/>
              <a:t>{</a:t>
            </a:r>
          </a:p>
          <a:p>
            <a:pPr marL="0" indent="0">
              <a:buNone/>
            </a:pPr>
            <a:r>
              <a:rPr lang="en-US" sz="1800" dirty="0"/>
              <a:t>  "formation": {</a:t>
            </a:r>
          </a:p>
          <a:p>
            <a:pPr marL="0" indent="0">
              <a:buNone/>
            </a:pPr>
            <a:r>
              <a:rPr lang="en-US" sz="1800" dirty="0"/>
              <a:t>    "web": {</a:t>
            </a:r>
          </a:p>
          <a:p>
            <a:pPr marL="0" indent="0">
              <a:buNone/>
            </a:pPr>
            <a:r>
              <a:rPr lang="en-US" sz="1800" dirty="0"/>
              <a:t>      "quantity": 1,</a:t>
            </a:r>
          </a:p>
          <a:p>
            <a:pPr marL="0" indent="0">
              <a:buNone/>
            </a:pPr>
            <a:r>
              <a:rPr lang="en-US" sz="1800" dirty="0"/>
              <a:t>      "size": "standard-1x"</a:t>
            </a:r>
          </a:p>
          <a:p>
            <a:pPr marL="0" indent="0">
              <a:buNone/>
            </a:pPr>
            <a:r>
              <a:rPr lang="en-US" sz="1800" dirty="0"/>
              <a:t>    }  } }</a:t>
            </a:r>
          </a:p>
        </p:txBody>
      </p:sp>
      <p:sp>
        <p:nvSpPr>
          <p:cNvPr id="10" name="Rectangle 9">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2065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51856833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a:t>
            </a:r>
            <a:r>
              <a:rPr lang="en-US" sz="2800" b="1" dirty="0" err="1">
                <a:latin typeface="+mn-lt"/>
              </a:rPr>
              <a:t>app.json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75802393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5600" b="1" kern="1200" dirty="0">
                <a:solidFill>
                  <a:schemeClr val="tx1"/>
                </a:solidFill>
                <a:latin typeface="+mj-lt"/>
                <a:ea typeface="+mj-ea"/>
                <a:cs typeface="+mj-cs"/>
              </a:rPr>
              <a:t>Heroku: App setup-based deployment</a:t>
            </a:r>
            <a:endParaRPr lang="en-US" sz="5600" kern="1200" dirty="0">
              <a:solidFill>
                <a:schemeClr val="tx1"/>
              </a:solidFill>
              <a:latin typeface="+mj-lt"/>
              <a:ea typeface="+mj-ea"/>
              <a:cs typeface="+mj-cs"/>
            </a:endParaRPr>
          </a:p>
        </p:txBody>
      </p:sp>
      <p:pic>
        <p:nvPicPr>
          <p:cNvPr id="7" name="Graphic 6" descr="Smart Phone">
            <a:extLst>
              <a:ext uri="{FF2B5EF4-FFF2-40B4-BE49-F238E27FC236}">
                <a16:creationId xmlns:a16="http://schemas.microsoft.com/office/drawing/2014/main" id="{A679B44D-B2FA-4BE0-98FC-EA221D1AEF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9" name="Graphic 8">
            <a:extLst>
              <a:ext uri="{FF2B5EF4-FFF2-40B4-BE49-F238E27FC236}">
                <a16:creationId xmlns:a16="http://schemas.microsoft.com/office/drawing/2014/main" id="{76C9CDFF-5048-4F92-BE1C-9710CFA229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35971385"/>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07030" y="94637"/>
            <a:ext cx="10905066" cy="628532"/>
          </a:xfrm>
        </p:spPr>
        <p:txBody>
          <a:bodyPr>
            <a:normAutofit/>
          </a:bodyPr>
          <a:lstStyle/>
          <a:p>
            <a:r>
              <a:rPr lang="en-US" sz="3600" b="1" dirty="0">
                <a:latin typeface="+mn-lt"/>
              </a:rPr>
              <a:t>Heroku: App setup based deployment</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60342" y="914400"/>
            <a:ext cx="11188191" cy="5262563"/>
          </a:xfrm>
        </p:spPr>
        <p:txBody>
          <a:bodyPr>
            <a:normAutofit/>
          </a:bodyPr>
          <a:lstStyle/>
          <a:p>
            <a:pPr marL="514350" indent="-514350">
              <a:buFont typeface="+mj-lt"/>
              <a:buAutoNum type="arabicPeriod"/>
            </a:pPr>
            <a:r>
              <a:rPr lang="en-US" sz="2400" b="0" i="0" dirty="0" err="1">
                <a:effectLst/>
                <a:latin typeface="Menlo"/>
              </a:rPr>
              <a:t>heroku</a:t>
            </a:r>
            <a:r>
              <a:rPr lang="en-US" sz="2400" b="0" i="0" dirty="0">
                <a:effectLst/>
                <a:latin typeface="Menlo"/>
              </a:rPr>
              <a:t> </a:t>
            </a:r>
            <a:r>
              <a:rPr lang="en-US" sz="2400" b="0" i="0" dirty="0" err="1">
                <a:effectLst/>
                <a:latin typeface="Menlo"/>
              </a:rPr>
              <a:t>authorizations:create</a:t>
            </a:r>
            <a:endParaRPr lang="en-US" sz="2400" dirty="0">
              <a:latin typeface="Menlo"/>
            </a:endParaRPr>
          </a:p>
          <a:p>
            <a:pPr marL="514350" indent="-514350">
              <a:buFont typeface="+mj-lt"/>
              <a:buAutoNum type="arabicPeriod"/>
            </a:pPr>
            <a:r>
              <a:rPr lang="en-US" sz="2400" dirty="0">
                <a:latin typeface="Menlo"/>
              </a:rPr>
              <a:t>Obtain the generated token</a:t>
            </a:r>
          </a:p>
          <a:p>
            <a:pPr marL="514350" indent="-514350">
              <a:buFont typeface="+mj-lt"/>
              <a:buAutoNum type="arabicPeriod"/>
            </a:pPr>
            <a:r>
              <a:rPr lang="en-US" sz="2400" b="0" i="0" dirty="0">
                <a:effectLst/>
                <a:latin typeface="Menlo"/>
              </a:rPr>
              <a:t>Use the below to create and deploy the app command with the obtained token</a:t>
            </a:r>
          </a:p>
          <a:p>
            <a:pPr marL="0" indent="0">
              <a:buNone/>
            </a:pPr>
            <a:endParaRPr lang="en-US" sz="2400" b="0" i="0" dirty="0">
              <a:effectLst/>
              <a:latin typeface="Menlo"/>
            </a:endParaRPr>
          </a:p>
          <a:p>
            <a:pPr marL="0" indent="0">
              <a:buNone/>
            </a:pPr>
            <a:r>
              <a:rPr lang="en-US" sz="2400" b="0" i="1" dirty="0">
                <a:solidFill>
                  <a:schemeClr val="accent6">
                    <a:lumMod val="50000"/>
                  </a:schemeClr>
                </a:solidFill>
                <a:effectLst/>
                <a:highlight>
                  <a:srgbClr val="00FFFF"/>
                </a:highlight>
                <a:latin typeface="Menlo"/>
              </a:rPr>
              <a:t>curl -</a:t>
            </a:r>
            <a:r>
              <a:rPr lang="en-US" sz="2400" b="0" i="1" dirty="0" err="1">
                <a:solidFill>
                  <a:schemeClr val="accent6">
                    <a:lumMod val="50000"/>
                  </a:schemeClr>
                </a:solidFill>
                <a:effectLst/>
                <a:highlight>
                  <a:srgbClr val="00FFFF"/>
                </a:highlight>
                <a:latin typeface="Menlo"/>
              </a:rPr>
              <a:t>nX</a:t>
            </a:r>
            <a:r>
              <a:rPr lang="en-US" sz="2400" b="0" i="1" dirty="0">
                <a:solidFill>
                  <a:schemeClr val="accent6">
                    <a:lumMod val="50000"/>
                  </a:schemeClr>
                </a:solidFill>
                <a:effectLst/>
                <a:highlight>
                  <a:srgbClr val="00FFFF"/>
                </a:highlight>
                <a:latin typeface="Menlo"/>
              </a:rPr>
              <a:t> POST https://api.heroku.com/app-setups -H "</a:t>
            </a:r>
            <a:r>
              <a:rPr lang="en-US" sz="2400" b="0" i="1" dirty="0" err="1">
                <a:solidFill>
                  <a:schemeClr val="accent6">
                    <a:lumMod val="50000"/>
                  </a:schemeClr>
                </a:solidFill>
                <a:effectLst/>
                <a:highlight>
                  <a:srgbClr val="00FFFF"/>
                </a:highlight>
                <a:latin typeface="Menlo"/>
              </a:rPr>
              <a:t>Content-Type:application</a:t>
            </a:r>
            <a:r>
              <a:rPr lang="en-US" sz="2400" b="0" i="1" dirty="0">
                <a:solidFill>
                  <a:schemeClr val="accent6">
                    <a:lumMod val="50000"/>
                  </a:schemeClr>
                </a:solidFill>
                <a:effectLst/>
                <a:highlight>
                  <a:srgbClr val="00FFFF"/>
                </a:highlight>
                <a:latin typeface="Menlo"/>
              </a:rPr>
              <a:t>/json" -H "</a:t>
            </a:r>
            <a:r>
              <a:rPr lang="en-US" sz="2400" b="0" i="1" dirty="0" err="1">
                <a:solidFill>
                  <a:schemeClr val="accent6">
                    <a:lumMod val="50000"/>
                  </a:schemeClr>
                </a:solidFill>
                <a:effectLst/>
                <a:highlight>
                  <a:srgbClr val="00FFFF"/>
                </a:highlight>
                <a:latin typeface="Menlo"/>
              </a:rPr>
              <a:t>Accept:application</a:t>
            </a:r>
            <a:r>
              <a:rPr lang="en-US" sz="2400" b="0" i="1" dirty="0">
                <a:solidFill>
                  <a:schemeClr val="accent6">
                    <a:lumMod val="50000"/>
                  </a:schemeClr>
                </a:solidFill>
                <a:effectLst/>
                <a:highlight>
                  <a:srgbClr val="00FFFF"/>
                </a:highlight>
                <a:latin typeface="Menlo"/>
              </a:rPr>
              <a:t>/</a:t>
            </a:r>
            <a:r>
              <a:rPr lang="en-US" sz="2400" b="0" i="1" dirty="0" err="1">
                <a:solidFill>
                  <a:schemeClr val="accent6">
                    <a:lumMod val="50000"/>
                  </a:schemeClr>
                </a:solidFill>
                <a:effectLst/>
                <a:highlight>
                  <a:srgbClr val="00FFFF"/>
                </a:highlight>
                <a:latin typeface="Menlo"/>
              </a:rPr>
              <a:t>vnd.heroku+json</a:t>
            </a:r>
            <a:r>
              <a:rPr lang="en-US" sz="2400" b="0" i="1" dirty="0">
                <a:solidFill>
                  <a:schemeClr val="accent6">
                    <a:lumMod val="50000"/>
                  </a:schemeClr>
                </a:solidFill>
                <a:effectLst/>
                <a:highlight>
                  <a:srgbClr val="00FFFF"/>
                </a:highlight>
                <a:latin typeface="Menlo"/>
              </a:rPr>
              <a:t>; version=3" -H "Authorization: Bearer cb758c7d-b61d-4142-a98f-0f97f8378647" -d "{\"</a:t>
            </a:r>
            <a:r>
              <a:rPr lang="en-US" sz="2400" b="0" i="1" dirty="0" err="1">
                <a:solidFill>
                  <a:schemeClr val="accent6">
                    <a:lumMod val="50000"/>
                  </a:schemeClr>
                </a:solidFill>
                <a:effectLst/>
                <a:highlight>
                  <a:srgbClr val="00FFFF"/>
                </a:highlight>
                <a:latin typeface="Menlo"/>
              </a:rPr>
              <a:t>source_blob</a:t>
            </a:r>
            <a:r>
              <a:rPr lang="en-US" sz="2400" b="0" i="1" dirty="0">
                <a:solidFill>
                  <a:schemeClr val="accent6">
                    <a:lumMod val="50000"/>
                  </a:schemeClr>
                </a:solidFill>
                <a:effectLst/>
                <a:highlight>
                  <a:srgbClr val="00FFFF"/>
                </a:highlight>
                <a:latin typeface="Menlo"/>
              </a:rPr>
              <a:t>\": { \"</a:t>
            </a:r>
            <a:r>
              <a:rPr lang="en-US" sz="2400" b="0" i="1" dirty="0" err="1">
                <a:solidFill>
                  <a:schemeClr val="accent6">
                    <a:lumMod val="50000"/>
                  </a:schemeClr>
                </a:solidFill>
                <a:effectLst/>
                <a:highlight>
                  <a:srgbClr val="00FFFF"/>
                </a:highlight>
                <a:latin typeface="Menlo"/>
              </a:rPr>
              <a:t>url</a:t>
            </a:r>
            <a:r>
              <a:rPr lang="en-US" sz="2400" b="0" i="1" dirty="0">
                <a:solidFill>
                  <a:schemeClr val="accent6">
                    <a:lumMod val="50000"/>
                  </a:schemeClr>
                </a:solidFill>
                <a:effectLst/>
                <a:highlight>
                  <a:srgbClr val="00FFFF"/>
                </a:highlight>
                <a:latin typeface="Menlo"/>
              </a:rPr>
              <a:t>\":\"https://github.com/</a:t>
            </a:r>
            <a:r>
              <a:rPr lang="en-US" sz="2400" b="0" i="1" dirty="0" err="1">
                <a:solidFill>
                  <a:schemeClr val="accent6">
                    <a:lumMod val="50000"/>
                  </a:schemeClr>
                </a:solidFill>
                <a:effectLst/>
                <a:highlight>
                  <a:srgbClr val="00FFFF"/>
                </a:highlight>
                <a:latin typeface="Menlo"/>
              </a:rPr>
              <a:t>vireshku</a:t>
            </a:r>
            <a:r>
              <a:rPr lang="en-US" sz="2400" b="0" i="1" dirty="0">
                <a:solidFill>
                  <a:schemeClr val="accent6">
                    <a:lumMod val="50000"/>
                  </a:schemeClr>
                </a:solidFill>
                <a:effectLst/>
                <a:highlight>
                  <a:srgbClr val="00FFFF"/>
                </a:highlight>
                <a:latin typeface="Menlo"/>
              </a:rPr>
              <a:t>/</a:t>
            </a:r>
            <a:r>
              <a:rPr lang="en-US" sz="2400" b="0" i="1" dirty="0" err="1">
                <a:solidFill>
                  <a:schemeClr val="accent6">
                    <a:lumMod val="50000"/>
                  </a:schemeClr>
                </a:solidFill>
                <a:effectLst/>
                <a:highlight>
                  <a:srgbClr val="00FFFF"/>
                </a:highlight>
                <a:latin typeface="Menlo"/>
              </a:rPr>
              <a:t>appsetupapidemo</a:t>
            </a:r>
            <a:r>
              <a:rPr lang="en-US" sz="2400" b="0" i="1" dirty="0">
                <a:solidFill>
                  <a:schemeClr val="accent6">
                    <a:lumMod val="50000"/>
                  </a:schemeClr>
                </a:solidFill>
                <a:effectLst/>
                <a:highlight>
                  <a:srgbClr val="00FFFF"/>
                </a:highlight>
                <a:latin typeface="Menlo"/>
              </a:rPr>
              <a:t>/</a:t>
            </a:r>
            <a:r>
              <a:rPr lang="en-US" sz="2400" b="0" i="1" dirty="0" err="1">
                <a:solidFill>
                  <a:schemeClr val="accent6">
                    <a:lumMod val="50000"/>
                  </a:schemeClr>
                </a:solidFill>
                <a:effectLst/>
                <a:highlight>
                  <a:srgbClr val="00FFFF"/>
                </a:highlight>
                <a:latin typeface="Menlo"/>
              </a:rPr>
              <a:t>tarball</a:t>
            </a:r>
            <a:r>
              <a:rPr lang="en-US" sz="2400" b="0" i="1" dirty="0">
                <a:solidFill>
                  <a:schemeClr val="accent6">
                    <a:lumMod val="50000"/>
                  </a:schemeClr>
                </a:solidFill>
                <a:effectLst/>
                <a:highlight>
                  <a:srgbClr val="00FFFF"/>
                </a:highlight>
                <a:latin typeface="Menlo"/>
              </a:rPr>
              <a:t>/master/\"} }"</a:t>
            </a:r>
          </a:p>
          <a:p>
            <a:pPr marL="0" indent="0">
              <a:buNone/>
            </a:pPr>
            <a:endParaRPr lang="en-US" sz="2400" dirty="0"/>
          </a:p>
          <a:p>
            <a:pPr marL="0" indent="0">
              <a:buNone/>
            </a:pPr>
            <a:r>
              <a:rPr lang="en-US" sz="2400" dirty="0"/>
              <a:t>This will generate id like </a:t>
            </a:r>
          </a:p>
          <a:p>
            <a:pPr marL="0" indent="0">
              <a:buNone/>
            </a:pPr>
            <a:r>
              <a:rPr lang="it-IT" sz="2400" dirty="0">
                <a:highlight>
                  <a:srgbClr val="FFFF00"/>
                </a:highlight>
              </a:rPr>
              <a:t>{"id":"18546850-24c8-49da-ac25-e906e17d5670</a:t>
            </a:r>
            <a:r>
              <a:rPr lang="it-IT" sz="2400" dirty="0"/>
              <a:t>" ,"failure_message":null,"status":"pending","app"</a:t>
            </a:r>
            <a:endParaRPr lang="en-US" sz="24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407716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App setup based deployment</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782981"/>
            <a:ext cx="10905066" cy="4393982"/>
          </a:xfrm>
        </p:spPr>
        <p:txBody>
          <a:bodyPr>
            <a:normAutofit/>
          </a:bodyPr>
          <a:lstStyle/>
          <a:p>
            <a:pPr marL="0" indent="0">
              <a:buNone/>
            </a:pPr>
            <a:r>
              <a:rPr lang="en-US" sz="2400" dirty="0"/>
              <a:t>To check the status of the app setup :</a:t>
            </a:r>
          </a:p>
          <a:p>
            <a:pPr marL="0" indent="0">
              <a:buNone/>
            </a:pPr>
            <a:endParaRPr lang="en-US" sz="2400" dirty="0"/>
          </a:p>
          <a:p>
            <a:pPr marL="0" indent="0">
              <a:buNone/>
            </a:pPr>
            <a:r>
              <a:rPr lang="en-US" sz="2400" i="1" dirty="0">
                <a:solidFill>
                  <a:schemeClr val="accent6">
                    <a:lumMod val="50000"/>
                  </a:schemeClr>
                </a:solidFill>
                <a:highlight>
                  <a:srgbClr val="00FFFF"/>
                </a:highlight>
              </a:rPr>
              <a:t>curl -n https://api.heroku.com/app-setups/18546850-24c8-49da-ac25-e906e17d5670 -H "</a:t>
            </a:r>
            <a:r>
              <a:rPr lang="en-US" sz="2400" i="1" dirty="0" err="1">
                <a:solidFill>
                  <a:schemeClr val="accent6">
                    <a:lumMod val="50000"/>
                  </a:schemeClr>
                </a:solidFill>
                <a:highlight>
                  <a:srgbClr val="00FFFF"/>
                </a:highlight>
              </a:rPr>
              <a:t>Content-Type:application</a:t>
            </a:r>
            <a:r>
              <a:rPr lang="en-US" sz="2400" i="1" dirty="0">
                <a:solidFill>
                  <a:schemeClr val="accent6">
                    <a:lumMod val="50000"/>
                  </a:schemeClr>
                </a:solidFill>
                <a:highlight>
                  <a:srgbClr val="00FFFF"/>
                </a:highlight>
              </a:rPr>
              <a:t>/json" -H "</a:t>
            </a:r>
            <a:r>
              <a:rPr lang="en-US" sz="2400" i="1" dirty="0" err="1">
                <a:solidFill>
                  <a:schemeClr val="accent6">
                    <a:lumMod val="50000"/>
                  </a:schemeClr>
                </a:solidFill>
                <a:highlight>
                  <a:srgbClr val="00FFFF"/>
                </a:highlight>
              </a:rPr>
              <a:t>Accept:application</a:t>
            </a:r>
            <a:r>
              <a:rPr lang="en-US" sz="2400" i="1" dirty="0">
                <a:solidFill>
                  <a:schemeClr val="accent6">
                    <a:lumMod val="50000"/>
                  </a:schemeClr>
                </a:solidFill>
                <a:highlight>
                  <a:srgbClr val="00FFFF"/>
                </a:highlight>
              </a:rPr>
              <a:t>/</a:t>
            </a:r>
            <a:r>
              <a:rPr lang="en-US" sz="2400" i="1" dirty="0" err="1">
                <a:solidFill>
                  <a:schemeClr val="accent6">
                    <a:lumMod val="50000"/>
                  </a:schemeClr>
                </a:solidFill>
                <a:highlight>
                  <a:srgbClr val="00FFFF"/>
                </a:highlight>
              </a:rPr>
              <a:t>vnd.heroku+json</a:t>
            </a:r>
            <a:r>
              <a:rPr lang="en-US" sz="2400" i="1" dirty="0">
                <a:solidFill>
                  <a:schemeClr val="accent6">
                    <a:lumMod val="50000"/>
                  </a:schemeClr>
                </a:solidFill>
                <a:highlight>
                  <a:srgbClr val="00FFFF"/>
                </a:highlight>
              </a:rPr>
              <a:t>; version=3" -H "Authorization: Bearer cb758c7d-b61d-4142-a98f-0f97f8378647</a:t>
            </a:r>
            <a:r>
              <a:rPr lang="en-US" sz="2400" dirty="0">
                <a:solidFill>
                  <a:schemeClr val="accent6">
                    <a:lumMod val="50000"/>
                  </a:schemeClr>
                </a:solidFill>
                <a:highlight>
                  <a:srgbClr val="00FFFF"/>
                </a:highlight>
              </a:rPr>
              <a:t>“</a:t>
            </a:r>
          </a:p>
          <a:p>
            <a:pPr marL="0" indent="0">
              <a:buNone/>
            </a:pPr>
            <a:endParaRPr lang="en-US" sz="2400" dirty="0"/>
          </a:p>
          <a:p>
            <a:pPr marL="0" indent="0">
              <a:buNone/>
            </a:pPr>
            <a:endParaRPr lang="en-US" sz="2400" dirty="0"/>
          </a:p>
          <a:p>
            <a:pPr marL="0" indent="0">
              <a:buNone/>
            </a:pPr>
            <a:r>
              <a:rPr lang="en-US" sz="2400" b="1" dirty="0"/>
              <a:t>From output json:</a:t>
            </a:r>
          </a:p>
          <a:p>
            <a:pPr marL="0" indent="0">
              <a:buNone/>
            </a:pPr>
            <a:r>
              <a:rPr lang="en-US" sz="2400" dirty="0">
                <a:highlight>
                  <a:srgbClr val="FFFF00"/>
                </a:highlight>
              </a:rPr>
              <a:t>"</a:t>
            </a:r>
            <a:r>
              <a:rPr lang="en-US" sz="2400" dirty="0" err="1">
                <a:highlight>
                  <a:srgbClr val="FFFF00"/>
                </a:highlight>
              </a:rPr>
              <a:t>resolved_success_url</a:t>
            </a:r>
            <a:r>
              <a:rPr lang="en-US" sz="2400" dirty="0">
                <a:highlight>
                  <a:srgbClr val="FFFF00"/>
                </a:highlight>
              </a:rPr>
              <a:t>": "https://blooming-oasis-01208.herokuapp.com/"</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0242107"/>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a:latin typeface="+mn-lt"/>
              </a:rPr>
              <a:t>Heroku: App setup based deployment</a:t>
            </a:r>
            <a:endParaRPr lang="en-US" sz="360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457471"/>
            <a:ext cx="11221184" cy="4719492"/>
          </a:xfrm>
        </p:spPr>
        <p:txBody>
          <a:bodyPr>
            <a:noAutofit/>
          </a:bodyPr>
          <a:lstStyle/>
          <a:p>
            <a:pPr marL="0" indent="0">
              <a:buNone/>
            </a:pPr>
            <a:r>
              <a:rPr lang="en-US" sz="2400" dirty="0"/>
              <a:t>To rename the app, using the app id:</a:t>
            </a:r>
          </a:p>
          <a:p>
            <a:pPr marL="0" indent="0">
              <a:buNone/>
            </a:pPr>
            <a:endParaRPr lang="en-US" sz="2400" dirty="0"/>
          </a:p>
          <a:p>
            <a:pPr marL="0" indent="0">
              <a:buNone/>
            </a:pPr>
            <a:r>
              <a:rPr lang="en-US" sz="2400" dirty="0">
                <a:highlight>
                  <a:srgbClr val="FFFF00"/>
                </a:highlight>
              </a:rPr>
              <a:t>"app": {</a:t>
            </a:r>
          </a:p>
          <a:p>
            <a:pPr marL="0" indent="0">
              <a:buNone/>
            </a:pPr>
            <a:r>
              <a:rPr lang="en-US" sz="2400" dirty="0">
                <a:highlight>
                  <a:srgbClr val="FFFF00"/>
                </a:highlight>
              </a:rPr>
              <a:t>	"id": "1657304c-2e76-44ce-8b48-b5cb722e9246",</a:t>
            </a:r>
          </a:p>
          <a:p>
            <a:pPr marL="0" indent="0">
              <a:buNone/>
            </a:pPr>
            <a:endParaRPr lang="en-US" sz="2400" dirty="0"/>
          </a:p>
          <a:p>
            <a:pPr marL="0" indent="0">
              <a:buNone/>
            </a:pPr>
            <a:endParaRPr lang="en-US" sz="2400" dirty="0"/>
          </a:p>
          <a:p>
            <a:pPr marL="0" indent="0">
              <a:buNone/>
            </a:pPr>
            <a:r>
              <a:rPr lang="en-US" sz="2400" i="1" dirty="0">
                <a:solidFill>
                  <a:schemeClr val="accent6">
                    <a:lumMod val="50000"/>
                  </a:schemeClr>
                </a:solidFill>
                <a:highlight>
                  <a:srgbClr val="00FFFF"/>
                </a:highlight>
              </a:rPr>
              <a:t>curl -</a:t>
            </a:r>
            <a:r>
              <a:rPr lang="en-US" sz="2400" i="1" dirty="0" err="1">
                <a:solidFill>
                  <a:schemeClr val="accent6">
                    <a:lumMod val="50000"/>
                  </a:schemeClr>
                </a:solidFill>
                <a:highlight>
                  <a:srgbClr val="00FFFF"/>
                </a:highlight>
              </a:rPr>
              <a:t>nX</a:t>
            </a:r>
            <a:r>
              <a:rPr lang="en-US" sz="2400" i="1" dirty="0">
                <a:solidFill>
                  <a:schemeClr val="accent6">
                    <a:lumMod val="50000"/>
                  </a:schemeClr>
                </a:solidFill>
                <a:highlight>
                  <a:srgbClr val="00FFFF"/>
                </a:highlight>
              </a:rPr>
              <a:t> PATCH https://api.heroku.com/apps/1657304c-2e76-44ce-8b48-b5cb722e9246 -H "Accept: application/</a:t>
            </a:r>
            <a:r>
              <a:rPr lang="en-US" sz="2400" i="1" dirty="0" err="1">
                <a:solidFill>
                  <a:schemeClr val="accent6">
                    <a:lumMod val="50000"/>
                  </a:schemeClr>
                </a:solidFill>
                <a:highlight>
                  <a:srgbClr val="00FFFF"/>
                </a:highlight>
              </a:rPr>
              <a:t>vnd.heroku+json</a:t>
            </a:r>
            <a:r>
              <a:rPr lang="en-US" sz="2400" i="1" dirty="0">
                <a:solidFill>
                  <a:schemeClr val="accent6">
                    <a:lumMod val="50000"/>
                  </a:schemeClr>
                </a:solidFill>
                <a:highlight>
                  <a:srgbClr val="00FFFF"/>
                </a:highlight>
              </a:rPr>
              <a:t>; version=3" -H "Authorization: Bearer cb758c7d-b61d-4142-a98f-0f97f8378647" -H "Content-Type: application/json" -d "{\"name\":\"my-</a:t>
            </a:r>
            <a:r>
              <a:rPr lang="en-US" sz="2400" i="1" dirty="0" err="1">
                <a:solidFill>
                  <a:schemeClr val="accent6">
                    <a:lumMod val="50000"/>
                  </a:schemeClr>
                </a:solidFill>
                <a:highlight>
                  <a:srgbClr val="00FFFF"/>
                </a:highlight>
              </a:rPr>
              <a:t>appset</a:t>
            </a:r>
            <a:r>
              <a:rPr lang="en-US" sz="2400" i="1" dirty="0">
                <a:solidFill>
                  <a:schemeClr val="accent6">
                    <a:lumMod val="50000"/>
                  </a:schemeClr>
                </a:solidFill>
                <a:highlight>
                  <a:srgbClr val="00FFFF"/>
                </a:highlight>
              </a:rPr>
              <a:t>-demo-final\"}"</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73396954"/>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a:t>
            </a:r>
            <a:r>
              <a:rPr lang="en-US" sz="2800" b="1" dirty="0" err="1">
                <a:latin typeface="+mn-lt"/>
              </a:rPr>
              <a:t>app.json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333220158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8200" b="1" kern="1200">
                <a:solidFill>
                  <a:schemeClr val="tx1"/>
                </a:solidFill>
                <a:latin typeface="+mj-lt"/>
                <a:ea typeface="+mj-ea"/>
                <a:cs typeface="+mj-cs"/>
              </a:rPr>
              <a:t>Heroku: App performance</a:t>
            </a:r>
            <a:endParaRPr lang="en-US" sz="8200" kern="1200">
              <a:solidFill>
                <a:schemeClr val="tx1"/>
              </a:solidFill>
              <a:latin typeface="+mj-lt"/>
              <a:ea typeface="+mj-ea"/>
              <a:cs typeface="+mj-cs"/>
            </a:endParaRPr>
          </a:p>
        </p:txBody>
      </p:sp>
      <p:pic>
        <p:nvPicPr>
          <p:cNvPr id="7" name="Graphic 6" descr="Theatre">
            <a:extLst>
              <a:ext uri="{FF2B5EF4-FFF2-40B4-BE49-F238E27FC236}">
                <a16:creationId xmlns:a16="http://schemas.microsoft.com/office/drawing/2014/main" id="{DFC41DF6-BAA1-433C-8CBF-008433C438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7599140" y="2209474"/>
            <a:ext cx="2489416" cy="2489416"/>
          </a:xfrm>
          <a:prstGeom prst="rect">
            <a:avLst/>
          </a:prstGeom>
        </p:spPr>
      </p:pic>
    </p:spTree>
    <p:extLst>
      <p:ext uri="{BB962C8B-B14F-4D97-AF65-F5344CB8AC3E}">
        <p14:creationId xmlns:p14="http://schemas.microsoft.com/office/powerpoint/2010/main" val="128592847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a:latin typeface="+mn-lt"/>
              </a:rPr>
              <a:t>Heroku: BuildPack</a:t>
            </a:r>
            <a:endParaRPr lang="en-US"/>
          </a:p>
        </p:txBody>
      </p:sp>
      <p:graphicFrame>
        <p:nvGraphicFramePr>
          <p:cNvPr id="5" name="Content Placeholder 2">
            <a:extLst>
              <a:ext uri="{FF2B5EF4-FFF2-40B4-BE49-F238E27FC236}">
                <a16:creationId xmlns:a16="http://schemas.microsoft.com/office/drawing/2014/main" id="{D7FD04D5-5B0C-40EA-BA08-CCE5E0E0A1B7}"/>
              </a:ext>
            </a:extLst>
          </p:cNvPr>
          <p:cNvGraphicFramePr>
            <a:graphicFrameLocks noGrp="1"/>
          </p:cNvGraphicFramePr>
          <p:nvPr>
            <p:ph idx="1"/>
            <p:extLst>
              <p:ext uri="{D42A27DB-BD31-4B8C-83A1-F6EECF244321}">
                <p14:modId xmlns:p14="http://schemas.microsoft.com/office/powerpoint/2010/main" val="37876133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677533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B02A09-AF67-4154-B94A-2E4FE48B6E3B}"/>
              </a:ext>
            </a:extLst>
          </p:cNvPr>
          <p:cNvPicPr>
            <a:picLocks noChangeAspect="1"/>
          </p:cNvPicPr>
          <p:nvPr/>
        </p:nvPicPr>
        <p:blipFill rotWithShape="1">
          <a:blip r:embed="rId2"/>
          <a:srcRect l="27673" r="18981" b="-1"/>
          <a:stretch/>
        </p:blipFill>
        <p:spPr>
          <a:xfrm>
            <a:off x="2" y="1587"/>
            <a:ext cx="3030277"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3" name="Content Placeholder 2">
            <a:extLst>
              <a:ext uri="{FF2B5EF4-FFF2-40B4-BE49-F238E27FC236}">
                <a16:creationId xmlns:a16="http://schemas.microsoft.com/office/drawing/2014/main" id="{A1E0ADF5-B56D-4D81-8337-3186EADE23DA}"/>
              </a:ext>
            </a:extLst>
          </p:cNvPr>
          <p:cNvGraphicFramePr>
            <a:graphicFrameLocks noGrp="1"/>
          </p:cNvGraphicFramePr>
          <p:nvPr>
            <p:ph idx="1"/>
            <p:extLst>
              <p:ext uri="{D42A27DB-BD31-4B8C-83A1-F6EECF244321}">
                <p14:modId xmlns:p14="http://schemas.microsoft.com/office/powerpoint/2010/main" val="1461328084"/>
              </p:ext>
            </p:extLst>
          </p:nvPr>
        </p:nvGraphicFramePr>
        <p:xfrm>
          <a:off x="3434316" y="350874"/>
          <a:ext cx="8516679" cy="6262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1994" y="2064156"/>
            <a:ext cx="2928285" cy="1628775"/>
          </a:xfrm>
        </p:spPr>
        <p:txBody>
          <a:bodyPr anchor="b">
            <a:normAutofit/>
          </a:bodyPr>
          <a:lstStyle/>
          <a:p>
            <a:r>
              <a:rPr lang="en-US" sz="4000" b="1" dirty="0">
                <a:latin typeface="+mn-lt"/>
              </a:rPr>
              <a:t>Heroku: Performance</a:t>
            </a:r>
            <a:endParaRPr lang="en-US" sz="4000" dirty="0"/>
          </a:p>
        </p:txBody>
      </p:sp>
    </p:spTree>
    <p:extLst>
      <p:ext uri="{BB962C8B-B14F-4D97-AF65-F5344CB8AC3E}">
        <p14:creationId xmlns:p14="http://schemas.microsoft.com/office/powerpoint/2010/main" val="15389955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64053" y="83121"/>
            <a:ext cx="5324477" cy="734644"/>
          </a:xfrm>
        </p:spPr>
        <p:txBody>
          <a:bodyPr anchor="b">
            <a:normAutofit/>
          </a:bodyPr>
          <a:lstStyle/>
          <a:p>
            <a:r>
              <a:rPr lang="en-US" sz="3600" b="1" dirty="0">
                <a:latin typeface="+mn-lt"/>
              </a:rPr>
              <a:t>Heroku: Performance</a:t>
            </a:r>
            <a:endParaRPr lang="en-US" sz="3600" dirty="0"/>
          </a:p>
        </p:txBody>
      </p:sp>
      <p:pic>
        <p:nvPicPr>
          <p:cNvPr id="6" name="Picture 5">
            <a:extLst>
              <a:ext uri="{FF2B5EF4-FFF2-40B4-BE49-F238E27FC236}">
                <a16:creationId xmlns:a16="http://schemas.microsoft.com/office/drawing/2014/main" id="{E6640FF2-9EBA-4CF5-85F4-F0C96D13D855}"/>
              </a:ext>
            </a:extLst>
          </p:cNvPr>
          <p:cNvPicPr>
            <a:picLocks noChangeAspect="1"/>
          </p:cNvPicPr>
          <p:nvPr/>
        </p:nvPicPr>
        <p:blipFill rotWithShape="1">
          <a:blip r:embed="rId2"/>
          <a:srcRect l="14952" r="6734" b="2"/>
          <a:stretch/>
        </p:blipFill>
        <p:spPr>
          <a:xfrm>
            <a:off x="8644270" y="1"/>
            <a:ext cx="3547730"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1CE6C810-E385-4692-A591-CD9856C5338E}"/>
              </a:ext>
            </a:extLst>
          </p:cNvPr>
          <p:cNvGraphicFramePr>
            <a:graphicFrameLocks noGrp="1"/>
          </p:cNvGraphicFramePr>
          <p:nvPr>
            <p:ph idx="1"/>
            <p:extLst>
              <p:ext uri="{D42A27DB-BD31-4B8C-83A1-F6EECF244321}">
                <p14:modId xmlns:p14="http://schemas.microsoft.com/office/powerpoint/2010/main" val="1707772757"/>
              </p:ext>
            </p:extLst>
          </p:nvPr>
        </p:nvGraphicFramePr>
        <p:xfrm>
          <a:off x="481012" y="1019783"/>
          <a:ext cx="8014401" cy="5185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24574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81013" y="74428"/>
            <a:ext cx="5324477" cy="702746"/>
          </a:xfrm>
        </p:spPr>
        <p:txBody>
          <a:bodyPr anchor="b">
            <a:normAutofit/>
          </a:bodyPr>
          <a:lstStyle/>
          <a:p>
            <a:r>
              <a:rPr lang="en-US" sz="3600" b="1" dirty="0">
                <a:latin typeface="+mn-lt"/>
              </a:rPr>
              <a:t>Heroku: Performance</a:t>
            </a:r>
            <a:endParaRPr lang="en-US" sz="3600" dirty="0"/>
          </a:p>
        </p:txBody>
      </p:sp>
      <p:pic>
        <p:nvPicPr>
          <p:cNvPr id="6" name="Picture 5">
            <a:extLst>
              <a:ext uri="{FF2B5EF4-FFF2-40B4-BE49-F238E27FC236}">
                <a16:creationId xmlns:a16="http://schemas.microsoft.com/office/drawing/2014/main" id="{7B4A3AFB-1120-415F-B836-3F1F170143EE}"/>
              </a:ext>
            </a:extLst>
          </p:cNvPr>
          <p:cNvPicPr>
            <a:picLocks noChangeAspect="1"/>
          </p:cNvPicPr>
          <p:nvPr/>
        </p:nvPicPr>
        <p:blipFill rotWithShape="1">
          <a:blip r:embed="rId2"/>
          <a:srcRect l="20634" r="18984"/>
          <a:stretch/>
        </p:blipFill>
        <p:spPr>
          <a:xfrm>
            <a:off x="9005777" y="1"/>
            <a:ext cx="3186223"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1EF7287C-41BF-47E6-87C7-9F595E82A893}"/>
              </a:ext>
            </a:extLst>
          </p:cNvPr>
          <p:cNvGraphicFramePr>
            <a:graphicFrameLocks noGrp="1"/>
          </p:cNvGraphicFramePr>
          <p:nvPr>
            <p:ph idx="1"/>
            <p:extLst>
              <p:ext uri="{D42A27DB-BD31-4B8C-83A1-F6EECF244321}">
                <p14:modId xmlns:p14="http://schemas.microsoft.com/office/powerpoint/2010/main" val="3295941085"/>
              </p:ext>
            </p:extLst>
          </p:nvPr>
        </p:nvGraphicFramePr>
        <p:xfrm>
          <a:off x="481013" y="893134"/>
          <a:ext cx="8418438" cy="5805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251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69686" y="795527"/>
            <a:ext cx="4123738" cy="1433323"/>
          </a:xfrm>
        </p:spPr>
        <p:txBody>
          <a:bodyPr>
            <a:normAutofit/>
          </a:bodyPr>
          <a:lstStyle/>
          <a:p>
            <a:r>
              <a:rPr lang="en-US" sz="3200" b="1">
                <a:latin typeface="+mn-lt"/>
              </a:rPr>
              <a:t>Heroku: Performance</a:t>
            </a:r>
            <a:endParaRPr lang="en-US" sz="3200"/>
          </a:p>
        </p:txBody>
      </p:sp>
      <p:sp>
        <p:nvSpPr>
          <p:cNvPr id="34" name="Rectangle 3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6CBFD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454A745-E55C-4D56-8695-781FDDE0137E}"/>
              </a:ext>
            </a:extLst>
          </p:cNvPr>
          <p:cNvPicPr>
            <a:picLocks noChangeAspect="1"/>
          </p:cNvPicPr>
          <p:nvPr/>
        </p:nvPicPr>
        <p:blipFill>
          <a:blip r:embed="rId2"/>
          <a:stretch>
            <a:fillRect/>
          </a:stretch>
        </p:blipFill>
        <p:spPr>
          <a:xfrm>
            <a:off x="972115" y="2094116"/>
            <a:ext cx="5641848" cy="2651668"/>
          </a:xfrm>
          <a:prstGeom prst="rect">
            <a:avLst/>
          </a:prstGeom>
          <a:ln w="12700">
            <a:noFill/>
          </a:ln>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293817" y="2338388"/>
            <a:ext cx="4682283" cy="3678237"/>
          </a:xfrm>
        </p:spPr>
        <p:txBody>
          <a:bodyPr anchor="ctr">
            <a:normAutofit/>
          </a:bodyPr>
          <a:lstStyle/>
          <a:p>
            <a:pPr marL="0" indent="0">
              <a:buClr>
                <a:srgbClr val="6CBFD9"/>
              </a:buClr>
              <a:buNone/>
            </a:pPr>
            <a:r>
              <a:rPr lang="en-US" sz="3200" b="1" dirty="0"/>
              <a:t>Example</a:t>
            </a:r>
          </a:p>
          <a:p>
            <a:pPr marL="0" indent="0">
              <a:buClr>
                <a:srgbClr val="6CBFD9"/>
              </a:buClr>
              <a:buNone/>
            </a:pPr>
            <a:r>
              <a:rPr lang="en-US" sz="1800" dirty="0"/>
              <a:t>Consider the example of an RSS reader app. The app provides a form where users can submit the URL of a new RSS feed to read. After a delay, the user is taken to a page where they can view the contents of the feed.</a:t>
            </a:r>
          </a:p>
        </p:txBody>
      </p:sp>
    </p:spTree>
    <p:extLst>
      <p:ext uri="{BB962C8B-B14F-4D97-AF65-F5344CB8AC3E}">
        <p14:creationId xmlns:p14="http://schemas.microsoft.com/office/powerpoint/2010/main" val="36998470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69686" y="795527"/>
            <a:ext cx="4123738" cy="1433323"/>
          </a:xfrm>
        </p:spPr>
        <p:txBody>
          <a:bodyPr>
            <a:normAutofit/>
          </a:bodyPr>
          <a:lstStyle/>
          <a:p>
            <a:r>
              <a:rPr lang="en-US" sz="3200" b="1">
                <a:latin typeface="+mn-lt"/>
              </a:rPr>
              <a:t>Heroku: Performance</a:t>
            </a:r>
            <a:endParaRPr lang="en-US" sz="3200"/>
          </a:p>
        </p:txBody>
      </p:sp>
      <p:sp>
        <p:nvSpPr>
          <p:cNvPr id="34" name="Rectangle 3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D3D0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2A4CEA-F2E3-41F7-BC83-823445623E57}"/>
              </a:ext>
            </a:extLst>
          </p:cNvPr>
          <p:cNvPicPr>
            <a:picLocks noChangeAspect="1"/>
          </p:cNvPicPr>
          <p:nvPr/>
        </p:nvPicPr>
        <p:blipFill>
          <a:blip r:embed="rId2"/>
          <a:stretch>
            <a:fillRect/>
          </a:stretch>
        </p:blipFill>
        <p:spPr>
          <a:xfrm>
            <a:off x="972115" y="1508774"/>
            <a:ext cx="5641848" cy="3822351"/>
          </a:xfrm>
          <a:prstGeom prst="rect">
            <a:avLst/>
          </a:prstGeom>
          <a:ln w="12700">
            <a:noFill/>
          </a:ln>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293817" y="2338388"/>
            <a:ext cx="4099607" cy="3678237"/>
          </a:xfrm>
        </p:spPr>
        <p:txBody>
          <a:bodyPr anchor="ctr">
            <a:normAutofit/>
          </a:bodyPr>
          <a:lstStyle/>
          <a:p>
            <a:pPr marL="0" indent="0">
              <a:buClr>
                <a:srgbClr val="FD3D08"/>
              </a:buClr>
              <a:buNone/>
            </a:pPr>
            <a:r>
              <a:rPr lang="en-US" sz="2000" dirty="0"/>
              <a:t>The amount of time it takes to fetch data from an external source is extremely unpredictable. It can sometimes happen in as little as a few hundred milliseconds. Other times, it might take several seconds.</a:t>
            </a:r>
          </a:p>
        </p:txBody>
      </p:sp>
    </p:spTree>
    <p:extLst>
      <p:ext uri="{BB962C8B-B14F-4D97-AF65-F5344CB8AC3E}">
        <p14:creationId xmlns:p14="http://schemas.microsoft.com/office/powerpoint/2010/main" val="2897460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69686" y="795527"/>
            <a:ext cx="4123738" cy="1433323"/>
          </a:xfrm>
        </p:spPr>
        <p:txBody>
          <a:bodyPr>
            <a:normAutofit/>
          </a:bodyPr>
          <a:lstStyle/>
          <a:p>
            <a:r>
              <a:rPr lang="en-US" sz="3200" b="1">
                <a:latin typeface="+mn-lt"/>
              </a:rPr>
              <a:t>Heroku: Performance</a:t>
            </a:r>
            <a:endParaRPr lang="en-US" sz="3200"/>
          </a:p>
        </p:txBody>
      </p:sp>
      <p:sp>
        <p:nvSpPr>
          <p:cNvPr id="34" name="Rectangle 3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C89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3E1B7E8-11F4-4F24-9133-7448CDE525DE}"/>
              </a:ext>
            </a:extLst>
          </p:cNvPr>
          <p:cNvPicPr>
            <a:picLocks noChangeAspect="1"/>
          </p:cNvPicPr>
          <p:nvPr/>
        </p:nvPicPr>
        <p:blipFill>
          <a:blip r:embed="rId2"/>
          <a:stretch>
            <a:fillRect/>
          </a:stretch>
        </p:blipFill>
        <p:spPr>
          <a:xfrm>
            <a:off x="223984" y="903767"/>
            <a:ext cx="6389979" cy="4504934"/>
          </a:xfrm>
          <a:prstGeom prst="rect">
            <a:avLst/>
          </a:prstGeom>
          <a:ln w="12700">
            <a:noFill/>
          </a:ln>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293817" y="2338388"/>
            <a:ext cx="4099607" cy="3678237"/>
          </a:xfrm>
        </p:spPr>
        <p:txBody>
          <a:bodyPr anchor="ctr">
            <a:normAutofit/>
          </a:bodyPr>
          <a:lstStyle/>
          <a:p>
            <a:pPr marL="0" indent="0">
              <a:buClr>
                <a:srgbClr val="C89856"/>
              </a:buClr>
              <a:buNone/>
            </a:pPr>
            <a:r>
              <a:rPr lang="en-US" sz="2400" dirty="0"/>
              <a:t>A more predictable and scalable architecture is to background the high-latency or long-running work in a process.</a:t>
            </a:r>
          </a:p>
          <a:p>
            <a:pPr marL="0" indent="0">
              <a:buClr>
                <a:srgbClr val="C89856"/>
              </a:buClr>
              <a:buNone/>
            </a:pPr>
            <a:r>
              <a:rPr lang="en-US" sz="2400" dirty="0"/>
              <a:t>Separate it from the web layer and immediately respond to the user’s request with some indicator of work progress.</a:t>
            </a:r>
          </a:p>
        </p:txBody>
      </p:sp>
    </p:spTree>
    <p:extLst>
      <p:ext uri="{BB962C8B-B14F-4D97-AF65-F5344CB8AC3E}">
        <p14:creationId xmlns:p14="http://schemas.microsoft.com/office/powerpoint/2010/main" val="214973029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06583" y="136283"/>
            <a:ext cx="5324477" cy="1032355"/>
          </a:xfrm>
        </p:spPr>
        <p:txBody>
          <a:bodyPr anchor="b">
            <a:normAutofit fontScale="90000"/>
          </a:bodyPr>
          <a:lstStyle/>
          <a:p>
            <a:r>
              <a:rPr lang="en-US" sz="3600" b="1" dirty="0">
                <a:latin typeface="+mn-lt"/>
              </a:rPr>
              <a:t>Heroku: Performance: Process model</a:t>
            </a:r>
            <a:endParaRPr lang="en-US" sz="3600" dirty="0"/>
          </a:p>
        </p:txBody>
      </p:sp>
      <p:pic>
        <p:nvPicPr>
          <p:cNvPr id="6" name="Picture 5">
            <a:extLst>
              <a:ext uri="{FF2B5EF4-FFF2-40B4-BE49-F238E27FC236}">
                <a16:creationId xmlns:a16="http://schemas.microsoft.com/office/drawing/2014/main" id="{39F3C7F2-8181-48F7-9CD2-A0E62639635D}"/>
              </a:ext>
            </a:extLst>
          </p:cNvPr>
          <p:cNvPicPr>
            <a:picLocks noChangeAspect="1"/>
          </p:cNvPicPr>
          <p:nvPr/>
        </p:nvPicPr>
        <p:blipFill rotWithShape="1">
          <a:blip r:embed="rId2"/>
          <a:srcRect l="10964" r="28426" b="-2"/>
          <a:stretch/>
        </p:blipFill>
        <p:spPr>
          <a:xfrm>
            <a:off x="10770781" y="1"/>
            <a:ext cx="1421219"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0B878EA8-1EE9-473D-B083-F0EB022A02E5}"/>
              </a:ext>
            </a:extLst>
          </p:cNvPr>
          <p:cNvGraphicFramePr>
            <a:graphicFrameLocks noGrp="1"/>
          </p:cNvGraphicFramePr>
          <p:nvPr>
            <p:ph idx="1"/>
            <p:extLst>
              <p:ext uri="{D42A27DB-BD31-4B8C-83A1-F6EECF244321}">
                <p14:modId xmlns:p14="http://schemas.microsoft.com/office/powerpoint/2010/main" val="3280915452"/>
              </p:ext>
            </p:extLst>
          </p:nvPr>
        </p:nvGraphicFramePr>
        <p:xfrm>
          <a:off x="481012" y="1168638"/>
          <a:ext cx="10183443" cy="5553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77571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585216"/>
            <a:ext cx="10515600" cy="1325563"/>
          </a:xfrm>
        </p:spPr>
        <p:txBody>
          <a:bodyPr>
            <a:normAutofit/>
          </a:bodyPr>
          <a:lstStyle/>
          <a:p>
            <a:r>
              <a:rPr lang="en-US" b="1">
                <a:solidFill>
                  <a:schemeClr val="bg1"/>
                </a:solidFill>
                <a:latin typeface="+mn-lt"/>
              </a:rPr>
              <a:t>Heroku: Performance: Implementation</a:t>
            </a:r>
            <a:endParaRPr lang="en-US">
              <a:solidFill>
                <a:schemeClr val="bg1"/>
              </a:solidFill>
            </a:endParaRPr>
          </a:p>
        </p:txBody>
      </p:sp>
      <p:pic>
        <p:nvPicPr>
          <p:cNvPr id="4" name="Picture 3">
            <a:extLst>
              <a:ext uri="{FF2B5EF4-FFF2-40B4-BE49-F238E27FC236}">
                <a16:creationId xmlns:a16="http://schemas.microsoft.com/office/drawing/2014/main" id="{1BC1802D-85E2-4364-B6B2-EB1AD3185935}"/>
              </a:ext>
            </a:extLst>
          </p:cNvPr>
          <p:cNvPicPr>
            <a:picLocks noChangeAspect="1"/>
          </p:cNvPicPr>
          <p:nvPr/>
        </p:nvPicPr>
        <p:blipFill rotWithShape="1">
          <a:blip r:embed="rId2"/>
          <a:srcRect r="1182" b="2"/>
          <a:stretch/>
        </p:blipFill>
        <p:spPr>
          <a:xfrm>
            <a:off x="297712" y="2240294"/>
            <a:ext cx="7143000" cy="4394423"/>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546848" y="2516777"/>
            <a:ext cx="3803904" cy="3660185"/>
          </a:xfrm>
        </p:spPr>
        <p:txBody>
          <a:bodyPr anchor="ctr">
            <a:normAutofit/>
          </a:bodyPr>
          <a:lstStyle/>
          <a:p>
            <a:pPr marL="0" indent="0">
              <a:buNone/>
            </a:pPr>
            <a:endParaRPr lang="en-US" sz="1900" dirty="0"/>
          </a:p>
          <a:p>
            <a:pPr marL="0" indent="0">
              <a:buNone/>
            </a:pPr>
            <a:r>
              <a:rPr lang="en-US" sz="1900" dirty="0"/>
              <a:t>Backgrounding by itself is just a concept. There are many libraries and services that allow you to implement background jobs in your applications. Some popular tools include database-backed job frameworks and message queues.</a:t>
            </a:r>
          </a:p>
          <a:p>
            <a:pPr marL="0" indent="0">
              <a:buNone/>
            </a:pPr>
            <a:endParaRPr lang="en-US" sz="1900" dirty="0"/>
          </a:p>
          <a:p>
            <a:pPr marL="0" indent="0">
              <a:buNone/>
            </a:pPr>
            <a:r>
              <a:rPr lang="en-US" sz="1900" dirty="0"/>
              <a:t>Some concrete examples of background worker implementations in various languages include:</a:t>
            </a:r>
          </a:p>
        </p:txBody>
      </p:sp>
    </p:spTree>
    <p:extLst>
      <p:ext uri="{BB962C8B-B14F-4D97-AF65-F5344CB8AC3E}">
        <p14:creationId xmlns:p14="http://schemas.microsoft.com/office/powerpoint/2010/main" val="349102036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C728E080-9EDE-496F-8121-7480CF4F3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22899" y="102295"/>
            <a:ext cx="6234747" cy="1559615"/>
          </a:xfrm>
        </p:spPr>
        <p:txBody>
          <a:bodyPr anchor="b">
            <a:normAutofit/>
          </a:bodyPr>
          <a:lstStyle/>
          <a:p>
            <a:r>
              <a:rPr lang="en-US" sz="4800" b="1">
                <a:latin typeface="+mn-lt"/>
              </a:rPr>
              <a:t>Heroku: Performance</a:t>
            </a:r>
            <a:endParaRPr lang="en-US" sz="4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22899" y="1830354"/>
            <a:ext cx="6987993" cy="4145544"/>
          </a:xfrm>
        </p:spPr>
        <p:txBody>
          <a:bodyPr anchor="t">
            <a:normAutofit/>
          </a:bodyPr>
          <a:lstStyle/>
          <a:p>
            <a:pPr marL="0" indent="0">
              <a:buNone/>
            </a:pPr>
            <a:r>
              <a:rPr lang="en-US" sz="1800" b="1" dirty="0"/>
              <a:t>Further Read:</a:t>
            </a:r>
          </a:p>
          <a:p>
            <a:pPr marL="0" indent="0">
              <a:buNone/>
            </a:pPr>
            <a:endParaRPr lang="en-US" sz="1100" dirty="0"/>
          </a:p>
          <a:p>
            <a:r>
              <a:rPr lang="en-US" sz="1800" b="0" i="0" strike="noStrike" dirty="0">
                <a:effectLst/>
                <a:latin typeface="BentonSans"/>
              </a:rPr>
              <a:t>HTTP Caching</a:t>
            </a:r>
          </a:p>
          <a:p>
            <a:endParaRPr lang="en-US" sz="1800" dirty="0">
              <a:latin typeface="BentonSans"/>
            </a:endParaRPr>
          </a:p>
          <a:p>
            <a:r>
              <a:rPr lang="en-US" sz="1800" b="0" i="0" dirty="0">
                <a:effectLst/>
                <a:latin typeface="BentonSans"/>
              </a:rPr>
              <a:t>Increasing Application Performance with HTTP Cache Headers</a:t>
            </a:r>
          </a:p>
          <a:p>
            <a:endParaRPr lang="en-US" sz="1800" dirty="0">
              <a:latin typeface="BentonSans"/>
            </a:endParaRPr>
          </a:p>
          <a:p>
            <a:r>
              <a:rPr lang="en-US" sz="1800" b="0" i="0" dirty="0">
                <a:effectLst/>
                <a:latin typeface="BentonSans"/>
              </a:rPr>
              <a:t>Optimizing Dyno Usage</a:t>
            </a:r>
          </a:p>
          <a:p>
            <a:endParaRPr lang="en-US" sz="1800" dirty="0">
              <a:latin typeface="BentonSans"/>
            </a:endParaRPr>
          </a:p>
          <a:p>
            <a:r>
              <a:rPr lang="en-US" sz="1800" b="0" i="0" dirty="0">
                <a:effectLst/>
                <a:latin typeface="BentonSans"/>
              </a:rPr>
              <a:t>Compressing HTTP Messages with </a:t>
            </a:r>
            <a:r>
              <a:rPr lang="en-US" sz="1800" b="0" i="0" dirty="0" err="1">
                <a:effectLst/>
                <a:latin typeface="BentonSans"/>
              </a:rPr>
              <a:t>Gzip</a:t>
            </a:r>
            <a:endParaRPr lang="en-US" sz="1800" b="0" i="0" dirty="0">
              <a:effectLst/>
              <a:latin typeface="BentonSans"/>
            </a:endParaRPr>
          </a:p>
          <a:p>
            <a:endParaRPr lang="en-US" sz="1800" dirty="0">
              <a:latin typeface="BentonSans"/>
            </a:endParaRPr>
          </a:p>
          <a:p>
            <a:r>
              <a:rPr lang="en-US" sz="1800" b="0" i="0" dirty="0">
                <a:effectLst/>
                <a:latin typeface="BentonSans"/>
              </a:rPr>
              <a:t>Getting the Most Out of </a:t>
            </a:r>
            <a:r>
              <a:rPr lang="en-US" sz="1800" b="0" i="0" dirty="0" err="1">
                <a:effectLst/>
                <a:latin typeface="BentonSans"/>
              </a:rPr>
              <a:t>Memcache</a:t>
            </a:r>
            <a:endParaRPr lang="en-US" sz="1800" dirty="0"/>
          </a:p>
        </p:txBody>
      </p:sp>
      <p:sp>
        <p:nvSpPr>
          <p:cNvPr id="16" name="Rectangle 15">
            <a:extLst>
              <a:ext uri="{FF2B5EF4-FFF2-40B4-BE49-F238E27FC236}">
                <a16:creationId xmlns:a16="http://schemas.microsoft.com/office/drawing/2014/main" id="{0888C27D-5B01-459C-AD27-511C9689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63318" y="711249"/>
            <a:ext cx="826382" cy="544068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8" name="Straight Connector 17">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7" name="Graphic 6" descr="File HTML">
            <a:extLst>
              <a:ext uri="{FF2B5EF4-FFF2-40B4-BE49-F238E27FC236}">
                <a16:creationId xmlns:a16="http://schemas.microsoft.com/office/drawing/2014/main" id="{405ABCC0-24A1-4722-A8E2-95519B05AA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7848" y="1817184"/>
            <a:ext cx="4145544" cy="4145544"/>
          </a:xfrm>
          <a:prstGeom prst="rect">
            <a:avLst/>
          </a:prstGeom>
        </p:spPr>
      </p:pic>
      <p:cxnSp>
        <p:nvCxnSpPr>
          <p:cNvPr id="20" name="Straight Connector 19">
            <a:extLst>
              <a:ext uri="{FF2B5EF4-FFF2-40B4-BE49-F238E27FC236}">
                <a16:creationId xmlns:a16="http://schemas.microsoft.com/office/drawing/2014/main" id="{C93175AC-7EC8-4358-95B4-536D65F856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01081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Performance</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8846377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07030" y="-29923"/>
            <a:ext cx="10905066" cy="1135737"/>
          </a:xfrm>
        </p:spPr>
        <p:txBody>
          <a:bodyPr>
            <a:normAutofit/>
          </a:bodyPr>
          <a:lstStyle/>
          <a:p>
            <a:r>
              <a:rPr lang="en-US" sz="3600" b="1" dirty="0">
                <a:latin typeface="+mn-lt"/>
              </a:rPr>
              <a:t>Heroku: BuildPack</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70121" y="1010093"/>
            <a:ext cx="11694530" cy="5166870"/>
          </a:xfrm>
        </p:spPr>
        <p:txBody>
          <a:bodyPr>
            <a:normAutofit lnSpcReduction="10000"/>
          </a:bodyPr>
          <a:lstStyle/>
          <a:p>
            <a:pPr marL="0" indent="0">
              <a:buNone/>
            </a:pPr>
            <a:r>
              <a:rPr lang="en-US" b="1" dirty="0">
                <a:latin typeface="Arial" panose="020B0604020202020204" pitchFamily="34" charset="0"/>
              </a:rPr>
              <a:t>Officially supported buildpacks</a:t>
            </a:r>
          </a:p>
          <a:p>
            <a:pPr marL="0" indent="0">
              <a:buNone/>
            </a:pPr>
            <a:endParaRPr lang="en-US" b="1" dirty="0">
              <a:latin typeface="Arial" panose="020B0604020202020204" pitchFamily="34" charset="0"/>
            </a:endParaRPr>
          </a:p>
          <a:p>
            <a:pPr marL="457200" lvl="1" indent="0">
              <a:buNone/>
            </a:pPr>
            <a:r>
              <a:rPr lang="en-US" sz="2000" dirty="0">
                <a:latin typeface="Arial" panose="020B0604020202020204" pitchFamily="34" charset="0"/>
              </a:rPr>
              <a:t>Heroku maintains a collection of officially supported buildpacks that are available by default to all Heroku apps during slug compilation.</a:t>
            </a:r>
          </a:p>
          <a:p>
            <a:pPr marL="457200" lvl="1" indent="0">
              <a:buNone/>
            </a:pPr>
            <a:r>
              <a:rPr lang="en-US" sz="2000" dirty="0">
                <a:latin typeface="Arial" panose="020B0604020202020204" pitchFamily="34" charset="0"/>
              </a:rPr>
              <a:t>These buildpacks are open-source and available on GitHub</a:t>
            </a:r>
          </a:p>
          <a:p>
            <a:pPr marL="457200" lvl="1" indent="0">
              <a:buNone/>
            </a:pPr>
            <a:endParaRPr lang="en-US" sz="2000" dirty="0">
              <a:latin typeface="Arial" panose="020B0604020202020204" pitchFamily="34" charset="0"/>
            </a:endParaRPr>
          </a:p>
          <a:p>
            <a:pPr marL="0" lvl="1" indent="0">
              <a:spcBef>
                <a:spcPts val="1000"/>
              </a:spcBef>
              <a:buNone/>
            </a:pPr>
            <a:r>
              <a:rPr lang="en-US" sz="2000" b="1" i="1" dirty="0">
                <a:solidFill>
                  <a:srgbClr val="00B050"/>
                </a:solidFill>
                <a:latin typeface="Arial" panose="020B0604020202020204" pitchFamily="34" charset="0"/>
              </a:rPr>
              <a:t>By default, these buildpacks will be searched in certain order until a match is detected and used to compile your app. If the build succeeds, the detected buildpack will be permanently set for future pushes to your application.</a:t>
            </a:r>
          </a:p>
          <a:p>
            <a:pPr marL="0" lvl="1" indent="0">
              <a:spcBef>
                <a:spcPts val="1000"/>
              </a:spcBef>
              <a:buNone/>
            </a:pPr>
            <a:endParaRPr lang="en-US" sz="2000" dirty="0">
              <a:latin typeface="Arial" panose="020B0604020202020204" pitchFamily="34" charset="0"/>
            </a:endParaRPr>
          </a:p>
          <a:p>
            <a:pPr marL="0" lvl="1" indent="0">
              <a:spcBef>
                <a:spcPts val="1000"/>
              </a:spcBef>
              <a:buNone/>
            </a:pPr>
            <a:r>
              <a:rPr lang="en-US" sz="2800" b="1" dirty="0">
                <a:latin typeface="Arial" panose="020B0604020202020204" pitchFamily="34" charset="0"/>
              </a:rPr>
              <a:t>Setting a buildpacks on an application</a:t>
            </a:r>
          </a:p>
          <a:p>
            <a:pPr marL="457200" lvl="2" indent="0">
              <a:spcBef>
                <a:spcPts val="1000"/>
              </a:spcBef>
              <a:buNone/>
            </a:pPr>
            <a:r>
              <a:rPr lang="en-US" dirty="0">
                <a:latin typeface="Arial" panose="020B0604020202020204" pitchFamily="34" charset="0"/>
              </a:rPr>
              <a:t>You can change the buildpack used by an application by setting the buildpack value. When the application is next pushed, the new buildpack will be used</a:t>
            </a:r>
          </a:p>
          <a:p>
            <a:pPr marL="0" lvl="1" indent="0">
              <a:spcBef>
                <a:spcPts val="1000"/>
              </a:spcBef>
              <a:buNone/>
            </a:pPr>
            <a:r>
              <a:rPr lang="en-US" sz="2000" dirty="0">
                <a:latin typeface="Arial" panose="020B0604020202020204" pitchFamily="34" charset="0"/>
              </a:rPr>
              <a:t>	$ </a:t>
            </a:r>
            <a:r>
              <a:rPr lang="en-US" sz="2000" dirty="0" err="1">
                <a:latin typeface="Arial" panose="020B0604020202020204" pitchFamily="34" charset="0"/>
              </a:rPr>
              <a:t>heroku</a:t>
            </a:r>
            <a:r>
              <a:rPr lang="en-US" sz="2000" dirty="0">
                <a:latin typeface="Arial" panose="020B0604020202020204" pitchFamily="34" charset="0"/>
              </a:rPr>
              <a:t> create </a:t>
            </a:r>
            <a:r>
              <a:rPr lang="en-US" sz="2000" dirty="0" err="1">
                <a:latin typeface="Arial" panose="020B0604020202020204" pitchFamily="34" charset="0"/>
              </a:rPr>
              <a:t>herokutraining</a:t>
            </a:r>
            <a:r>
              <a:rPr lang="en-US" sz="2000" dirty="0">
                <a:latin typeface="Arial" panose="020B0604020202020204" pitchFamily="34" charset="0"/>
              </a:rPr>
              <a:t> --buildpack </a:t>
            </a:r>
            <a:r>
              <a:rPr lang="en-US" sz="2000" dirty="0" err="1">
                <a:latin typeface="Arial" panose="020B0604020202020204" pitchFamily="34" charset="0"/>
              </a:rPr>
              <a:t>heroku</a:t>
            </a:r>
            <a:r>
              <a:rPr lang="en-US" sz="2000" dirty="0">
                <a:latin typeface="Arial" panose="020B0604020202020204" pitchFamily="34" charset="0"/>
              </a:rPr>
              <a:t>/java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872341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3"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sz="7200" b="1" kern="1200" dirty="0">
                <a:solidFill>
                  <a:schemeClr val="bg1"/>
                </a:solidFill>
                <a:latin typeface="+mj-lt"/>
                <a:ea typeface="+mj-ea"/>
                <a:cs typeface="+mj-cs"/>
              </a:rPr>
              <a:t>Heroku: Java Support</a:t>
            </a:r>
            <a:endParaRPr lang="en-US" sz="7200" kern="1200" dirty="0">
              <a:solidFill>
                <a:schemeClr val="bg1"/>
              </a:solidFill>
              <a:latin typeface="+mj-lt"/>
              <a:ea typeface="+mj-ea"/>
              <a:cs typeface="+mj-cs"/>
            </a:endParaRPr>
          </a:p>
        </p:txBody>
      </p:sp>
    </p:spTree>
    <p:extLst>
      <p:ext uri="{BB962C8B-B14F-4D97-AF65-F5344CB8AC3E}">
        <p14:creationId xmlns:p14="http://schemas.microsoft.com/office/powerpoint/2010/main" val="405564701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455582" y="180753"/>
            <a:ext cx="8253815" cy="917833"/>
          </a:xfrm>
        </p:spPr>
        <p:txBody>
          <a:bodyPr anchor="b">
            <a:normAutofit/>
          </a:bodyPr>
          <a:lstStyle/>
          <a:p>
            <a:r>
              <a:rPr lang="en-US" sz="4000" b="1" dirty="0">
                <a:latin typeface="+mn-lt"/>
              </a:rPr>
              <a:t>Heroku: Java</a:t>
            </a:r>
            <a:endParaRPr lang="en-US" sz="4000" dirty="0"/>
          </a:p>
        </p:txBody>
      </p:sp>
      <p:pic>
        <p:nvPicPr>
          <p:cNvPr id="6" name="Picture 5">
            <a:extLst>
              <a:ext uri="{FF2B5EF4-FFF2-40B4-BE49-F238E27FC236}">
                <a16:creationId xmlns:a16="http://schemas.microsoft.com/office/drawing/2014/main" id="{F3EA96E9-CDE7-439E-91EB-1A01C4A48814}"/>
              </a:ext>
            </a:extLst>
          </p:cNvPr>
          <p:cNvPicPr>
            <a:picLocks noChangeAspect="1"/>
          </p:cNvPicPr>
          <p:nvPr/>
        </p:nvPicPr>
        <p:blipFill rotWithShape="1">
          <a:blip r:embed="rId2"/>
          <a:srcRect l="27305" r="13347" b="-2"/>
          <a:stretch/>
        </p:blipFill>
        <p:spPr>
          <a:xfrm>
            <a:off x="2" y="1587"/>
            <a:ext cx="2945217"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5" name="Content Placeholder 2">
            <a:extLst>
              <a:ext uri="{FF2B5EF4-FFF2-40B4-BE49-F238E27FC236}">
                <a16:creationId xmlns:a16="http://schemas.microsoft.com/office/drawing/2014/main" id="{3E4898EC-39B1-43F3-8A88-8EAEB268D1BC}"/>
              </a:ext>
            </a:extLst>
          </p:cNvPr>
          <p:cNvGraphicFramePr>
            <a:graphicFrameLocks noGrp="1"/>
          </p:cNvGraphicFramePr>
          <p:nvPr>
            <p:ph idx="1"/>
            <p:extLst>
              <p:ext uri="{D42A27DB-BD31-4B8C-83A1-F6EECF244321}">
                <p14:modId xmlns:p14="http://schemas.microsoft.com/office/powerpoint/2010/main" val="3432074853"/>
              </p:ext>
            </p:extLst>
          </p:nvPr>
        </p:nvGraphicFramePr>
        <p:xfrm>
          <a:off x="3455582" y="1424763"/>
          <a:ext cx="8253816" cy="4942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85855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136428" y="627564"/>
            <a:ext cx="7474172" cy="1325563"/>
          </a:xfrm>
        </p:spPr>
        <p:txBody>
          <a:bodyPr>
            <a:normAutofit/>
          </a:bodyPr>
          <a:lstStyle/>
          <a:p>
            <a:r>
              <a:rPr lang="en-US" b="1">
                <a:latin typeface="+mn-lt"/>
              </a:rPr>
              <a:t>Heroku: Java</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136429" y="2278173"/>
            <a:ext cx="6467867" cy="3450613"/>
          </a:xfrm>
        </p:spPr>
        <p:txBody>
          <a:bodyPr anchor="ctr">
            <a:normAutofit/>
          </a:bodyPr>
          <a:lstStyle/>
          <a:p>
            <a:pPr marL="0" indent="0">
              <a:buNone/>
            </a:pPr>
            <a:r>
              <a:rPr lang="en-US" sz="2400" dirty="0"/>
              <a:t>The default build system for Java application on Heroku is Maven. Heroku Java support for Maven will be applied to applications that contain a pom.xml.</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rocessor">
            <a:extLst>
              <a:ext uri="{FF2B5EF4-FFF2-40B4-BE49-F238E27FC236}">
                <a16:creationId xmlns:a16="http://schemas.microsoft.com/office/drawing/2014/main" id="{351BA59A-B272-45AB-B701-5BCDA99627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96628736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6814" y="148856"/>
            <a:ext cx="10515600" cy="701860"/>
          </a:xfrm>
        </p:spPr>
        <p:txBody>
          <a:bodyPr>
            <a:normAutofit/>
          </a:bodyPr>
          <a:lstStyle/>
          <a:p>
            <a:pPr algn="ctr"/>
            <a:r>
              <a:rPr lang="en-US" b="1" dirty="0">
                <a:latin typeface="+mn-lt"/>
              </a:rPr>
              <a:t>Heroku: Java: Environment</a:t>
            </a:r>
            <a:endParaRPr lang="en-US" dirty="0"/>
          </a:p>
        </p:txBody>
      </p:sp>
      <p:graphicFrame>
        <p:nvGraphicFramePr>
          <p:cNvPr id="6" name="Content Placeholder 2">
            <a:extLst>
              <a:ext uri="{FF2B5EF4-FFF2-40B4-BE49-F238E27FC236}">
                <a16:creationId xmlns:a16="http://schemas.microsoft.com/office/drawing/2014/main" id="{65E2816F-E787-49EE-8BA0-C83B29847B30}"/>
              </a:ext>
            </a:extLst>
          </p:cNvPr>
          <p:cNvGraphicFramePr>
            <a:graphicFrameLocks noGrp="1"/>
          </p:cNvGraphicFramePr>
          <p:nvPr>
            <p:ph idx="1"/>
            <p:extLst>
              <p:ext uri="{D42A27DB-BD31-4B8C-83A1-F6EECF244321}">
                <p14:modId xmlns:p14="http://schemas.microsoft.com/office/powerpoint/2010/main" val="394740648"/>
              </p:ext>
            </p:extLst>
          </p:nvPr>
        </p:nvGraphicFramePr>
        <p:xfrm>
          <a:off x="170121" y="1052623"/>
          <a:ext cx="11897832" cy="5656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4761884"/>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12724" y="3433763"/>
            <a:ext cx="3197013" cy="2743200"/>
          </a:xfrm>
        </p:spPr>
        <p:txBody>
          <a:bodyPr anchor="t">
            <a:normAutofit/>
          </a:bodyPr>
          <a:lstStyle/>
          <a:p>
            <a:pPr algn="ctr"/>
            <a:r>
              <a:rPr lang="en-US" sz="3700" b="1">
                <a:solidFill>
                  <a:schemeClr val="bg1"/>
                </a:solidFill>
                <a:latin typeface="+mn-lt"/>
              </a:rPr>
              <a:t>Heroku: Adjusting Environment for a Dyno Size</a:t>
            </a:r>
            <a:endParaRPr lang="en-US" sz="3700">
              <a:solidFill>
                <a:schemeClr val="bg1"/>
              </a:solidFill>
            </a:endParaRPr>
          </a:p>
        </p:txBody>
      </p:sp>
      <p:pic>
        <p:nvPicPr>
          <p:cNvPr id="7" name="Graphic 6" descr="Database">
            <a:extLst>
              <a:ext uri="{FF2B5EF4-FFF2-40B4-BE49-F238E27FC236}">
                <a16:creationId xmlns:a16="http://schemas.microsoft.com/office/drawing/2014/main" id="{3D67CF57-8BD5-4051-BCCD-578FDF2890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177359" y="233916"/>
            <a:ext cx="7701917" cy="6315739"/>
          </a:xfrm>
        </p:spPr>
        <p:txBody>
          <a:bodyPr anchor="ctr">
            <a:normAutofit/>
          </a:bodyPr>
          <a:lstStyle/>
          <a:p>
            <a:pPr marL="0" indent="0">
              <a:buNone/>
            </a:pPr>
            <a:r>
              <a:rPr lang="en-US" sz="2400" dirty="0"/>
              <a:t>When a new dyno type is selected, the following settings are automatically added to </a:t>
            </a:r>
            <a:r>
              <a:rPr lang="en-US" sz="2400" b="1" dirty="0"/>
              <a:t>JAVA_TOOL_OPTIONS</a:t>
            </a:r>
            <a:r>
              <a:rPr lang="en-US" sz="2400" dirty="0"/>
              <a:t>:</a:t>
            </a:r>
          </a:p>
          <a:p>
            <a:pPr marL="0" indent="0">
              <a:buNone/>
            </a:pPr>
            <a:endParaRPr lang="en-US" sz="2400" dirty="0"/>
          </a:p>
          <a:p>
            <a:pPr marL="0" indent="0">
              <a:buNone/>
            </a:pPr>
            <a:r>
              <a:rPr lang="en-US" sz="2400" b="1" dirty="0"/>
              <a:t>free, hobby or standard-1x:</a:t>
            </a:r>
          </a:p>
          <a:p>
            <a:pPr marL="0" indent="0">
              <a:buNone/>
            </a:pPr>
            <a:r>
              <a:rPr lang="en-US" sz="2400" dirty="0"/>
              <a:t> -Xmx300m -Xss512k -</a:t>
            </a:r>
            <a:r>
              <a:rPr lang="en-US" sz="2400" dirty="0" err="1"/>
              <a:t>XX:CICompilerCount</a:t>
            </a:r>
            <a:r>
              <a:rPr lang="en-US" sz="2400" dirty="0"/>
              <a:t>=2</a:t>
            </a:r>
          </a:p>
          <a:p>
            <a:pPr marL="0" indent="0">
              <a:buNone/>
            </a:pPr>
            <a:r>
              <a:rPr lang="en-US" sz="2400" b="1" dirty="0"/>
              <a:t>standard-2x: </a:t>
            </a:r>
          </a:p>
          <a:p>
            <a:pPr marL="0" indent="0">
              <a:buNone/>
            </a:pPr>
            <a:r>
              <a:rPr lang="en-US" sz="2400" dirty="0"/>
              <a:t>-Xmx671m -</a:t>
            </a:r>
            <a:r>
              <a:rPr lang="en-US" sz="2400" dirty="0" err="1"/>
              <a:t>XX:CICompilerCount</a:t>
            </a:r>
            <a:r>
              <a:rPr lang="en-US" sz="2400" dirty="0"/>
              <a:t>=2</a:t>
            </a:r>
          </a:p>
          <a:p>
            <a:pPr marL="0" indent="0">
              <a:buNone/>
            </a:pPr>
            <a:r>
              <a:rPr lang="en-US" sz="2400" b="1" dirty="0"/>
              <a:t>performance-m: </a:t>
            </a:r>
            <a:r>
              <a:rPr lang="en-US" sz="2400" dirty="0"/>
              <a:t>-Xmx2g</a:t>
            </a:r>
          </a:p>
          <a:p>
            <a:pPr marL="0" indent="0">
              <a:buNone/>
            </a:pPr>
            <a:r>
              <a:rPr lang="en-US" sz="2400" b="1" dirty="0"/>
              <a:t>performance-l: </a:t>
            </a:r>
            <a:r>
              <a:rPr lang="en-US" sz="2400" dirty="0"/>
              <a:t>-Xmx12g</a:t>
            </a:r>
          </a:p>
          <a:p>
            <a:pPr marL="0" indent="0">
              <a:buNone/>
            </a:pPr>
            <a:endParaRPr lang="en-US" sz="2400" dirty="0"/>
          </a:p>
          <a:p>
            <a:pPr marL="0" indent="0">
              <a:buNone/>
            </a:pPr>
            <a:r>
              <a:rPr lang="en-US" sz="2400" dirty="0"/>
              <a:t>To override these options, you can either set the same option in the java command used in :</a:t>
            </a:r>
          </a:p>
          <a:p>
            <a:r>
              <a:rPr lang="en-US" sz="2400" dirty="0" err="1"/>
              <a:t>Procfile</a:t>
            </a:r>
            <a:r>
              <a:rPr lang="en-US" sz="2400" dirty="0"/>
              <a:t> or </a:t>
            </a:r>
          </a:p>
          <a:p>
            <a:r>
              <a:rPr lang="en-US" sz="2400" dirty="0"/>
              <a:t>manually set the JAVA_TOOL_OPTIONS config variable.</a:t>
            </a:r>
          </a:p>
        </p:txBody>
      </p:sp>
    </p:spTree>
    <p:extLst>
      <p:ext uri="{BB962C8B-B14F-4D97-AF65-F5344CB8AC3E}">
        <p14:creationId xmlns:p14="http://schemas.microsoft.com/office/powerpoint/2010/main" val="2893346947"/>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24741" y="620392"/>
            <a:ext cx="3808268" cy="5504688"/>
          </a:xfrm>
        </p:spPr>
        <p:txBody>
          <a:bodyPr>
            <a:normAutofit/>
          </a:bodyPr>
          <a:lstStyle/>
          <a:p>
            <a:r>
              <a:rPr lang="en-US" sz="6000" b="1">
                <a:solidFill>
                  <a:schemeClr val="bg1"/>
                </a:solidFill>
                <a:latin typeface="+mn-lt"/>
              </a:rPr>
              <a:t>Heroku: Profiling a Java application on Heroku</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4B66582D-13C5-4F3C-B88D-E06552E9CC8E}"/>
              </a:ext>
            </a:extLst>
          </p:cNvPr>
          <p:cNvGraphicFramePr>
            <a:graphicFrameLocks noGrp="1"/>
          </p:cNvGraphicFramePr>
          <p:nvPr>
            <p:ph idx="1"/>
            <p:extLst>
              <p:ext uri="{D42A27DB-BD31-4B8C-83A1-F6EECF244321}">
                <p14:modId xmlns:p14="http://schemas.microsoft.com/office/powerpoint/2010/main" val="2242582623"/>
              </p:ext>
            </p:extLst>
          </p:nvPr>
        </p:nvGraphicFramePr>
        <p:xfrm>
          <a:off x="5468389" y="159487"/>
          <a:ext cx="6557034" cy="649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3198624"/>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4568"/>
            <a:ext cx="3766457" cy="5412920"/>
          </a:xfrm>
        </p:spPr>
        <p:txBody>
          <a:bodyPr>
            <a:normAutofit/>
          </a:bodyPr>
          <a:lstStyle/>
          <a:p>
            <a:r>
              <a:rPr lang="en-US" b="1">
                <a:latin typeface="+mn-lt"/>
              </a:rPr>
              <a:t>Heroku: Java</a:t>
            </a: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029200" y="624568"/>
            <a:ext cx="6324598" cy="5412920"/>
          </a:xfrm>
        </p:spPr>
        <p:txBody>
          <a:bodyPr anchor="ctr">
            <a:normAutofit/>
          </a:bodyPr>
          <a:lstStyle/>
          <a:p>
            <a:pPr marL="0" indent="0">
              <a:buNone/>
            </a:pPr>
            <a:r>
              <a:rPr lang="en-US" sz="2400"/>
              <a:t>heroku java:visualvm</a:t>
            </a:r>
          </a:p>
        </p:txBody>
      </p:sp>
    </p:spTree>
    <p:extLst>
      <p:ext uri="{BB962C8B-B14F-4D97-AF65-F5344CB8AC3E}">
        <p14:creationId xmlns:p14="http://schemas.microsoft.com/office/powerpoint/2010/main" val="2425513867"/>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dirty="0">
                <a:latin typeface="+mn-lt"/>
              </a:rPr>
              <a:t>Heroku: Java: Generating Thread Dumps</a:t>
            </a:r>
            <a:endParaRPr lang="en-US" sz="4800" dirty="0"/>
          </a:p>
        </p:txBody>
      </p:sp>
      <p:graphicFrame>
        <p:nvGraphicFramePr>
          <p:cNvPr id="5" name="Content Placeholder 2">
            <a:extLst>
              <a:ext uri="{FF2B5EF4-FFF2-40B4-BE49-F238E27FC236}">
                <a16:creationId xmlns:a16="http://schemas.microsoft.com/office/drawing/2014/main" id="{4D3D8142-1B0D-44BD-AFC6-CEEC56E4CEC8}"/>
              </a:ext>
            </a:extLst>
          </p:cNvPr>
          <p:cNvGraphicFramePr>
            <a:graphicFrameLocks noGrp="1"/>
          </p:cNvGraphicFramePr>
          <p:nvPr>
            <p:ph idx="1"/>
            <p:extLst>
              <p:ext uri="{D42A27DB-BD31-4B8C-83A1-F6EECF244321}">
                <p14:modId xmlns:p14="http://schemas.microsoft.com/office/powerpoint/2010/main" val="119371197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9762686"/>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a:latin typeface="+mn-lt"/>
              </a:rPr>
              <a:t>Heroku: Java: Generating Heap Dumps</a:t>
            </a:r>
            <a:endParaRPr lang="en-US" sz="4800"/>
          </a:p>
        </p:txBody>
      </p:sp>
      <p:graphicFrame>
        <p:nvGraphicFramePr>
          <p:cNvPr id="5" name="Content Placeholder 2">
            <a:extLst>
              <a:ext uri="{FF2B5EF4-FFF2-40B4-BE49-F238E27FC236}">
                <a16:creationId xmlns:a16="http://schemas.microsoft.com/office/drawing/2014/main" id="{47D7A018-FF4F-49AB-9370-0EA552CD1A99}"/>
              </a:ext>
            </a:extLst>
          </p:cNvPr>
          <p:cNvGraphicFramePr>
            <a:graphicFrameLocks noGrp="1"/>
          </p:cNvGraphicFramePr>
          <p:nvPr>
            <p:ph idx="1"/>
            <p:extLst>
              <p:ext uri="{D42A27DB-BD31-4B8C-83A1-F6EECF244321}">
                <p14:modId xmlns:p14="http://schemas.microsoft.com/office/powerpoint/2010/main" val="203814535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905925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91386" y="624568"/>
            <a:ext cx="2870791" cy="5412920"/>
          </a:xfrm>
        </p:spPr>
        <p:txBody>
          <a:bodyPr>
            <a:normAutofit/>
          </a:bodyPr>
          <a:lstStyle/>
          <a:p>
            <a:r>
              <a:rPr lang="en-US" b="1" dirty="0">
                <a:latin typeface="+mn-lt"/>
              </a:rPr>
              <a:t>Heroku: Java: Memory logging agent</a:t>
            </a:r>
            <a:endParaRPr lang="en-US"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21665" y="233916"/>
            <a:ext cx="8654902" cy="6432698"/>
          </a:xfrm>
        </p:spPr>
        <p:txBody>
          <a:bodyPr anchor="ctr">
            <a:noAutofit/>
          </a:bodyPr>
          <a:lstStyle/>
          <a:p>
            <a:pPr marL="0" indent="0">
              <a:buNone/>
            </a:pPr>
            <a:r>
              <a:rPr lang="en-US" sz="1800" b="1" dirty="0"/>
              <a:t>The memory logging agent is an extremely lightweight java agent that can be used to send memory usage information to your logs.</a:t>
            </a:r>
          </a:p>
          <a:p>
            <a:pPr marL="0" indent="0">
              <a:buNone/>
            </a:pPr>
            <a:endParaRPr lang="en-US" sz="1800" b="1" dirty="0"/>
          </a:p>
          <a:p>
            <a:pPr marL="0" indent="0">
              <a:buNone/>
            </a:pPr>
            <a:r>
              <a:rPr lang="en-US" sz="1800" b="1" dirty="0"/>
              <a:t>To use it, download the jar and check it in to your Heroku project or put the following dependency in your pom.xml:</a:t>
            </a:r>
          </a:p>
          <a:p>
            <a:pPr marL="0" indent="0">
              <a:buNone/>
            </a:pPr>
            <a:endParaRPr lang="en-US" sz="1800" b="1" dirty="0"/>
          </a:p>
          <a:p>
            <a:pPr marL="0" indent="0">
              <a:buNone/>
            </a:pPr>
            <a:r>
              <a:rPr lang="en-US" sz="1800" b="1" i="1" dirty="0">
                <a:solidFill>
                  <a:srgbClr val="00B050"/>
                </a:solidFill>
              </a:rPr>
              <a:t>&lt;dependency&gt;</a:t>
            </a:r>
          </a:p>
          <a:p>
            <a:pPr marL="0" indent="0">
              <a:buNone/>
            </a:pPr>
            <a:r>
              <a:rPr lang="en-US" sz="1800" b="1" i="1" dirty="0">
                <a:solidFill>
                  <a:srgbClr val="00B050"/>
                </a:solidFill>
              </a:rPr>
              <a:t>  &lt;</a:t>
            </a:r>
            <a:r>
              <a:rPr lang="en-US" sz="1800" b="1" i="1" dirty="0" err="1">
                <a:solidFill>
                  <a:srgbClr val="00B050"/>
                </a:solidFill>
              </a:rPr>
              <a:t>groupId</a:t>
            </a:r>
            <a:r>
              <a:rPr lang="en-US" sz="1800" b="1" i="1" dirty="0">
                <a:solidFill>
                  <a:srgbClr val="00B050"/>
                </a:solidFill>
              </a:rPr>
              <a:t>&gt;</a:t>
            </a:r>
            <a:r>
              <a:rPr lang="en-US" sz="1800" b="1" i="1" dirty="0" err="1">
                <a:solidFill>
                  <a:srgbClr val="00B050"/>
                </a:solidFill>
              </a:rPr>
              <a:t>com.heroku.agent</a:t>
            </a:r>
            <a:r>
              <a:rPr lang="en-US" sz="1800" b="1" i="1" dirty="0">
                <a:solidFill>
                  <a:srgbClr val="00B050"/>
                </a:solidFill>
              </a:rPr>
              <a:t>&lt;/</a:t>
            </a:r>
            <a:r>
              <a:rPr lang="en-US" sz="1800" b="1" i="1" dirty="0" err="1">
                <a:solidFill>
                  <a:srgbClr val="00B050"/>
                </a:solidFill>
              </a:rPr>
              <a:t>groupId</a:t>
            </a:r>
            <a:r>
              <a:rPr lang="en-US" sz="1800" b="1" i="1" dirty="0">
                <a:solidFill>
                  <a:srgbClr val="00B050"/>
                </a:solidFill>
              </a:rPr>
              <a:t>&gt;</a:t>
            </a:r>
          </a:p>
          <a:p>
            <a:pPr marL="0" indent="0">
              <a:buNone/>
            </a:pPr>
            <a:r>
              <a:rPr lang="en-US" sz="1800" b="1" i="1" dirty="0">
                <a:solidFill>
                  <a:srgbClr val="00B050"/>
                </a:solidFill>
              </a:rPr>
              <a:t>  &lt;</a:t>
            </a:r>
            <a:r>
              <a:rPr lang="en-US" sz="1800" b="1" i="1" dirty="0" err="1">
                <a:solidFill>
                  <a:srgbClr val="00B050"/>
                </a:solidFill>
              </a:rPr>
              <a:t>artifactId</a:t>
            </a:r>
            <a:r>
              <a:rPr lang="en-US" sz="1800" b="1" i="1" dirty="0">
                <a:solidFill>
                  <a:srgbClr val="00B050"/>
                </a:solidFill>
              </a:rPr>
              <a:t>&gt;</a:t>
            </a:r>
            <a:r>
              <a:rPr lang="en-US" sz="1800" b="1" i="1" dirty="0" err="1">
                <a:solidFill>
                  <a:srgbClr val="00B050"/>
                </a:solidFill>
              </a:rPr>
              <a:t>heroku-javaagent</a:t>
            </a:r>
            <a:r>
              <a:rPr lang="en-US" sz="1800" b="1" i="1" dirty="0">
                <a:solidFill>
                  <a:srgbClr val="00B050"/>
                </a:solidFill>
              </a:rPr>
              <a:t>&lt;/</a:t>
            </a:r>
            <a:r>
              <a:rPr lang="en-US" sz="1800" b="1" i="1" dirty="0" err="1">
                <a:solidFill>
                  <a:srgbClr val="00B050"/>
                </a:solidFill>
              </a:rPr>
              <a:t>artifactId</a:t>
            </a:r>
            <a:r>
              <a:rPr lang="en-US" sz="1800" b="1" i="1" dirty="0">
                <a:solidFill>
                  <a:srgbClr val="00B050"/>
                </a:solidFill>
              </a:rPr>
              <a:t>&gt;</a:t>
            </a:r>
          </a:p>
          <a:p>
            <a:pPr marL="0" indent="0">
              <a:buNone/>
            </a:pPr>
            <a:r>
              <a:rPr lang="en-US" sz="1800" b="1" i="1" dirty="0">
                <a:solidFill>
                  <a:srgbClr val="00B050"/>
                </a:solidFill>
              </a:rPr>
              <a:t>  &lt;version&gt;2.0&lt;/version&gt;</a:t>
            </a:r>
          </a:p>
          <a:p>
            <a:pPr marL="0" indent="0">
              <a:buNone/>
            </a:pPr>
            <a:r>
              <a:rPr lang="en-US" sz="1800" b="1" i="1" dirty="0">
                <a:solidFill>
                  <a:srgbClr val="00B050"/>
                </a:solidFill>
              </a:rPr>
              <a:t>  &lt;scope&gt;runtime&lt;/scope&gt;</a:t>
            </a:r>
          </a:p>
          <a:p>
            <a:pPr marL="0" indent="0">
              <a:buNone/>
            </a:pPr>
            <a:r>
              <a:rPr lang="en-US" sz="1800" b="1" i="1" dirty="0">
                <a:solidFill>
                  <a:srgbClr val="00B050"/>
                </a:solidFill>
              </a:rPr>
              <a:t>&lt;/dependency&gt;</a:t>
            </a:r>
          </a:p>
          <a:p>
            <a:pPr marL="0" indent="0">
              <a:buNone/>
            </a:pPr>
            <a:endParaRPr lang="en-US" sz="1800" b="1" dirty="0"/>
          </a:p>
          <a:p>
            <a:pPr marL="0" indent="0">
              <a:buNone/>
            </a:pPr>
            <a:r>
              <a:rPr lang="en-US" sz="1800" b="1" dirty="0"/>
              <a:t>Then update your Java command line options to turn the agent on for your application. For example, you might have this in your </a:t>
            </a:r>
            <a:r>
              <a:rPr lang="en-US" sz="1800" b="1" dirty="0" err="1"/>
              <a:t>Procfile</a:t>
            </a:r>
            <a:r>
              <a:rPr lang="en-US" sz="1800" b="1" dirty="0"/>
              <a:t>:</a:t>
            </a:r>
          </a:p>
          <a:p>
            <a:pPr marL="0" indent="0">
              <a:buNone/>
            </a:pPr>
            <a:endParaRPr lang="en-US" sz="1800" b="1" dirty="0"/>
          </a:p>
          <a:p>
            <a:pPr marL="0" indent="0">
              <a:buNone/>
            </a:pPr>
            <a:r>
              <a:rPr lang="en-US" sz="1800" b="1" dirty="0"/>
              <a:t>web: java -javaagent:heroku-javaagent-2.0.jar=</a:t>
            </a:r>
            <a:r>
              <a:rPr lang="en-US" sz="1800" b="1" dirty="0" err="1"/>
              <a:t>stdout</a:t>
            </a:r>
            <a:r>
              <a:rPr lang="en-US" sz="1800" b="1" dirty="0"/>
              <a:t>=</a:t>
            </a:r>
            <a:r>
              <a:rPr lang="en-US" sz="1800" b="1" dirty="0" err="1"/>
              <a:t>true,lxmem</a:t>
            </a:r>
            <a:r>
              <a:rPr lang="en-US" sz="1800" b="1" dirty="0"/>
              <a:t>=true -cp target/app.jar </a:t>
            </a:r>
            <a:r>
              <a:rPr lang="en-US" sz="1800" b="1" dirty="0" err="1"/>
              <a:t>com.example.Main</a:t>
            </a:r>
            <a:endParaRPr lang="en-US" sz="1800" b="1" dirty="0"/>
          </a:p>
        </p:txBody>
      </p:sp>
    </p:spTree>
    <p:extLst>
      <p:ext uri="{BB962C8B-B14F-4D97-AF65-F5344CB8AC3E}">
        <p14:creationId xmlns:p14="http://schemas.microsoft.com/office/powerpoint/2010/main" val="1142645003"/>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163448" cy="5256371"/>
          </a:xfrm>
        </p:spPr>
        <p:txBody>
          <a:bodyPr>
            <a:normAutofit/>
          </a:bodyPr>
          <a:lstStyle/>
          <a:p>
            <a:r>
              <a:rPr lang="en-US" b="1">
                <a:latin typeface="+mn-lt"/>
              </a:rPr>
              <a:t>Heroku: BuildPack</a:t>
            </a:r>
            <a:endParaRPr lang="en-US"/>
          </a:p>
        </p:txBody>
      </p:sp>
      <p:graphicFrame>
        <p:nvGraphicFramePr>
          <p:cNvPr id="5" name="Content Placeholder 2">
            <a:extLst>
              <a:ext uri="{FF2B5EF4-FFF2-40B4-BE49-F238E27FC236}">
                <a16:creationId xmlns:a16="http://schemas.microsoft.com/office/drawing/2014/main" id="{DBBAFD54-4EAD-4A84-829C-8E331C026C8E}"/>
              </a:ext>
            </a:extLst>
          </p:cNvPr>
          <p:cNvGraphicFramePr>
            <a:graphicFrameLocks noGrp="1"/>
          </p:cNvGraphicFramePr>
          <p:nvPr>
            <p:ph idx="1"/>
            <p:extLst>
              <p:ext uri="{D42A27DB-BD31-4B8C-83A1-F6EECF244321}">
                <p14:modId xmlns:p14="http://schemas.microsoft.com/office/powerpoint/2010/main" val="2785718274"/>
              </p:ext>
            </p:extLst>
          </p:nvPr>
        </p:nvGraphicFramePr>
        <p:xfrm>
          <a:off x="4515633" y="303591"/>
          <a:ext cx="7531055" cy="6309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370786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Java: Generating Heap Dumps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281790439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Java: Generating Heap Dumps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2177411974"/>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646233" y="4267832"/>
            <a:ext cx="6421720" cy="1297115"/>
          </a:xfrm>
        </p:spPr>
        <p:txBody>
          <a:bodyPr vert="horz" lIns="91440" tIns="45720" rIns="91440" bIns="45720" rtlCol="0" anchor="t">
            <a:noAutofit/>
          </a:bodyPr>
          <a:lstStyle/>
          <a:p>
            <a:r>
              <a:rPr lang="en-US" b="1" kern="1200" dirty="0">
                <a:solidFill>
                  <a:srgbClr val="000000"/>
                </a:solidFill>
                <a:latin typeface="+mj-lt"/>
                <a:ea typeface="+mj-ea"/>
                <a:cs typeface="+mj-cs"/>
              </a:rPr>
              <a:t>Heroku: Eclipse Integration</a:t>
            </a:r>
            <a:endParaRPr lang="en-US" kern="1200" dirty="0">
              <a:solidFill>
                <a:srgbClr val="000000"/>
              </a:solidFill>
              <a:latin typeface="+mj-lt"/>
              <a:ea typeface="+mj-ea"/>
              <a:cs typeface="+mj-cs"/>
            </a:endParaRP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Partial Sun">
            <a:extLst>
              <a:ext uri="{FF2B5EF4-FFF2-40B4-BE49-F238E27FC236}">
                <a16:creationId xmlns:a16="http://schemas.microsoft.com/office/drawing/2014/main" id="{8146947A-44C9-4581-87D0-6166D7B4D6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92936191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36900" y="70003"/>
            <a:ext cx="9687314" cy="1195271"/>
          </a:xfrm>
        </p:spPr>
        <p:txBody>
          <a:bodyPr>
            <a:normAutofit/>
          </a:bodyPr>
          <a:lstStyle/>
          <a:p>
            <a:r>
              <a:rPr lang="en-US" sz="4100" b="1">
                <a:solidFill>
                  <a:srgbClr val="000000"/>
                </a:solidFill>
                <a:latin typeface="+mn-lt"/>
              </a:rPr>
              <a:t>Heroku: Eclipse plugin : war deployment</a:t>
            </a:r>
            <a:endParaRPr lang="en-US" sz="4100" dirty="0">
              <a:solidFill>
                <a:srgbClr val="000000"/>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50253" y="1180214"/>
            <a:ext cx="6291056" cy="4880757"/>
          </a:xfrm>
        </p:spPr>
        <p:txBody>
          <a:bodyPr anchor="ctr">
            <a:normAutofit/>
          </a:bodyPr>
          <a:lstStyle/>
          <a:p>
            <a:pPr marL="514350" indent="-514350">
              <a:buAutoNum type="arabicPeriod"/>
            </a:pPr>
            <a:r>
              <a:rPr lang="en-US" sz="2400" dirty="0">
                <a:solidFill>
                  <a:srgbClr val="000000"/>
                </a:solidFill>
              </a:rPr>
              <a:t>Git clone </a:t>
            </a:r>
            <a:r>
              <a:rPr lang="en-US" sz="2400" dirty="0">
                <a:solidFill>
                  <a:srgbClr val="000000"/>
                </a:solidFill>
                <a:hlinkClick r:id="rId3"/>
              </a:rPr>
              <a:t>https://github.com/vireshku/javawarsample.git</a:t>
            </a:r>
            <a:endParaRPr lang="en-US" sz="2400" dirty="0">
              <a:solidFill>
                <a:srgbClr val="000000"/>
              </a:solidFill>
            </a:endParaRPr>
          </a:p>
          <a:p>
            <a:pPr marL="514350" indent="-514350">
              <a:buAutoNum type="arabicPeriod"/>
            </a:pPr>
            <a:r>
              <a:rPr lang="en-US" sz="2400" dirty="0">
                <a:solidFill>
                  <a:srgbClr val="000000"/>
                </a:solidFill>
              </a:rPr>
              <a:t>Heroku create</a:t>
            </a:r>
          </a:p>
          <a:p>
            <a:pPr marL="514350" indent="-514350">
              <a:buAutoNum type="arabicPeriod"/>
            </a:pPr>
            <a:r>
              <a:rPr lang="en-US" sz="2400" dirty="0">
                <a:solidFill>
                  <a:srgbClr val="000000"/>
                </a:solidFill>
              </a:rPr>
              <a:t>From the eclipse:</a:t>
            </a:r>
          </a:p>
          <a:p>
            <a:pPr lvl="1"/>
            <a:r>
              <a:rPr lang="en-US" dirty="0">
                <a:solidFill>
                  <a:srgbClr val="000000"/>
                </a:solidFill>
              </a:rPr>
              <a:t>Run as maven build with the goal</a:t>
            </a:r>
          </a:p>
          <a:p>
            <a:pPr lvl="1"/>
            <a:r>
              <a:rPr lang="en-US" dirty="0" err="1">
                <a:solidFill>
                  <a:srgbClr val="000000"/>
                </a:solidFill>
              </a:rPr>
              <a:t>Heroku:deploy-war</a:t>
            </a:r>
            <a:endParaRPr lang="en-US" dirty="0">
              <a:solidFill>
                <a:srgbClr val="000000"/>
              </a:solidFill>
            </a:endParaRPr>
          </a:p>
          <a:p>
            <a:pPr lvl="1"/>
            <a:r>
              <a:rPr lang="en-US" dirty="0">
                <a:solidFill>
                  <a:srgbClr val="000000"/>
                </a:solidFill>
              </a:rPr>
              <a:t>Set up HEROKU_API_KEY environment variable.</a:t>
            </a:r>
          </a:p>
          <a:p>
            <a:pPr lvl="1"/>
            <a:r>
              <a:rPr lang="en-US" dirty="0" err="1">
                <a:solidFill>
                  <a:srgbClr val="000000"/>
                </a:solidFill>
              </a:rPr>
              <a:t>heroku</a:t>
            </a:r>
            <a:r>
              <a:rPr lang="en-US" dirty="0">
                <a:solidFill>
                  <a:srgbClr val="000000"/>
                </a:solidFill>
              </a:rPr>
              <a:t> </a:t>
            </a:r>
            <a:r>
              <a:rPr lang="en-US" dirty="0" err="1">
                <a:solidFill>
                  <a:srgbClr val="000000"/>
                </a:solidFill>
              </a:rPr>
              <a:t>auth:token</a:t>
            </a:r>
            <a:endParaRPr lang="en-US" dirty="0">
              <a:solidFill>
                <a:srgbClr val="000000"/>
              </a:solidFill>
            </a:endParaRPr>
          </a:p>
          <a:p>
            <a:pPr marL="514350" lvl="1" indent="-514350">
              <a:spcBef>
                <a:spcPts val="1000"/>
              </a:spcBef>
              <a:buAutoNum type="arabicPeriod" startAt="4"/>
            </a:pPr>
            <a:r>
              <a:rPr lang="en-US" dirty="0">
                <a:solidFill>
                  <a:srgbClr val="000000"/>
                </a:solidFill>
              </a:rPr>
              <a:t>Heroku open –a [app-name]</a:t>
            </a:r>
          </a:p>
          <a:p>
            <a:pPr marL="514350" lvl="1" indent="-514350">
              <a:spcBef>
                <a:spcPts val="1000"/>
              </a:spcBef>
              <a:buAutoNum type="arabicPeriod" startAt="4"/>
            </a:pPr>
            <a:r>
              <a:rPr lang="en-US" dirty="0">
                <a:solidFill>
                  <a:srgbClr val="000000"/>
                </a:solidFill>
              </a:rPr>
              <a:t>Add the plugin:</a:t>
            </a:r>
          </a:p>
          <a:p>
            <a:pPr marL="0" lvl="1" indent="0">
              <a:spcBef>
                <a:spcPts val="1000"/>
              </a:spcBef>
              <a:buNone/>
            </a:pPr>
            <a:endParaRPr lang="en-US" dirty="0">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Partial Sun">
            <a:extLst>
              <a:ext uri="{FF2B5EF4-FFF2-40B4-BE49-F238E27FC236}">
                <a16:creationId xmlns:a16="http://schemas.microsoft.com/office/drawing/2014/main" id="{0D2DC371-58F0-4FDC-8F3D-204C22FFC6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1726" y="1629089"/>
            <a:ext cx="3620021" cy="3620021"/>
          </a:xfrm>
          <a:prstGeom prst="rect">
            <a:avLst/>
          </a:prstGeom>
        </p:spPr>
      </p:pic>
      <p:sp>
        <p:nvSpPr>
          <p:cNvPr id="4" name="TextBox 3">
            <a:extLst>
              <a:ext uri="{FF2B5EF4-FFF2-40B4-BE49-F238E27FC236}">
                <a16:creationId xmlns:a16="http://schemas.microsoft.com/office/drawing/2014/main" id="{D3808221-B4A2-40A9-AEB0-637E7BEFBD03}"/>
              </a:ext>
            </a:extLst>
          </p:cNvPr>
          <p:cNvSpPr txBox="1"/>
          <p:nvPr/>
        </p:nvSpPr>
        <p:spPr>
          <a:xfrm>
            <a:off x="5998110" y="5228911"/>
            <a:ext cx="5464894" cy="1477328"/>
          </a:xfrm>
          <a:prstGeom prst="rect">
            <a:avLst/>
          </a:prstGeom>
          <a:solidFill>
            <a:srgbClr val="0099FF"/>
          </a:solidFill>
        </p:spPr>
        <p:txBody>
          <a:bodyPr wrap="none" rtlCol="0">
            <a:spAutoFit/>
          </a:bodyPr>
          <a:lstStyle/>
          <a:p>
            <a:r>
              <a:rPr lang="en-US" b="1"/>
              <a:t>&lt;plugin&gt;</a:t>
            </a:r>
          </a:p>
          <a:p>
            <a:r>
              <a:rPr lang="en-US" b="1"/>
              <a:t>	&lt;groupId&gt;com.heroku.sdk&lt;/groupId&gt;</a:t>
            </a:r>
          </a:p>
          <a:p>
            <a:r>
              <a:rPr lang="en-US" b="1"/>
              <a:t>	&lt;artifactId&gt;heroku-maven-plugin&lt;/artifactId&gt;</a:t>
            </a:r>
          </a:p>
          <a:p>
            <a:r>
              <a:rPr lang="en-US" b="1"/>
              <a:t>	&lt;version&gt;3.0.2&lt;/version&gt;</a:t>
            </a:r>
          </a:p>
          <a:p>
            <a:r>
              <a:rPr lang="en-US" b="1"/>
              <a:t> &lt;/plugin&gt;</a:t>
            </a:r>
            <a:endParaRPr lang="en-US" b="1" dirty="0"/>
          </a:p>
        </p:txBody>
      </p:sp>
    </p:spTree>
    <p:extLst>
      <p:ext uri="{BB962C8B-B14F-4D97-AF65-F5344CB8AC3E}">
        <p14:creationId xmlns:p14="http://schemas.microsoft.com/office/powerpoint/2010/main" val="306168417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36900" y="70003"/>
            <a:ext cx="9687314" cy="1195271"/>
          </a:xfrm>
        </p:spPr>
        <p:txBody>
          <a:bodyPr>
            <a:normAutofit/>
          </a:bodyPr>
          <a:lstStyle/>
          <a:p>
            <a:r>
              <a:rPr lang="en-US" sz="4100" b="1" dirty="0">
                <a:solidFill>
                  <a:srgbClr val="000000"/>
                </a:solidFill>
                <a:latin typeface="+mn-lt"/>
              </a:rPr>
              <a:t>Heroku: Eclipse plugin : Jar deployment</a:t>
            </a:r>
            <a:endParaRPr lang="en-US" sz="4100" dirty="0">
              <a:solidFill>
                <a:srgbClr val="000000"/>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50253" y="1180214"/>
            <a:ext cx="7035068" cy="4880757"/>
          </a:xfrm>
        </p:spPr>
        <p:txBody>
          <a:bodyPr anchor="ctr">
            <a:normAutofit/>
          </a:bodyPr>
          <a:lstStyle/>
          <a:p>
            <a:pPr marL="514350" indent="-514350">
              <a:buAutoNum type="arabicPeriod"/>
            </a:pPr>
            <a:r>
              <a:rPr lang="en-US" sz="2400" dirty="0">
                <a:solidFill>
                  <a:srgbClr val="000000"/>
                </a:solidFill>
              </a:rPr>
              <a:t>Git clone </a:t>
            </a:r>
            <a:r>
              <a:rPr lang="en-US" sz="2400" dirty="0">
                <a:hlinkClick r:id="rId2"/>
              </a:rPr>
              <a:t>https://github.com/vireshku/springpeople.git</a:t>
            </a:r>
            <a:endParaRPr lang="en-US" sz="2400" dirty="0"/>
          </a:p>
          <a:p>
            <a:pPr marL="514350" indent="-514350">
              <a:buAutoNum type="arabicPeriod"/>
            </a:pPr>
            <a:r>
              <a:rPr lang="en-US" sz="2400" dirty="0">
                <a:solidFill>
                  <a:srgbClr val="000000"/>
                </a:solidFill>
              </a:rPr>
              <a:t>Heroku create</a:t>
            </a:r>
          </a:p>
          <a:p>
            <a:pPr marL="514350" indent="-514350">
              <a:buAutoNum type="arabicPeriod"/>
            </a:pPr>
            <a:r>
              <a:rPr lang="en-US" sz="2400" dirty="0">
                <a:solidFill>
                  <a:srgbClr val="000000"/>
                </a:solidFill>
              </a:rPr>
              <a:t>From the eclipse:</a:t>
            </a:r>
          </a:p>
          <a:p>
            <a:pPr lvl="1"/>
            <a:r>
              <a:rPr lang="en-US" dirty="0">
                <a:solidFill>
                  <a:srgbClr val="000000"/>
                </a:solidFill>
              </a:rPr>
              <a:t>Run as maven build with the goal</a:t>
            </a:r>
          </a:p>
          <a:p>
            <a:pPr lvl="1"/>
            <a:r>
              <a:rPr lang="en-US" dirty="0" err="1">
                <a:solidFill>
                  <a:srgbClr val="000000"/>
                </a:solidFill>
              </a:rPr>
              <a:t>Heroku:deploy</a:t>
            </a:r>
            <a:endParaRPr lang="en-US" dirty="0">
              <a:solidFill>
                <a:srgbClr val="000000"/>
              </a:solidFill>
            </a:endParaRPr>
          </a:p>
          <a:p>
            <a:pPr lvl="1"/>
            <a:r>
              <a:rPr lang="en-US" dirty="0">
                <a:solidFill>
                  <a:srgbClr val="000000"/>
                </a:solidFill>
              </a:rPr>
              <a:t>Set up HEROKU_API_KEY environment variable.</a:t>
            </a:r>
          </a:p>
          <a:p>
            <a:pPr lvl="1"/>
            <a:r>
              <a:rPr lang="en-US" dirty="0" err="1">
                <a:solidFill>
                  <a:srgbClr val="000000"/>
                </a:solidFill>
              </a:rPr>
              <a:t>heroku</a:t>
            </a:r>
            <a:r>
              <a:rPr lang="en-US" dirty="0">
                <a:solidFill>
                  <a:srgbClr val="000000"/>
                </a:solidFill>
              </a:rPr>
              <a:t> </a:t>
            </a:r>
            <a:r>
              <a:rPr lang="en-US" dirty="0" err="1">
                <a:solidFill>
                  <a:srgbClr val="000000"/>
                </a:solidFill>
              </a:rPr>
              <a:t>auth:token</a:t>
            </a:r>
            <a:endParaRPr lang="en-US" dirty="0">
              <a:solidFill>
                <a:srgbClr val="000000"/>
              </a:solidFill>
            </a:endParaRPr>
          </a:p>
          <a:p>
            <a:pPr marL="514350" lvl="1" indent="-514350">
              <a:spcBef>
                <a:spcPts val="1000"/>
              </a:spcBef>
              <a:buAutoNum type="arabicPeriod" startAt="4"/>
            </a:pPr>
            <a:r>
              <a:rPr lang="en-US" dirty="0">
                <a:solidFill>
                  <a:srgbClr val="000000"/>
                </a:solidFill>
              </a:rPr>
              <a:t>Heroku open –a [app-name]</a:t>
            </a:r>
          </a:p>
          <a:p>
            <a:pPr marL="514350" lvl="1" indent="-514350">
              <a:spcBef>
                <a:spcPts val="1000"/>
              </a:spcBef>
              <a:buAutoNum type="arabicPeriod" startAt="4"/>
            </a:pPr>
            <a:r>
              <a:rPr lang="en-US" dirty="0">
                <a:solidFill>
                  <a:srgbClr val="000000"/>
                </a:solidFill>
              </a:rPr>
              <a:t>Add the plugin:</a:t>
            </a:r>
          </a:p>
          <a:p>
            <a:pPr marL="0" lvl="1" indent="0">
              <a:spcBef>
                <a:spcPts val="1000"/>
              </a:spcBef>
              <a:buNone/>
            </a:pPr>
            <a:endParaRPr lang="en-US" dirty="0">
              <a:solidFill>
                <a:srgbClr val="000000"/>
              </a:solidFill>
            </a:endParaRPr>
          </a:p>
        </p:txBody>
      </p:sp>
      <p:pic>
        <p:nvPicPr>
          <p:cNvPr id="7" name="Graphic 6" descr="Partial Sun">
            <a:extLst>
              <a:ext uri="{FF2B5EF4-FFF2-40B4-BE49-F238E27FC236}">
                <a16:creationId xmlns:a16="http://schemas.microsoft.com/office/drawing/2014/main" id="{0D2DC371-58F0-4FDC-8F3D-204C22FFC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4" name="TextBox 3">
            <a:extLst>
              <a:ext uri="{FF2B5EF4-FFF2-40B4-BE49-F238E27FC236}">
                <a16:creationId xmlns:a16="http://schemas.microsoft.com/office/drawing/2014/main" id="{D3808221-B4A2-40A9-AEB0-637E7BEFBD03}"/>
              </a:ext>
            </a:extLst>
          </p:cNvPr>
          <p:cNvSpPr txBox="1"/>
          <p:nvPr/>
        </p:nvSpPr>
        <p:spPr>
          <a:xfrm>
            <a:off x="5998110" y="5228911"/>
            <a:ext cx="5464894" cy="1477328"/>
          </a:xfrm>
          <a:prstGeom prst="rect">
            <a:avLst/>
          </a:prstGeom>
          <a:solidFill>
            <a:srgbClr val="0099FF"/>
          </a:solidFill>
        </p:spPr>
        <p:txBody>
          <a:bodyPr wrap="none" rtlCol="0">
            <a:spAutoFit/>
          </a:bodyPr>
          <a:lstStyle/>
          <a:p>
            <a:r>
              <a:rPr lang="en-US" b="1"/>
              <a:t>&lt;plugin&gt;</a:t>
            </a:r>
          </a:p>
          <a:p>
            <a:r>
              <a:rPr lang="en-US" b="1"/>
              <a:t>	&lt;groupId&gt;com.heroku.sdk&lt;/groupId&gt;</a:t>
            </a:r>
          </a:p>
          <a:p>
            <a:r>
              <a:rPr lang="en-US" b="1"/>
              <a:t>	&lt;artifactId&gt;heroku-maven-plugin&lt;/artifactId&gt;</a:t>
            </a:r>
          </a:p>
          <a:p>
            <a:r>
              <a:rPr lang="en-US" b="1"/>
              <a:t>	&lt;version&gt;3.0.2&lt;/version&gt;</a:t>
            </a:r>
          </a:p>
          <a:p>
            <a:r>
              <a:rPr lang="en-US" b="1"/>
              <a:t> &lt;/plugin&gt;</a:t>
            </a:r>
            <a:endParaRPr lang="en-US" b="1" dirty="0"/>
          </a:p>
        </p:txBody>
      </p:sp>
    </p:spTree>
    <p:extLst>
      <p:ext uri="{BB962C8B-B14F-4D97-AF65-F5344CB8AC3E}">
        <p14:creationId xmlns:p14="http://schemas.microsoft.com/office/powerpoint/2010/main" val="3479965526"/>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Eclipse plugin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590400795"/>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Eclipse plugin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3366163162"/>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Eclipse plugin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p>
        </p:txBody>
      </p:sp>
    </p:spTree>
    <p:extLst>
      <p:ext uri="{BB962C8B-B14F-4D97-AF65-F5344CB8AC3E}">
        <p14:creationId xmlns:p14="http://schemas.microsoft.com/office/powerpoint/2010/main" val="1988504380"/>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5400" b="1" kern="1200" dirty="0">
                <a:solidFill>
                  <a:schemeClr val="tx1"/>
                </a:solidFill>
                <a:latin typeface="+mj-lt"/>
                <a:ea typeface="+mj-ea"/>
                <a:cs typeface="+mj-cs"/>
              </a:rPr>
              <a:t>Heroku:</a:t>
            </a:r>
            <a:br>
              <a:rPr lang="en-US" sz="5400" b="1" kern="1200" dirty="0">
                <a:solidFill>
                  <a:schemeClr val="tx1"/>
                </a:solidFill>
                <a:latin typeface="+mj-lt"/>
                <a:ea typeface="+mj-ea"/>
                <a:cs typeface="+mj-cs"/>
              </a:rPr>
            </a:br>
            <a:r>
              <a:rPr lang="en-US" sz="5400" b="1" kern="1200" dirty="0">
                <a:solidFill>
                  <a:schemeClr val="tx1"/>
                </a:solidFill>
                <a:latin typeface="+mj-lt"/>
                <a:ea typeface="+mj-ea"/>
                <a:cs typeface="+mj-cs"/>
              </a:rPr>
              <a:t>Synchronize data to PG with Change Data Capture</a:t>
            </a:r>
            <a:endParaRPr lang="en-US" sz="5400" kern="1200" dirty="0">
              <a:solidFill>
                <a:schemeClr val="tx1"/>
              </a:solidFill>
              <a:latin typeface="+mj-lt"/>
              <a:ea typeface="+mj-ea"/>
              <a:cs typeface="+mj-cs"/>
            </a:endParaRPr>
          </a:p>
        </p:txBody>
      </p:sp>
      <p:pic>
        <p:nvPicPr>
          <p:cNvPr id="7" name="Content Placeholder 6" descr="Database">
            <a:extLst>
              <a:ext uri="{FF2B5EF4-FFF2-40B4-BE49-F238E27FC236}">
                <a16:creationId xmlns:a16="http://schemas.microsoft.com/office/drawing/2014/main" id="{BE5407A0-DBA6-4F3B-968A-88BE58443B3F}"/>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599139" y="1654139"/>
            <a:ext cx="3044751" cy="3044751"/>
          </a:xfrm>
          <a:prstGeom prst="rect">
            <a:avLst/>
          </a:prstGeom>
        </p:spPr>
      </p:pic>
    </p:spTree>
    <p:extLst>
      <p:ext uri="{BB962C8B-B14F-4D97-AF65-F5344CB8AC3E}">
        <p14:creationId xmlns:p14="http://schemas.microsoft.com/office/powerpoint/2010/main" val="119635178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F3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b="1">
                <a:solidFill>
                  <a:srgbClr val="FFFFFF"/>
                </a:solidFill>
              </a:rPr>
              <a:t>Heroku: Connect</a:t>
            </a:r>
            <a:endParaRPr lang="en-US" sz="3600">
              <a:solidFill>
                <a:srgbClr val="FFFFFF"/>
              </a:solidFill>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81C506-1F40-42D9-9C61-5C67ED4DFCE7}"/>
              </a:ext>
            </a:extLst>
          </p:cNvPr>
          <p:cNvPicPr>
            <a:picLocks noChangeAspect="1"/>
          </p:cNvPicPr>
          <p:nvPr/>
        </p:nvPicPr>
        <p:blipFill rotWithShape="1">
          <a:blip r:embed="rId2"/>
          <a:srcRect b="8361"/>
          <a:stretch/>
        </p:blipFill>
        <p:spPr>
          <a:xfrm>
            <a:off x="976251" y="942538"/>
            <a:ext cx="7163222" cy="4808332"/>
          </a:xfrm>
          <a:prstGeom prst="rect">
            <a:avLst/>
          </a:prstGeom>
          <a:effectLst/>
        </p:spPr>
      </p:pic>
    </p:spTree>
    <p:extLst>
      <p:ext uri="{BB962C8B-B14F-4D97-AF65-F5344CB8AC3E}">
        <p14:creationId xmlns:p14="http://schemas.microsoft.com/office/powerpoint/2010/main" val="95868188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214700"/>
            <a:ext cx="10905066" cy="744344"/>
          </a:xfrm>
        </p:spPr>
        <p:txBody>
          <a:bodyPr>
            <a:normAutofit/>
          </a:bodyPr>
          <a:lstStyle/>
          <a:p>
            <a:r>
              <a:rPr lang="en-US" sz="3600" b="1" dirty="0">
                <a:latin typeface="+mn-lt"/>
              </a:rPr>
              <a:t>Heroku: </a:t>
            </a:r>
            <a:r>
              <a:rPr lang="en-US" sz="3600" b="1" dirty="0" err="1">
                <a:latin typeface="+mn-lt"/>
              </a:rPr>
              <a:t>BuildPack</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233377"/>
            <a:ext cx="11221184" cy="4943586"/>
          </a:xfrm>
        </p:spPr>
        <p:txBody>
          <a:bodyPr>
            <a:normAutofit lnSpcReduction="10000"/>
          </a:bodyPr>
          <a:lstStyle/>
          <a:p>
            <a:pPr marL="0" indent="0">
              <a:buNone/>
            </a:pPr>
            <a:r>
              <a:rPr lang="en-US" sz="2400" b="1" dirty="0">
                <a:latin typeface="Arial" panose="020B0604020202020204" pitchFamily="34" charset="0"/>
              </a:rPr>
              <a:t>Detection failure</a:t>
            </a:r>
          </a:p>
          <a:p>
            <a:pPr marL="457200" lvl="1" indent="0">
              <a:buNone/>
            </a:pPr>
            <a:r>
              <a:rPr lang="en-US" dirty="0">
                <a:latin typeface="Arial" panose="020B0604020202020204" pitchFamily="34" charset="0"/>
              </a:rPr>
              <a:t>If the configured </a:t>
            </a:r>
            <a:r>
              <a:rPr lang="en-US" dirty="0" err="1">
                <a:latin typeface="Arial" panose="020B0604020202020204" pitchFamily="34" charset="0"/>
              </a:rPr>
              <a:t>buildpack</a:t>
            </a:r>
            <a:r>
              <a:rPr lang="en-US" dirty="0">
                <a:latin typeface="Arial" panose="020B0604020202020204" pitchFamily="34" charset="0"/>
              </a:rPr>
              <a:t> cannot handle your application (as determined by its detection script), you will receive an error. </a:t>
            </a:r>
          </a:p>
          <a:p>
            <a:pPr marL="457200" lvl="1" indent="0">
              <a:buNone/>
            </a:pPr>
            <a:endParaRPr lang="en-US" dirty="0">
              <a:latin typeface="Arial" panose="020B0604020202020204" pitchFamily="34" charset="0"/>
            </a:endParaRPr>
          </a:p>
          <a:p>
            <a:pPr marL="457200" lvl="1" indent="0">
              <a:buNone/>
            </a:pPr>
            <a:r>
              <a:rPr lang="en-US" b="1" dirty="0">
                <a:latin typeface="Arial" panose="020B0604020202020204" pitchFamily="34" charset="0"/>
              </a:rPr>
              <a:t>For example</a:t>
            </a:r>
            <a:r>
              <a:rPr lang="en-US" dirty="0">
                <a:latin typeface="Arial" panose="020B0604020202020204" pitchFamily="34" charset="0"/>
              </a:rPr>
              <a:t>, Heroku’s Ruby </a:t>
            </a:r>
            <a:r>
              <a:rPr lang="en-US" dirty="0" err="1">
                <a:latin typeface="Arial" panose="020B0604020202020204" pitchFamily="34" charset="0"/>
              </a:rPr>
              <a:t>buildpack</a:t>
            </a:r>
            <a:r>
              <a:rPr lang="en-US" dirty="0">
                <a:latin typeface="Arial" panose="020B0604020202020204" pitchFamily="34" charset="0"/>
              </a:rPr>
              <a:t> expects a </a:t>
            </a:r>
            <a:r>
              <a:rPr lang="en-US" dirty="0" err="1">
                <a:latin typeface="Arial" panose="020B0604020202020204" pitchFamily="34" charset="0"/>
              </a:rPr>
              <a:t>Gemfile</a:t>
            </a:r>
            <a:r>
              <a:rPr lang="en-US" dirty="0">
                <a:latin typeface="Arial" panose="020B0604020202020204" pitchFamily="34" charset="0"/>
              </a:rPr>
              <a:t> to be present in the root folder of an application to correctly identify its type, but if the </a:t>
            </a:r>
            <a:r>
              <a:rPr lang="en-US" dirty="0" err="1">
                <a:latin typeface="Arial" panose="020B0604020202020204" pitchFamily="34" charset="0"/>
              </a:rPr>
              <a:t>buildpack</a:t>
            </a:r>
            <a:r>
              <a:rPr lang="en-US" dirty="0">
                <a:latin typeface="Arial" panose="020B0604020202020204" pitchFamily="34" charset="0"/>
              </a:rPr>
              <a:t> of an application is set to </a:t>
            </a:r>
            <a:r>
              <a:rPr lang="en-US" dirty="0" err="1">
                <a:latin typeface="Arial" panose="020B0604020202020204" pitchFamily="34" charset="0"/>
              </a:rPr>
              <a:t>heroku</a:t>
            </a:r>
            <a:r>
              <a:rPr lang="en-US" dirty="0">
                <a:latin typeface="Arial" panose="020B0604020202020204" pitchFamily="34" charset="0"/>
              </a:rPr>
              <a:t>/ruby and no </a:t>
            </a:r>
            <a:r>
              <a:rPr lang="en-US" dirty="0" err="1">
                <a:latin typeface="Arial" panose="020B0604020202020204" pitchFamily="34" charset="0"/>
              </a:rPr>
              <a:t>Gemfile</a:t>
            </a:r>
            <a:r>
              <a:rPr lang="en-US" dirty="0">
                <a:latin typeface="Arial" panose="020B0604020202020204" pitchFamily="34" charset="0"/>
              </a:rPr>
              <a:t> is present, the application will fail to build.</a:t>
            </a:r>
          </a:p>
          <a:p>
            <a:pPr marL="457200" lvl="1" indent="0">
              <a:buNone/>
            </a:pPr>
            <a:endParaRPr lang="en-US" dirty="0">
              <a:latin typeface="Arial" panose="020B0604020202020204" pitchFamily="34" charset="0"/>
            </a:endParaRPr>
          </a:p>
          <a:p>
            <a:pPr marL="0" lvl="1" indent="0">
              <a:spcBef>
                <a:spcPts val="1000"/>
              </a:spcBef>
              <a:buNone/>
            </a:pPr>
            <a:r>
              <a:rPr lang="en-US" b="1" dirty="0">
                <a:latin typeface="Arial" panose="020B0604020202020204" pitchFamily="34" charset="0"/>
              </a:rPr>
              <a:t>Default </a:t>
            </a:r>
            <a:r>
              <a:rPr lang="en-US" b="1" dirty="0" err="1">
                <a:latin typeface="Arial" panose="020B0604020202020204" pitchFamily="34" charset="0"/>
              </a:rPr>
              <a:t>BuildPack</a:t>
            </a:r>
            <a:endParaRPr lang="en-US" b="1" dirty="0">
              <a:latin typeface="Arial" panose="020B0604020202020204" pitchFamily="34" charset="0"/>
            </a:endParaRPr>
          </a:p>
          <a:p>
            <a:pPr marL="0" lvl="1" indent="0">
              <a:spcBef>
                <a:spcPts val="1000"/>
              </a:spcBef>
              <a:buNone/>
            </a:pPr>
            <a:r>
              <a:rPr lang="en-US" dirty="0">
                <a:latin typeface="Arial" panose="020B0604020202020204" pitchFamily="34" charset="0"/>
              </a:rPr>
              <a:t>	You can return to using your app’s default Heroku </a:t>
            </a:r>
            <a:r>
              <a:rPr lang="en-US" dirty="0" err="1">
                <a:latin typeface="Arial" panose="020B0604020202020204" pitchFamily="34" charset="0"/>
              </a:rPr>
              <a:t>buildpack</a:t>
            </a:r>
            <a:r>
              <a:rPr lang="en-US" dirty="0">
                <a:latin typeface="Arial" panose="020B0604020202020204" pitchFamily="34" charset="0"/>
              </a:rPr>
              <a:t> with the following command:</a:t>
            </a:r>
          </a:p>
          <a:p>
            <a:pPr marL="0" lvl="1" indent="0">
              <a:spcBef>
                <a:spcPts val="1000"/>
              </a:spcBef>
              <a:buNone/>
            </a:pPr>
            <a:r>
              <a:rPr lang="en-US" dirty="0">
                <a:latin typeface="Arial" panose="020B0604020202020204" pitchFamily="34" charset="0"/>
              </a:rPr>
              <a:t>	$ </a:t>
            </a:r>
            <a:r>
              <a:rPr lang="en-US" dirty="0" err="1">
                <a:latin typeface="Arial" panose="020B0604020202020204" pitchFamily="34" charset="0"/>
              </a:rPr>
              <a:t>heroku</a:t>
            </a:r>
            <a:r>
              <a:rPr lang="en-US" dirty="0">
                <a:latin typeface="Arial" panose="020B0604020202020204" pitchFamily="34" charset="0"/>
              </a:rPr>
              <a:t> </a:t>
            </a:r>
            <a:r>
              <a:rPr lang="en-US" dirty="0" err="1">
                <a:latin typeface="Arial" panose="020B0604020202020204" pitchFamily="34" charset="0"/>
              </a:rPr>
              <a:t>buildpacks:clear</a:t>
            </a:r>
            <a:endParaRPr lang="en-US" dirty="0">
              <a:latin typeface="Arial" panose="020B0604020202020204" pitchFamily="34" charset="0"/>
            </a:endParaRPr>
          </a:p>
        </p:txBody>
      </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81637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BuildPack</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i="1" dirty="0">
              <a:solidFill>
                <a:srgbClr val="202122"/>
              </a:solidFill>
              <a:latin typeface="Arial" panose="020B0604020202020204" pitchFamily="34" charset="0"/>
            </a:endParaRPr>
          </a:p>
        </p:txBody>
      </p:sp>
    </p:spTree>
    <p:extLst>
      <p:ext uri="{BB962C8B-B14F-4D97-AF65-F5344CB8AC3E}">
        <p14:creationId xmlns:p14="http://schemas.microsoft.com/office/powerpoint/2010/main" val="418749334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b="1" dirty="0"/>
              <a:t>Heroku: </a:t>
            </a:r>
            <a:r>
              <a:rPr lang="en-US" sz="5400" b="1" dirty="0" err="1"/>
              <a:t>BuildPack</a:t>
            </a:r>
            <a:endParaRPr lang="en-US" sz="5400" dirty="0"/>
          </a:p>
        </p:txBody>
      </p:sp>
      <p:sp>
        <p:nvSpPr>
          <p:cNvPr id="19"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00AD86C-1AAE-4016-AE89-FA743FD49110}"/>
              </a:ext>
            </a:extLst>
          </p:cNvPr>
          <p:cNvPicPr>
            <a:picLocks noGrp="1" noChangeAspect="1"/>
          </p:cNvPicPr>
          <p:nvPr>
            <p:ph idx="1"/>
          </p:nvPr>
        </p:nvPicPr>
        <p:blipFill rotWithShape="1">
          <a:blip r:embed="rId2"/>
          <a:srcRect t="7096" r="-1" b="13671"/>
          <a:stretch/>
        </p:blipFill>
        <p:spPr>
          <a:xfrm>
            <a:off x="733507" y="666728"/>
            <a:ext cx="5536001" cy="5465791"/>
          </a:xfrm>
          <a:prstGeom prst="rect">
            <a:avLst/>
          </a:prstGeom>
        </p:spPr>
      </p:pic>
      <p:grpSp>
        <p:nvGrpSpPr>
          <p:cNvPr id="21"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501870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6901193" cy="1135737"/>
          </a:xfrm>
        </p:spPr>
        <p:txBody>
          <a:bodyPr>
            <a:normAutofit/>
          </a:bodyPr>
          <a:lstStyle/>
          <a:p>
            <a:r>
              <a:rPr lang="en-US" sz="3600" b="1" dirty="0">
                <a:latin typeface="+mn-lt"/>
              </a:rPr>
              <a:t>Heroku: What is Slug</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2337" y="1345914"/>
            <a:ext cx="8363164" cy="5190351"/>
          </a:xfrm>
        </p:spPr>
        <p:txBody>
          <a:bodyPr>
            <a:normAutofit lnSpcReduction="10000"/>
          </a:bodyPr>
          <a:lstStyle/>
          <a:p>
            <a:pPr marL="0" indent="0">
              <a:buNone/>
            </a:pPr>
            <a:r>
              <a:rPr lang="en-US" sz="2400" b="1" dirty="0">
                <a:latin typeface="Arial" panose="020B0604020202020204" pitchFamily="34" charset="0"/>
              </a:rPr>
              <a:t>A slug</a:t>
            </a:r>
            <a:r>
              <a:rPr lang="en-US" sz="2400" dirty="0">
                <a:latin typeface="Arial" panose="020B0604020202020204" pitchFamily="34" charset="0"/>
              </a:rPr>
              <a:t> is a bundle of your </a:t>
            </a:r>
          </a:p>
          <a:p>
            <a:pPr marL="514350" indent="-514350">
              <a:buAutoNum type="arabicPeriod"/>
            </a:pPr>
            <a:r>
              <a:rPr lang="en-US" sz="2400" dirty="0">
                <a:solidFill>
                  <a:schemeClr val="accent2">
                    <a:lumMod val="50000"/>
                  </a:schemeClr>
                </a:solidFill>
                <a:latin typeface="Arial" panose="020B0604020202020204" pitchFamily="34" charset="0"/>
              </a:rPr>
              <a:t>source, </a:t>
            </a:r>
          </a:p>
          <a:p>
            <a:pPr marL="514350" indent="-514350">
              <a:buAutoNum type="arabicPeriod"/>
            </a:pPr>
            <a:r>
              <a:rPr lang="en-US" sz="2400" dirty="0">
                <a:solidFill>
                  <a:schemeClr val="accent2">
                    <a:lumMod val="50000"/>
                  </a:schemeClr>
                </a:solidFill>
                <a:latin typeface="Arial" panose="020B0604020202020204" pitchFamily="34" charset="0"/>
              </a:rPr>
              <a:t>fetched dependencies, </a:t>
            </a:r>
          </a:p>
          <a:p>
            <a:pPr marL="514350" indent="-514350">
              <a:buAutoNum type="arabicPeriod"/>
            </a:pPr>
            <a:r>
              <a:rPr lang="en-US" sz="2400" dirty="0">
                <a:solidFill>
                  <a:schemeClr val="accent2">
                    <a:lumMod val="50000"/>
                  </a:schemeClr>
                </a:solidFill>
                <a:latin typeface="Arial" panose="020B0604020202020204" pitchFamily="34" charset="0"/>
              </a:rPr>
              <a:t>the language runtime, and </a:t>
            </a:r>
          </a:p>
          <a:p>
            <a:pPr marL="514350" indent="-514350">
              <a:buAutoNum type="arabicPeriod"/>
            </a:pPr>
            <a:r>
              <a:rPr lang="en-US" sz="2400" dirty="0">
                <a:solidFill>
                  <a:schemeClr val="accent2">
                    <a:lumMod val="50000"/>
                  </a:schemeClr>
                </a:solidFill>
                <a:latin typeface="Arial" panose="020B0604020202020204" pitchFamily="34" charset="0"/>
              </a:rPr>
              <a:t>compiled/generated output of the build system - ready for execution.</a:t>
            </a:r>
          </a:p>
          <a:p>
            <a:pPr marL="0" indent="0">
              <a:buNone/>
            </a:pPr>
            <a:endParaRPr lang="en-US" sz="2400" dirty="0">
              <a:latin typeface="Arial" panose="020B0604020202020204" pitchFamily="34" charset="0"/>
            </a:endParaRPr>
          </a:p>
          <a:p>
            <a:r>
              <a:rPr lang="en-US" sz="2400" dirty="0">
                <a:latin typeface="Arial" panose="020B0604020202020204" pitchFamily="34" charset="0"/>
              </a:rPr>
              <a:t>These slugs are a fundamental aspect of what happens during application execution.</a:t>
            </a:r>
          </a:p>
          <a:p>
            <a:endParaRPr lang="en-US" sz="2400" dirty="0">
              <a:latin typeface="Arial" panose="020B0604020202020204" pitchFamily="34" charset="0"/>
            </a:endParaRPr>
          </a:p>
          <a:p>
            <a:r>
              <a:rPr lang="en-US" sz="2400" dirty="0">
                <a:latin typeface="Arial" panose="020B0604020202020204" pitchFamily="34" charset="0"/>
              </a:rPr>
              <a:t>They contain your compiled, assembled application - ready to run - together with the instructions (the Procfile) of what you may want to execute.</a:t>
            </a: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resentation with Checklist">
            <a:extLst>
              <a:ext uri="{FF2B5EF4-FFF2-40B4-BE49-F238E27FC236}">
                <a16:creationId xmlns:a16="http://schemas.microsoft.com/office/drawing/2014/main" id="{3517EA89-2393-4AC7-BC6E-48F7434E48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2205" y="1714668"/>
            <a:ext cx="3428663" cy="3428663"/>
          </a:xfrm>
          <a:prstGeom prst="rect">
            <a:avLst/>
          </a:prstGeom>
        </p:spPr>
      </p:pic>
      <p:grpSp>
        <p:nvGrpSpPr>
          <p:cNvPr id="18" name="Group 17">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19">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39273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1378" y="320675"/>
            <a:ext cx="11407487" cy="1325563"/>
          </a:xfrm>
        </p:spPr>
        <p:txBody>
          <a:bodyPr>
            <a:normAutofit/>
          </a:bodyPr>
          <a:lstStyle/>
          <a:p>
            <a:r>
              <a:rPr lang="en-US" sz="5400" b="1" dirty="0">
                <a:solidFill>
                  <a:schemeClr val="accent5"/>
                </a:solidFill>
                <a:latin typeface="+mn-lt"/>
              </a:rPr>
              <a:t>Heroku: Slug</a:t>
            </a:r>
            <a:endParaRPr lang="en-US" sz="5400" dirty="0">
              <a:solidFill>
                <a:schemeClr val="accent5"/>
              </a:solidFill>
            </a:endParaRPr>
          </a:p>
        </p:txBody>
      </p:sp>
      <p:graphicFrame>
        <p:nvGraphicFramePr>
          <p:cNvPr id="11" name="Content Placeholder 2">
            <a:extLst>
              <a:ext uri="{FF2B5EF4-FFF2-40B4-BE49-F238E27FC236}">
                <a16:creationId xmlns:a16="http://schemas.microsoft.com/office/drawing/2014/main" id="{4726D423-729B-499F-8228-49FED9784641}"/>
              </a:ext>
            </a:extLst>
          </p:cNvPr>
          <p:cNvGraphicFramePr>
            <a:graphicFrameLocks noGrp="1"/>
          </p:cNvGraphicFramePr>
          <p:nvPr>
            <p:ph idx="1"/>
            <p:extLst>
              <p:ext uri="{D42A27DB-BD31-4B8C-83A1-F6EECF244321}">
                <p14:modId xmlns:p14="http://schemas.microsoft.com/office/powerpoint/2010/main" val="566601008"/>
              </p:ext>
            </p:extLst>
          </p:nvPr>
        </p:nvGraphicFramePr>
        <p:xfrm>
          <a:off x="391379" y="1403498"/>
          <a:ext cx="11407486" cy="5252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74771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1">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3">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5">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42416-9E1A-442B-9C8A-6835B236BAF0}"/>
              </a:ext>
            </a:extLst>
          </p:cNvPr>
          <p:cNvSpPr>
            <a:spLocks noGrp="1"/>
          </p:cNvSpPr>
          <p:nvPr>
            <p:ph type="title"/>
          </p:nvPr>
        </p:nvSpPr>
        <p:spPr>
          <a:xfrm>
            <a:off x="507030" y="169980"/>
            <a:ext cx="10905066" cy="574969"/>
          </a:xfrm>
        </p:spPr>
        <p:txBody>
          <a:bodyPr>
            <a:normAutofit/>
          </a:bodyPr>
          <a:lstStyle/>
          <a:p>
            <a:r>
              <a:rPr lang="en-US" sz="3500"/>
              <a:t>Table of Content</a:t>
            </a:r>
          </a:p>
        </p:txBody>
      </p:sp>
      <p:graphicFrame>
        <p:nvGraphicFramePr>
          <p:cNvPr id="5" name="Content Placeholder 2">
            <a:extLst>
              <a:ext uri="{FF2B5EF4-FFF2-40B4-BE49-F238E27FC236}">
                <a16:creationId xmlns:a16="http://schemas.microsoft.com/office/drawing/2014/main" id="{29FAD292-70F7-4489-9A75-A5F0E6EFFFB1}"/>
              </a:ext>
            </a:extLst>
          </p:cNvPr>
          <p:cNvGraphicFramePr>
            <a:graphicFrameLocks noGrp="1"/>
          </p:cNvGraphicFramePr>
          <p:nvPr>
            <p:ph idx="1"/>
            <p:extLst>
              <p:ext uri="{D42A27DB-BD31-4B8C-83A1-F6EECF244321}">
                <p14:modId xmlns:p14="http://schemas.microsoft.com/office/powerpoint/2010/main" val="2079676205"/>
              </p:ext>
            </p:extLst>
          </p:nvPr>
        </p:nvGraphicFramePr>
        <p:xfrm>
          <a:off x="327349" y="914929"/>
          <a:ext cx="11591597" cy="5654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244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1242" y="99312"/>
            <a:ext cx="10515600" cy="804456"/>
          </a:xfrm>
        </p:spPr>
        <p:txBody>
          <a:bodyPr>
            <a:normAutofit/>
          </a:bodyPr>
          <a:lstStyle/>
          <a:p>
            <a:r>
              <a:rPr lang="en-US" b="1" dirty="0">
                <a:latin typeface="+mn-lt"/>
              </a:rPr>
              <a:t>Heroku: Slug</a:t>
            </a:r>
            <a:endParaRPr lang="en-US" dirty="0"/>
          </a:p>
        </p:txBody>
      </p:sp>
      <p:graphicFrame>
        <p:nvGraphicFramePr>
          <p:cNvPr id="5" name="Content Placeholder 2">
            <a:extLst>
              <a:ext uri="{FF2B5EF4-FFF2-40B4-BE49-F238E27FC236}">
                <a16:creationId xmlns:a16="http://schemas.microsoft.com/office/drawing/2014/main" id="{23B501F1-EC6A-484B-9E28-C1E843827DF8}"/>
              </a:ext>
            </a:extLst>
          </p:cNvPr>
          <p:cNvGraphicFramePr>
            <a:graphicFrameLocks noGrp="1"/>
          </p:cNvGraphicFramePr>
          <p:nvPr>
            <p:ph idx="1"/>
            <p:extLst>
              <p:ext uri="{D42A27DB-BD31-4B8C-83A1-F6EECF244321}">
                <p14:modId xmlns:p14="http://schemas.microsoft.com/office/powerpoint/2010/main" val="15612769"/>
              </p:ext>
            </p:extLst>
          </p:nvPr>
        </p:nvGraphicFramePr>
        <p:xfrm>
          <a:off x="106326" y="903768"/>
          <a:ext cx="11887200" cy="5720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BC3D1988-AD10-477F-B8B0-821986034A35}"/>
              </a:ext>
            </a:extLst>
          </p:cNvPr>
          <p:cNvPicPr>
            <a:picLocks noChangeAspect="1"/>
          </p:cNvPicPr>
          <p:nvPr/>
        </p:nvPicPr>
        <p:blipFill>
          <a:blip r:embed="rId7"/>
          <a:stretch>
            <a:fillRect/>
          </a:stretch>
        </p:blipFill>
        <p:spPr>
          <a:xfrm>
            <a:off x="7772400" y="4687961"/>
            <a:ext cx="4221126" cy="709747"/>
          </a:xfrm>
          <a:prstGeom prst="rect">
            <a:avLst/>
          </a:prstGeom>
        </p:spPr>
      </p:pic>
    </p:spTree>
    <p:extLst>
      <p:ext uri="{BB962C8B-B14F-4D97-AF65-F5344CB8AC3E}">
        <p14:creationId xmlns:p14="http://schemas.microsoft.com/office/powerpoint/2010/main" val="44379566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05170" y="18255"/>
            <a:ext cx="10515600" cy="1325563"/>
          </a:xfrm>
        </p:spPr>
        <p:txBody>
          <a:bodyPr>
            <a:normAutofit/>
          </a:bodyPr>
          <a:lstStyle/>
          <a:p>
            <a:r>
              <a:rPr lang="en-US" b="1" dirty="0">
                <a:latin typeface="+mn-lt"/>
              </a:rPr>
              <a:t>Heroku: Slug</a:t>
            </a:r>
            <a:endParaRPr lang="en-US" dirty="0"/>
          </a:p>
        </p:txBody>
      </p:sp>
      <p:graphicFrame>
        <p:nvGraphicFramePr>
          <p:cNvPr id="5" name="Content Placeholder 2">
            <a:extLst>
              <a:ext uri="{FF2B5EF4-FFF2-40B4-BE49-F238E27FC236}">
                <a16:creationId xmlns:a16="http://schemas.microsoft.com/office/drawing/2014/main" id="{84F2D5B4-A0E6-4623-9ABF-4B882981C45E}"/>
              </a:ext>
            </a:extLst>
          </p:cNvPr>
          <p:cNvGraphicFramePr>
            <a:graphicFrameLocks noGrp="1"/>
          </p:cNvGraphicFramePr>
          <p:nvPr>
            <p:ph idx="1"/>
            <p:extLst>
              <p:ext uri="{D42A27DB-BD31-4B8C-83A1-F6EECF244321}">
                <p14:modId xmlns:p14="http://schemas.microsoft.com/office/powerpoint/2010/main" val="1587105137"/>
              </p:ext>
            </p:extLst>
          </p:nvPr>
        </p:nvGraphicFramePr>
        <p:xfrm>
          <a:off x="265814" y="1041991"/>
          <a:ext cx="11770242" cy="5667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385490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Slug</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640082"/>
            <a:ext cx="6848715" cy="2484884"/>
          </a:xfrm>
        </p:spPr>
        <p:txBody>
          <a:bodyPr anchor="ctr">
            <a:normAutofit/>
          </a:bodyPr>
          <a:lstStyle/>
          <a:p>
            <a:pPr marL="0" indent="0">
              <a:buNone/>
            </a:pPr>
            <a:r>
              <a:rPr lang="en-US" sz="3600" b="1" dirty="0">
                <a:latin typeface="Arial" panose="020B0604020202020204" pitchFamily="34" charset="0"/>
              </a:rPr>
              <a:t>Slug size</a:t>
            </a:r>
          </a:p>
          <a:p>
            <a:pPr marL="0" indent="0">
              <a:buNone/>
            </a:pPr>
            <a:r>
              <a:rPr lang="en-US" sz="2000" dirty="0">
                <a:latin typeface="Arial" panose="020B0604020202020204" pitchFamily="34" charset="0"/>
              </a:rPr>
              <a:t>Slug size is displayed at the end of a successful compile after the Compressing message. The maximum allowed slug size (after compression) is 500 MB</a:t>
            </a:r>
          </a:p>
        </p:txBody>
      </p:sp>
      <p:pic>
        <p:nvPicPr>
          <p:cNvPr id="4" name="Picture 3">
            <a:extLst>
              <a:ext uri="{FF2B5EF4-FFF2-40B4-BE49-F238E27FC236}">
                <a16:creationId xmlns:a16="http://schemas.microsoft.com/office/drawing/2014/main" id="{00A39ACA-BC69-4FA8-8CC9-BB45688C56BD}"/>
              </a:ext>
            </a:extLst>
          </p:cNvPr>
          <p:cNvPicPr>
            <a:picLocks noChangeAspect="1"/>
          </p:cNvPicPr>
          <p:nvPr/>
        </p:nvPicPr>
        <p:blipFill>
          <a:blip r:embed="rId2"/>
          <a:stretch>
            <a:fillRect/>
          </a:stretch>
        </p:blipFill>
        <p:spPr>
          <a:xfrm>
            <a:off x="4190368" y="3593805"/>
            <a:ext cx="7847265" cy="1639981"/>
          </a:xfrm>
          <a:prstGeom prst="rect">
            <a:avLst/>
          </a:prstGeom>
        </p:spPr>
      </p:pic>
    </p:spTree>
    <p:extLst>
      <p:ext uri="{BB962C8B-B14F-4D97-AF65-F5344CB8AC3E}">
        <p14:creationId xmlns:p14="http://schemas.microsoft.com/office/powerpoint/2010/main" val="129151263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264042" y="95693"/>
            <a:ext cx="10515600" cy="786921"/>
          </a:xfrm>
        </p:spPr>
        <p:txBody>
          <a:bodyPr>
            <a:normAutofit/>
          </a:bodyPr>
          <a:lstStyle/>
          <a:p>
            <a:r>
              <a:rPr lang="en-US" b="1" dirty="0">
                <a:latin typeface="+mn-lt"/>
              </a:rPr>
              <a:t>Heroku: Slug</a:t>
            </a:r>
            <a:endParaRPr lang="en-US" dirty="0"/>
          </a:p>
        </p:txBody>
      </p:sp>
      <p:graphicFrame>
        <p:nvGraphicFramePr>
          <p:cNvPr id="15" name="Content Placeholder 2">
            <a:extLst>
              <a:ext uri="{FF2B5EF4-FFF2-40B4-BE49-F238E27FC236}">
                <a16:creationId xmlns:a16="http://schemas.microsoft.com/office/drawing/2014/main" id="{653FF0B1-2A8A-4EDC-B856-1925516D3E65}"/>
              </a:ext>
            </a:extLst>
          </p:cNvPr>
          <p:cNvGraphicFramePr>
            <a:graphicFrameLocks noGrp="1"/>
          </p:cNvGraphicFramePr>
          <p:nvPr>
            <p:ph idx="1"/>
            <p:extLst>
              <p:ext uri="{D42A27DB-BD31-4B8C-83A1-F6EECF244321}">
                <p14:modId xmlns:p14="http://schemas.microsoft.com/office/powerpoint/2010/main" val="1684806359"/>
              </p:ext>
            </p:extLst>
          </p:nvPr>
        </p:nvGraphicFramePr>
        <p:xfrm>
          <a:off x="106325" y="988828"/>
          <a:ext cx="11876567" cy="547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149028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31875" y="109944"/>
            <a:ext cx="10515600" cy="1325563"/>
          </a:xfrm>
        </p:spPr>
        <p:txBody>
          <a:bodyPr>
            <a:normAutofit/>
          </a:bodyPr>
          <a:lstStyle/>
          <a:p>
            <a:r>
              <a:rPr lang="en-US" b="1" dirty="0">
                <a:latin typeface="+mn-lt"/>
              </a:rPr>
              <a:t>Heroku: Running Application</a:t>
            </a:r>
            <a:endParaRPr lang="en-US" dirty="0"/>
          </a:p>
        </p:txBody>
      </p:sp>
      <p:graphicFrame>
        <p:nvGraphicFramePr>
          <p:cNvPr id="5" name="Content Placeholder 2">
            <a:extLst>
              <a:ext uri="{FF2B5EF4-FFF2-40B4-BE49-F238E27FC236}">
                <a16:creationId xmlns:a16="http://schemas.microsoft.com/office/drawing/2014/main" id="{03576B67-2DB4-4516-8C3B-062ADADD5245}"/>
              </a:ext>
            </a:extLst>
          </p:cNvPr>
          <p:cNvGraphicFramePr>
            <a:graphicFrameLocks noGrp="1"/>
          </p:cNvGraphicFramePr>
          <p:nvPr>
            <p:ph idx="1"/>
            <p:extLst>
              <p:ext uri="{D42A27DB-BD31-4B8C-83A1-F6EECF244321}">
                <p14:modId xmlns:p14="http://schemas.microsoft.com/office/powerpoint/2010/main" val="3188175780"/>
              </p:ext>
            </p:extLst>
          </p:nvPr>
        </p:nvGraphicFramePr>
        <p:xfrm>
          <a:off x="457199" y="1307805"/>
          <a:ext cx="11419367" cy="5263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778912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0079" y="2053641"/>
            <a:ext cx="3669161" cy="2760098"/>
          </a:xfrm>
        </p:spPr>
        <p:txBody>
          <a:bodyPr>
            <a:normAutofit/>
          </a:bodyPr>
          <a:lstStyle/>
          <a:p>
            <a:r>
              <a:rPr lang="en-US" b="1">
                <a:solidFill>
                  <a:srgbClr val="FFFFFF"/>
                </a:solidFill>
                <a:latin typeface="+mn-lt"/>
              </a:rPr>
              <a:t>Heroku: Java IDE and Developement</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507665" y="801866"/>
            <a:ext cx="6273209" cy="5230634"/>
          </a:xfrm>
        </p:spPr>
        <p:txBody>
          <a:bodyPr anchor="ctr">
            <a:normAutofit/>
          </a:bodyPr>
          <a:lstStyle/>
          <a:p>
            <a:pPr marL="0" indent="0">
              <a:buNone/>
            </a:pPr>
            <a:r>
              <a:rPr lang="en-US" sz="2400" dirty="0">
                <a:hlinkClick r:id="rId3"/>
              </a:rPr>
              <a:t>https://www.eclipse.org/downloads/</a:t>
            </a:r>
            <a:endParaRPr lang="en-US" sz="2400" dirty="0"/>
          </a:p>
          <a:p>
            <a:pPr marL="0" indent="0">
              <a:buNone/>
            </a:pPr>
            <a:endParaRPr lang="en-US" sz="2400" dirty="0">
              <a:solidFill>
                <a:srgbClr val="000000"/>
              </a:solidFill>
              <a:latin typeface="Arial" panose="020B0604020202020204" pitchFamily="34" charset="0"/>
            </a:endParaRPr>
          </a:p>
          <a:p>
            <a:pPr marL="0" indent="0">
              <a:buNone/>
            </a:pPr>
            <a:r>
              <a:rPr lang="en-US" sz="2400" dirty="0">
                <a:solidFill>
                  <a:srgbClr val="000000"/>
                </a:solidFill>
                <a:latin typeface="Arial" panose="020B0604020202020204" pitchFamily="34" charset="0"/>
                <a:hlinkClick r:id="rId4"/>
              </a:rPr>
              <a:t>https://tomcat.apache.org/download-90.cgi</a:t>
            </a:r>
            <a:endParaRPr lang="en-US" sz="2400" dirty="0">
              <a:solidFill>
                <a:srgbClr val="000000"/>
              </a:solidFill>
              <a:latin typeface="Arial" panose="020B0604020202020204" pitchFamily="34" charset="0"/>
            </a:endParaRPr>
          </a:p>
          <a:p>
            <a:pPr marL="0" indent="0">
              <a:buNone/>
            </a:pPr>
            <a:endParaRPr lang="en-US" sz="2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64317357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6814" y="0"/>
            <a:ext cx="10515600" cy="733647"/>
          </a:xfrm>
        </p:spPr>
        <p:txBody>
          <a:bodyPr>
            <a:normAutofit/>
          </a:bodyPr>
          <a:lstStyle/>
          <a:p>
            <a:r>
              <a:rPr lang="en-US" b="1" dirty="0">
                <a:latin typeface="+mn-lt"/>
              </a:rPr>
              <a:t>Heroku: Dyno</a:t>
            </a:r>
            <a:endParaRPr lang="en-US" dirty="0"/>
          </a:p>
        </p:txBody>
      </p:sp>
      <p:graphicFrame>
        <p:nvGraphicFramePr>
          <p:cNvPr id="19" name="Content Placeholder 2">
            <a:extLst>
              <a:ext uri="{FF2B5EF4-FFF2-40B4-BE49-F238E27FC236}">
                <a16:creationId xmlns:a16="http://schemas.microsoft.com/office/drawing/2014/main" id="{817C62E2-D609-45EE-9796-7BAAE87E30B8}"/>
              </a:ext>
            </a:extLst>
          </p:cNvPr>
          <p:cNvGraphicFramePr>
            <a:graphicFrameLocks noGrp="1"/>
          </p:cNvGraphicFramePr>
          <p:nvPr>
            <p:ph idx="1"/>
            <p:extLst>
              <p:ext uri="{D42A27DB-BD31-4B8C-83A1-F6EECF244321}">
                <p14:modId xmlns:p14="http://schemas.microsoft.com/office/powerpoint/2010/main" val="710240922"/>
              </p:ext>
            </p:extLst>
          </p:nvPr>
        </p:nvGraphicFramePr>
        <p:xfrm>
          <a:off x="0" y="733647"/>
          <a:ext cx="12067953" cy="5996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01316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b="1" kern="1200" dirty="0">
                <a:solidFill>
                  <a:srgbClr val="FFFFFF"/>
                </a:solidFill>
                <a:latin typeface="+mj-lt"/>
                <a:ea typeface="+mj-ea"/>
                <a:cs typeface="+mj-cs"/>
              </a:rPr>
              <a:t>Heroku: Dyno</a:t>
            </a:r>
            <a:endParaRPr lang="en-US" kern="1200" dirty="0">
              <a:solidFill>
                <a:srgbClr val="FFFFFF"/>
              </a:solidFill>
              <a:latin typeface="+mj-lt"/>
              <a:ea typeface="+mj-ea"/>
              <a:cs typeface="+mj-cs"/>
            </a:endParaRPr>
          </a:p>
        </p:txBody>
      </p:sp>
      <p:sp>
        <p:nvSpPr>
          <p:cNvPr id="8" name="TextBox 7">
            <a:extLst>
              <a:ext uri="{FF2B5EF4-FFF2-40B4-BE49-F238E27FC236}">
                <a16:creationId xmlns:a16="http://schemas.microsoft.com/office/drawing/2014/main" id="{2F31A5C6-946A-48DE-8152-7BA8EC3FFE78}"/>
              </a:ext>
            </a:extLst>
          </p:cNvPr>
          <p:cNvSpPr txBox="1"/>
          <p:nvPr/>
        </p:nvSpPr>
        <p:spPr>
          <a:xfrm>
            <a:off x="4231758" y="255181"/>
            <a:ext cx="7960242" cy="5082363"/>
          </a:xfrm>
          <a:prstGeom prst="rect">
            <a:avLst/>
          </a:prstGeom>
        </p:spPr>
        <p:txBody>
          <a:bodyPr vert="horz" lIns="91440" tIns="45720" rIns="91440" bIns="45720" rtlCol="0" anchor="ctr">
            <a:noAutofit/>
          </a:bodyPr>
          <a:lstStyle/>
          <a:p>
            <a:pPr>
              <a:lnSpc>
                <a:spcPct val="90000"/>
              </a:lnSpc>
              <a:spcAft>
                <a:spcPts val="600"/>
              </a:spcAft>
            </a:pPr>
            <a:r>
              <a:rPr lang="en-US" sz="3200" b="1" dirty="0"/>
              <a:t>The Dyno Manager</a:t>
            </a:r>
          </a:p>
          <a:p>
            <a:pPr>
              <a:lnSpc>
                <a:spcPct val="90000"/>
              </a:lnSpc>
              <a:spcAft>
                <a:spcPts val="600"/>
              </a:spcAft>
            </a:pPr>
            <a:endParaRPr lang="en-US" sz="2200" dirty="0"/>
          </a:p>
          <a:p>
            <a:pPr indent="-228600">
              <a:lnSpc>
                <a:spcPct val="90000"/>
              </a:lnSpc>
              <a:spcAft>
                <a:spcPts val="600"/>
              </a:spcAft>
              <a:buFont typeface="Arial" panose="020B0604020202020204" pitchFamily="34" charset="0"/>
              <a:buChar char="•"/>
            </a:pPr>
            <a:r>
              <a:rPr lang="en-US" sz="2200" dirty="0"/>
              <a:t>The dyno manager keeps dynos running automatically; </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So operating your app is generally hands-off and maintenance free. </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The Common Runtime has a single Dyno Manager per region that is responsible for managing all dynos across all tenants running in a region. </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The Private Spaces Runtime has a dedicated Dyno Manager per space.</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This Dyno Manager only manages dynos that run within the space</a:t>
            </a:r>
          </a:p>
        </p:txBody>
      </p:sp>
      <p:pic>
        <p:nvPicPr>
          <p:cNvPr id="4" name="Content Placeholder 3">
            <a:extLst>
              <a:ext uri="{FF2B5EF4-FFF2-40B4-BE49-F238E27FC236}">
                <a16:creationId xmlns:a16="http://schemas.microsoft.com/office/drawing/2014/main" id="{4077750B-05D1-4BED-A0BC-41A732B9F6C2}"/>
              </a:ext>
            </a:extLst>
          </p:cNvPr>
          <p:cNvPicPr>
            <a:picLocks noGrp="1" noChangeAspect="1"/>
          </p:cNvPicPr>
          <p:nvPr>
            <p:ph idx="1"/>
          </p:nvPr>
        </p:nvPicPr>
        <p:blipFill>
          <a:blip r:embed="rId2"/>
          <a:stretch>
            <a:fillRect/>
          </a:stretch>
        </p:blipFill>
        <p:spPr>
          <a:xfrm>
            <a:off x="4713403" y="5524692"/>
            <a:ext cx="6894236" cy="947957"/>
          </a:xfrm>
          <a:prstGeom prst="rect">
            <a:avLst/>
          </a:prstGeom>
        </p:spPr>
      </p:pic>
    </p:spTree>
    <p:extLst>
      <p:ext uri="{BB962C8B-B14F-4D97-AF65-F5344CB8AC3E}">
        <p14:creationId xmlns:p14="http://schemas.microsoft.com/office/powerpoint/2010/main" val="106813254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2256" y="0"/>
            <a:ext cx="11407487" cy="1325563"/>
          </a:xfrm>
        </p:spPr>
        <p:txBody>
          <a:bodyPr>
            <a:normAutofit/>
          </a:bodyPr>
          <a:lstStyle/>
          <a:p>
            <a:r>
              <a:rPr lang="en-US" sz="5400" b="1" dirty="0">
                <a:latin typeface="+mn-lt"/>
              </a:rPr>
              <a:t>Heroku: Dyno</a:t>
            </a:r>
            <a:endParaRPr lang="en-US" sz="5400" dirty="0"/>
          </a:p>
        </p:txBody>
      </p:sp>
      <p:sp>
        <p:nvSpPr>
          <p:cNvPr id="18" name="Rectangle 17">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9E28227-0ED3-4DC8-9EAF-DAF8C580BCBA}"/>
              </a:ext>
            </a:extLst>
          </p:cNvPr>
          <p:cNvGraphicFramePr>
            <a:graphicFrameLocks noGrp="1"/>
          </p:cNvGraphicFramePr>
          <p:nvPr>
            <p:ph idx="1"/>
            <p:extLst>
              <p:ext uri="{D42A27DB-BD31-4B8C-83A1-F6EECF244321}">
                <p14:modId xmlns:p14="http://schemas.microsoft.com/office/powerpoint/2010/main" val="1910403048"/>
              </p:ext>
            </p:extLst>
          </p:nvPr>
        </p:nvGraphicFramePr>
        <p:xfrm>
          <a:off x="244550" y="1116420"/>
          <a:ext cx="11947450" cy="5741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458635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r>
              <a:rPr lang="en-US" b="1" dirty="0">
                <a:latin typeface="+mn-lt"/>
              </a:rPr>
              <a:t>Heroku: Dyno</a:t>
            </a:r>
            <a:endParaRPr lang="en-US" dirty="0"/>
          </a:p>
        </p:txBody>
      </p:sp>
      <p:graphicFrame>
        <p:nvGraphicFramePr>
          <p:cNvPr id="5" name="Content Placeholder 2">
            <a:extLst>
              <a:ext uri="{FF2B5EF4-FFF2-40B4-BE49-F238E27FC236}">
                <a16:creationId xmlns:a16="http://schemas.microsoft.com/office/drawing/2014/main" id="{0C9194A7-C32C-4865-B54A-CCA20A677E9A}"/>
              </a:ext>
            </a:extLst>
          </p:cNvPr>
          <p:cNvGraphicFramePr>
            <a:graphicFrameLocks noGrp="1"/>
          </p:cNvGraphicFramePr>
          <p:nvPr>
            <p:ph idx="1"/>
            <p:extLst>
              <p:ext uri="{D42A27DB-BD31-4B8C-83A1-F6EECF244321}">
                <p14:modId xmlns:p14="http://schemas.microsoft.com/office/powerpoint/2010/main" val="3044071701"/>
              </p:ext>
            </p:extLst>
          </p:nvPr>
        </p:nvGraphicFramePr>
        <p:xfrm>
          <a:off x="148856" y="1297172"/>
          <a:ext cx="11855302" cy="5337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696035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2416-9E1A-442B-9C8A-6835B236BAF0}"/>
              </a:ext>
            </a:extLst>
          </p:cNvPr>
          <p:cNvSpPr>
            <a:spLocks noGrp="1"/>
          </p:cNvSpPr>
          <p:nvPr>
            <p:ph type="title"/>
          </p:nvPr>
        </p:nvSpPr>
        <p:spPr>
          <a:xfrm>
            <a:off x="487326" y="18256"/>
            <a:ext cx="10515600" cy="428312"/>
          </a:xfrm>
        </p:spPr>
        <p:txBody>
          <a:bodyPr>
            <a:normAutofit fontScale="90000"/>
          </a:bodyPr>
          <a:lstStyle/>
          <a:p>
            <a:r>
              <a:rPr lang="en-US"/>
              <a:t>Table of Content</a:t>
            </a:r>
            <a:endParaRPr lang="en-US" dirty="0"/>
          </a:p>
        </p:txBody>
      </p:sp>
      <p:sp>
        <p:nvSpPr>
          <p:cNvPr id="3" name="Content Placeholder 2">
            <a:extLst>
              <a:ext uri="{FF2B5EF4-FFF2-40B4-BE49-F238E27FC236}">
                <a16:creationId xmlns:a16="http://schemas.microsoft.com/office/drawing/2014/main" id="{572B2BD0-D71F-49D6-94B6-2A9D1B6ED2E7}"/>
              </a:ext>
            </a:extLst>
          </p:cNvPr>
          <p:cNvSpPr>
            <a:spLocks noGrp="1"/>
          </p:cNvSpPr>
          <p:nvPr>
            <p:ph idx="1"/>
          </p:nvPr>
        </p:nvSpPr>
        <p:spPr>
          <a:xfrm>
            <a:off x="127591" y="531628"/>
            <a:ext cx="11226209" cy="5645335"/>
          </a:xfrm>
        </p:spPr>
        <p:txBody>
          <a:bodyPr>
            <a:normAutofit fontScale="47500" lnSpcReduction="20000"/>
          </a:bodyPr>
          <a:lstStyle/>
          <a:p>
            <a:r>
              <a:rPr lang="en-US" dirty="0">
                <a:hlinkClick r:id="rId2" action="ppaction://hlinksldjump"/>
              </a:rPr>
              <a:t>Heroku Introduction : Architecture and design</a:t>
            </a:r>
            <a:endParaRPr lang="en-US" dirty="0"/>
          </a:p>
          <a:p>
            <a:r>
              <a:rPr lang="en-US" dirty="0">
                <a:hlinkClick r:id="rId3" action="ppaction://hlinksldjump"/>
              </a:rPr>
              <a:t>Heroku Understanding Application Deployment</a:t>
            </a:r>
            <a:endParaRPr lang="en-US" dirty="0"/>
          </a:p>
          <a:p>
            <a:r>
              <a:rPr lang="en-US" dirty="0"/>
              <a:t>Heroku Build Application</a:t>
            </a:r>
          </a:p>
          <a:p>
            <a:r>
              <a:rPr lang="en-US" dirty="0"/>
              <a:t>Heroku run Application</a:t>
            </a:r>
          </a:p>
          <a:p>
            <a:r>
              <a:rPr lang="en-US" dirty="0"/>
              <a:t>Heroku </a:t>
            </a:r>
            <a:r>
              <a:rPr lang="en-US" dirty="0" err="1"/>
              <a:t>BuildPack</a:t>
            </a:r>
            <a:endParaRPr lang="en-US" dirty="0"/>
          </a:p>
          <a:p>
            <a:r>
              <a:rPr lang="en-US" dirty="0"/>
              <a:t>Heroku Slug</a:t>
            </a:r>
          </a:p>
          <a:p>
            <a:r>
              <a:rPr lang="en-US" dirty="0"/>
              <a:t>Heroku Dyno</a:t>
            </a:r>
          </a:p>
          <a:p>
            <a:r>
              <a:rPr lang="en-US" dirty="0"/>
              <a:t>Heroku Release</a:t>
            </a:r>
          </a:p>
          <a:p>
            <a:r>
              <a:rPr lang="en-US" dirty="0">
                <a:hlinkClick r:id="rId4" action="ppaction://hlinksldjump"/>
              </a:rPr>
              <a:t>Heroku Ci-CD</a:t>
            </a:r>
            <a:endParaRPr lang="en-US" dirty="0"/>
          </a:p>
          <a:p>
            <a:r>
              <a:rPr lang="en-US" dirty="0">
                <a:hlinkClick r:id="rId5" action="ppaction://hlinksldjump"/>
              </a:rPr>
              <a:t>Heroku Redis</a:t>
            </a:r>
            <a:endParaRPr lang="en-US" dirty="0"/>
          </a:p>
          <a:p>
            <a:r>
              <a:rPr lang="en-US" dirty="0">
                <a:hlinkClick r:id="rId6" action="ppaction://hlinksldjump"/>
              </a:rPr>
              <a:t>Heroku Security</a:t>
            </a:r>
            <a:endParaRPr lang="en-US" dirty="0"/>
          </a:p>
          <a:p>
            <a:r>
              <a:rPr lang="en-US" dirty="0">
                <a:hlinkClick r:id="rId7" action="ppaction://hlinksldjump"/>
              </a:rPr>
              <a:t>Heroku Salesforce Integration</a:t>
            </a:r>
            <a:endParaRPr lang="en-US" dirty="0"/>
          </a:p>
          <a:p>
            <a:r>
              <a:rPr lang="en-US" dirty="0">
                <a:hlinkClick r:id="rId8" action="ppaction://hlinksldjump"/>
              </a:rPr>
              <a:t>Heroku Kafka Integration</a:t>
            </a:r>
            <a:endParaRPr lang="en-US" dirty="0"/>
          </a:p>
          <a:p>
            <a:r>
              <a:rPr lang="en-US" dirty="0">
                <a:hlinkClick r:id="rId9" action="ppaction://hlinksldjump"/>
              </a:rPr>
              <a:t>Heroku Troubleshooting and support</a:t>
            </a:r>
            <a:endParaRPr lang="en-US" dirty="0"/>
          </a:p>
          <a:p>
            <a:r>
              <a:rPr lang="en-US" dirty="0">
                <a:hlinkClick r:id="rId10" action="ppaction://hlinksldjump"/>
              </a:rPr>
              <a:t>Heroku monitoring and metric</a:t>
            </a:r>
            <a:endParaRPr lang="en-US" dirty="0"/>
          </a:p>
          <a:p>
            <a:r>
              <a:rPr lang="en-US" dirty="0">
                <a:hlinkClick r:id="rId11" action="ppaction://hlinksldjump"/>
              </a:rPr>
              <a:t>Heroku Logging</a:t>
            </a:r>
            <a:endParaRPr lang="en-US" dirty="0"/>
          </a:p>
          <a:p>
            <a:r>
              <a:rPr lang="en-US" dirty="0">
                <a:hlinkClick r:id="rId12" action="ppaction://hlinksldjump"/>
              </a:rPr>
              <a:t>Heroku Set up</a:t>
            </a:r>
            <a:endParaRPr lang="en-US" dirty="0"/>
          </a:p>
          <a:p>
            <a:r>
              <a:rPr lang="en-US" dirty="0">
                <a:hlinkClick r:id="rId13" action="ppaction://hlinksldjump"/>
              </a:rPr>
              <a:t>Heroku app.json</a:t>
            </a:r>
            <a:endParaRPr lang="en-US" dirty="0"/>
          </a:p>
          <a:p>
            <a:r>
              <a:rPr lang="en-US" dirty="0">
                <a:hlinkClick r:id="rId14" action="ppaction://hlinksldjump"/>
              </a:rPr>
              <a:t>Heroku App Performance</a:t>
            </a:r>
            <a:endParaRPr lang="en-US" dirty="0"/>
          </a:p>
          <a:p>
            <a:r>
              <a:rPr lang="en-US" dirty="0">
                <a:hlinkClick r:id="rId15" action="ppaction://hlinksldjump"/>
              </a:rPr>
              <a:t>Heroku Java</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99921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2256" y="116958"/>
            <a:ext cx="11407487" cy="678675"/>
          </a:xfrm>
        </p:spPr>
        <p:txBody>
          <a:bodyPr vert="horz" lIns="91440" tIns="45720" rIns="91440" bIns="45720" rtlCol="0">
            <a:normAutofit fontScale="90000"/>
          </a:bodyPr>
          <a:lstStyle/>
          <a:p>
            <a:r>
              <a:rPr lang="en-US" sz="5400" b="1" dirty="0"/>
              <a:t>Heroku: Dyno: Isolation and security</a:t>
            </a:r>
            <a:endParaRPr lang="en-US" sz="5400" dirty="0"/>
          </a:p>
        </p:txBody>
      </p:sp>
      <p:graphicFrame>
        <p:nvGraphicFramePr>
          <p:cNvPr id="12" name="Content Placeholder 3">
            <a:extLst>
              <a:ext uri="{FF2B5EF4-FFF2-40B4-BE49-F238E27FC236}">
                <a16:creationId xmlns:a16="http://schemas.microsoft.com/office/drawing/2014/main" id="{45C6E6BF-6504-4E58-B701-888F4CCBE2A1}"/>
              </a:ext>
            </a:extLst>
          </p:cNvPr>
          <p:cNvGraphicFramePr>
            <a:graphicFrameLocks noGrp="1"/>
          </p:cNvGraphicFramePr>
          <p:nvPr>
            <p:ph idx="1"/>
            <p:extLst>
              <p:ext uri="{D42A27DB-BD31-4B8C-83A1-F6EECF244321}">
                <p14:modId xmlns:p14="http://schemas.microsoft.com/office/powerpoint/2010/main" val="3523400110"/>
              </p:ext>
            </p:extLst>
          </p:nvPr>
        </p:nvGraphicFramePr>
        <p:xfrm>
          <a:off x="191386" y="999460"/>
          <a:ext cx="11770241" cy="5613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851383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76692" y="-134213"/>
            <a:ext cx="10515599" cy="932688"/>
          </a:xfrm>
        </p:spPr>
        <p:txBody>
          <a:bodyPr vert="horz" lIns="91440" tIns="45720" rIns="91440" bIns="45720" rtlCol="0" anchor="b">
            <a:normAutofit/>
          </a:bodyPr>
          <a:lstStyle/>
          <a:p>
            <a:r>
              <a:rPr lang="en-US" sz="5400" b="1" kern="1200" dirty="0">
                <a:solidFill>
                  <a:schemeClr val="tx1"/>
                </a:solidFill>
                <a:latin typeface="+mj-lt"/>
                <a:ea typeface="+mj-ea"/>
                <a:cs typeface="+mj-cs"/>
              </a:rPr>
              <a:t>Heroku: Dyno</a:t>
            </a:r>
            <a:endParaRPr lang="en-US" sz="5400" kern="1200" dirty="0">
              <a:solidFill>
                <a:schemeClr val="tx1"/>
              </a:solidFill>
              <a:latin typeface="+mj-lt"/>
              <a:ea typeface="+mj-ea"/>
              <a:cs typeface="+mj-cs"/>
            </a:endParaRPr>
          </a:p>
        </p:txBody>
      </p:sp>
      <p:graphicFrame>
        <p:nvGraphicFramePr>
          <p:cNvPr id="5" name="Content Placeholder 4">
            <a:extLst>
              <a:ext uri="{FF2B5EF4-FFF2-40B4-BE49-F238E27FC236}">
                <a16:creationId xmlns:a16="http://schemas.microsoft.com/office/drawing/2014/main" id="{120C1AA9-48C2-4FD5-8CE1-9AB63ABFFBD2}"/>
              </a:ext>
            </a:extLst>
          </p:cNvPr>
          <p:cNvGraphicFramePr>
            <a:graphicFrameLocks noGrp="1"/>
          </p:cNvGraphicFramePr>
          <p:nvPr>
            <p:ph idx="1"/>
            <p:extLst>
              <p:ext uri="{D42A27DB-BD31-4B8C-83A1-F6EECF244321}">
                <p14:modId xmlns:p14="http://schemas.microsoft.com/office/powerpoint/2010/main" val="541129903"/>
              </p:ext>
            </p:extLst>
          </p:nvPr>
        </p:nvGraphicFramePr>
        <p:xfrm>
          <a:off x="127591" y="723014"/>
          <a:ext cx="11823403" cy="6077322"/>
        </p:xfrm>
        <a:graphic>
          <a:graphicData uri="http://schemas.openxmlformats.org/drawingml/2006/table">
            <a:tbl>
              <a:tblPr>
                <a:tableStyleId>{5C22544A-7EE6-4342-B048-85BDC9FD1C3A}</a:tableStyleId>
              </a:tblPr>
              <a:tblGrid>
                <a:gridCol w="7657365">
                  <a:extLst>
                    <a:ext uri="{9D8B030D-6E8A-4147-A177-3AD203B41FA5}">
                      <a16:colId xmlns:a16="http://schemas.microsoft.com/office/drawing/2014/main" val="1748397294"/>
                    </a:ext>
                  </a:extLst>
                </a:gridCol>
                <a:gridCol w="4166038">
                  <a:extLst>
                    <a:ext uri="{9D8B030D-6E8A-4147-A177-3AD203B41FA5}">
                      <a16:colId xmlns:a16="http://schemas.microsoft.com/office/drawing/2014/main" val="1876430792"/>
                    </a:ext>
                  </a:extLst>
                </a:gridCol>
              </a:tblGrid>
              <a:tr h="317049">
                <a:tc>
                  <a:txBody>
                    <a:bodyPr/>
                    <a:lstStyle/>
                    <a:p>
                      <a:pPr algn="l" fontAlgn="ctr">
                        <a:spcBef>
                          <a:spcPts val="0"/>
                        </a:spcBef>
                        <a:spcAft>
                          <a:spcPts val="0"/>
                        </a:spcAft>
                      </a:pPr>
                      <a:r>
                        <a:rPr lang="en-US" sz="1600" b="1" u="none" strike="noStrike" dirty="0">
                          <a:effectLst/>
                        </a:rPr>
                        <a:t>Task</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Example</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2505700901"/>
                  </a:ext>
                </a:extLst>
              </a:tr>
              <a:tr h="317049">
                <a:tc>
                  <a:txBody>
                    <a:bodyPr/>
                    <a:lstStyle/>
                    <a:p>
                      <a:pPr algn="l" fontAlgn="ctr">
                        <a:spcBef>
                          <a:spcPts val="0"/>
                        </a:spcBef>
                        <a:spcAft>
                          <a:spcPts val="0"/>
                        </a:spcAft>
                      </a:pPr>
                      <a:r>
                        <a:rPr lang="en-US" sz="1600" b="1" u="none" strike="noStrike">
                          <a:effectLst/>
                        </a:rPr>
                        <a:t>List the dynos for an app</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1135002772"/>
                  </a:ext>
                </a:extLst>
              </a:tr>
              <a:tr h="534756">
                <a:tc>
                  <a:txBody>
                    <a:bodyPr/>
                    <a:lstStyle/>
                    <a:p>
                      <a:pPr algn="l" fontAlgn="ctr">
                        <a:spcBef>
                          <a:spcPts val="0"/>
                        </a:spcBef>
                        <a:spcAft>
                          <a:spcPts val="0"/>
                        </a:spcAft>
                      </a:pPr>
                      <a:r>
                        <a:rPr lang="en-US" sz="1600" b="1" u="none" strike="noStrike" dirty="0">
                          <a:effectLst/>
                        </a:rPr>
                        <a:t>Start worker dynos. (Look at your Procfile to see the worker process types that are defined for your app)</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ps:scale worker=2</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3378367311"/>
                  </a:ext>
                </a:extLst>
              </a:tr>
              <a:tr h="317049">
                <a:tc>
                  <a:txBody>
                    <a:bodyPr/>
                    <a:lstStyle/>
                    <a:p>
                      <a:pPr algn="l" fontAlgn="ctr">
                        <a:spcBef>
                          <a:spcPts val="0"/>
                        </a:spcBef>
                        <a:spcAft>
                          <a:spcPts val="0"/>
                        </a:spcAft>
                      </a:pPr>
                      <a:r>
                        <a:rPr lang="en-US" sz="1600" b="1" u="none" strike="noStrike">
                          <a:effectLst/>
                        </a:rPr>
                        <a:t>Stop a particular dyno type *</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ps:stop worker</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275645122"/>
                  </a:ext>
                </a:extLst>
              </a:tr>
              <a:tr h="317049">
                <a:tc>
                  <a:txBody>
                    <a:bodyPr/>
                    <a:lstStyle/>
                    <a:p>
                      <a:pPr algn="l" fontAlgn="ctr">
                        <a:spcBef>
                          <a:spcPts val="0"/>
                        </a:spcBef>
                        <a:spcAft>
                          <a:spcPts val="0"/>
                        </a:spcAft>
                      </a:pPr>
                      <a:r>
                        <a:rPr lang="en-US" sz="1600" b="1" u="none" strike="noStrike">
                          <a:effectLst/>
                        </a:rPr>
                        <a:t>Stop a particular dyno *</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ps:stop worker.2</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359373424"/>
                  </a:ext>
                </a:extLst>
              </a:tr>
              <a:tr h="317049">
                <a:tc>
                  <a:txBody>
                    <a:bodyPr/>
                    <a:lstStyle/>
                    <a:p>
                      <a:pPr algn="l" fontAlgn="ctr">
                        <a:spcBef>
                          <a:spcPts val="0"/>
                        </a:spcBef>
                        <a:spcAft>
                          <a:spcPts val="0"/>
                        </a:spcAft>
                      </a:pPr>
                      <a:r>
                        <a:rPr lang="en-US" sz="1600" b="1" u="none" strike="noStrike">
                          <a:effectLst/>
                        </a:rPr>
                        <a:t>Restart all dynos</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ps:restart</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2824880478"/>
                  </a:ext>
                </a:extLst>
              </a:tr>
              <a:tr h="317049">
                <a:tc>
                  <a:txBody>
                    <a:bodyPr/>
                    <a:lstStyle/>
                    <a:p>
                      <a:pPr algn="l" fontAlgn="ctr">
                        <a:spcBef>
                          <a:spcPts val="0"/>
                        </a:spcBef>
                        <a:spcAft>
                          <a:spcPts val="0"/>
                        </a:spcAft>
                      </a:pPr>
                      <a:r>
                        <a:rPr lang="en-US" sz="1600" b="1" u="none" strike="noStrike">
                          <a:effectLst/>
                        </a:rPr>
                        <a:t>Restart a particular dyno type</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ps:restart web</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1561631083"/>
                  </a:ext>
                </a:extLst>
              </a:tr>
              <a:tr h="317049">
                <a:tc>
                  <a:txBody>
                    <a:bodyPr/>
                    <a:lstStyle/>
                    <a:p>
                      <a:pPr algn="l" fontAlgn="ctr">
                        <a:spcBef>
                          <a:spcPts val="0"/>
                        </a:spcBef>
                        <a:spcAft>
                          <a:spcPts val="0"/>
                        </a:spcAft>
                      </a:pPr>
                      <a:r>
                        <a:rPr lang="en-US" sz="1600" b="1" u="none" strike="noStrike">
                          <a:effectLst/>
                        </a:rPr>
                        <a:t>Restart a particular dyno</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ps:restart web.1</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3467839806"/>
                  </a:ext>
                </a:extLst>
              </a:tr>
              <a:tr h="317049">
                <a:tc>
                  <a:txBody>
                    <a:bodyPr/>
                    <a:lstStyle/>
                    <a:p>
                      <a:pPr algn="l" fontAlgn="ctr">
                        <a:spcBef>
                          <a:spcPts val="0"/>
                        </a:spcBef>
                        <a:spcAft>
                          <a:spcPts val="0"/>
                        </a:spcAft>
                      </a:pPr>
                      <a:r>
                        <a:rPr lang="en-US" sz="1600" b="1" u="none" strike="noStrike">
                          <a:effectLst/>
                        </a:rPr>
                        <a:t>Scale horizontally (Add more dynos)</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pl-PL" sz="1600" b="1" u="none" strike="noStrike">
                          <a:effectLst/>
                        </a:rPr>
                        <a:t>heroku ps:scale web=2</a:t>
                      </a:r>
                      <a:endParaRPr lang="pl-PL"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1196869473"/>
                  </a:ext>
                </a:extLst>
              </a:tr>
              <a:tr h="317049">
                <a:tc>
                  <a:txBody>
                    <a:bodyPr/>
                    <a:lstStyle/>
                    <a:p>
                      <a:pPr algn="l" fontAlgn="ctr">
                        <a:spcBef>
                          <a:spcPts val="0"/>
                        </a:spcBef>
                        <a:spcAft>
                          <a:spcPts val="0"/>
                        </a:spcAft>
                      </a:pPr>
                      <a:r>
                        <a:rPr lang="en-US" sz="1600" b="1" u="none" strike="noStrike">
                          <a:effectLst/>
                        </a:rPr>
                        <a:t>Scale horizontally by incrementing the current number of dynos</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pl-PL" sz="1600" b="1" u="none" strike="noStrike">
                          <a:effectLst/>
                        </a:rPr>
                        <a:t>heroku ps:scale web+5</a:t>
                      </a:r>
                      <a:endParaRPr lang="pl-PL"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445511823"/>
                  </a:ext>
                </a:extLst>
              </a:tr>
              <a:tr h="317049">
                <a:tc>
                  <a:txBody>
                    <a:bodyPr/>
                    <a:lstStyle/>
                    <a:p>
                      <a:pPr algn="l" fontAlgn="ctr">
                        <a:spcBef>
                          <a:spcPts val="0"/>
                        </a:spcBef>
                        <a:spcAft>
                          <a:spcPts val="0"/>
                        </a:spcAft>
                      </a:pPr>
                      <a:r>
                        <a:rPr lang="en-US" sz="1600" b="1" u="none" strike="noStrike">
                          <a:effectLst/>
                        </a:rPr>
                        <a:t>Scale different dyno types horizontally at the same time</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ps:scale web=1 worker=5</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744520550"/>
                  </a:ext>
                </a:extLst>
              </a:tr>
              <a:tr h="317049">
                <a:tc>
                  <a:txBody>
                    <a:bodyPr/>
                    <a:lstStyle/>
                    <a:p>
                      <a:pPr algn="l" fontAlgn="ctr">
                        <a:spcBef>
                          <a:spcPts val="0"/>
                        </a:spcBef>
                        <a:spcAft>
                          <a:spcPts val="0"/>
                        </a:spcAft>
                      </a:pPr>
                      <a:r>
                        <a:rPr lang="en-US" sz="1600" b="1" u="none" strike="noStrike">
                          <a:effectLst/>
                        </a:rPr>
                        <a:t>Scale vertically (Use bigger dynos)</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ps:resize worker=standard-2x</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3003319135"/>
                  </a:ext>
                </a:extLst>
              </a:tr>
              <a:tr h="569124">
                <a:tc>
                  <a:txBody>
                    <a:bodyPr/>
                    <a:lstStyle/>
                    <a:p>
                      <a:pPr algn="l" fontAlgn="ctr">
                        <a:spcBef>
                          <a:spcPts val="0"/>
                        </a:spcBef>
                        <a:spcAft>
                          <a:spcPts val="0"/>
                        </a:spcAft>
                      </a:pPr>
                      <a:r>
                        <a:rPr lang="en-US" sz="1600" b="1" u="none" strike="noStrike">
                          <a:effectLst/>
                        </a:rPr>
                        <a:t>Scale horizontally and vertically at the same time. This example scales the number of web dynos to 3 and resizes them to performance-l</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ps:scale web=3:performance-l</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898860259"/>
                  </a:ext>
                </a:extLst>
              </a:tr>
              <a:tr h="317049">
                <a:tc>
                  <a:txBody>
                    <a:bodyPr/>
                    <a:lstStyle/>
                    <a:p>
                      <a:pPr algn="l" fontAlgn="ctr">
                        <a:spcBef>
                          <a:spcPts val="0"/>
                        </a:spcBef>
                        <a:spcAft>
                          <a:spcPts val="0"/>
                        </a:spcAft>
                      </a:pPr>
                      <a:r>
                        <a:rPr lang="en-US" sz="1600" b="1" u="none" strike="noStrike">
                          <a:effectLst/>
                        </a:rPr>
                        <a:t>Get help for the heroku ps command</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ps --help</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1457083003"/>
                  </a:ext>
                </a:extLst>
              </a:tr>
              <a:tr h="317049">
                <a:tc>
                  <a:txBody>
                    <a:bodyPr/>
                    <a:lstStyle/>
                    <a:p>
                      <a:pPr algn="l" fontAlgn="ctr">
                        <a:spcBef>
                          <a:spcPts val="0"/>
                        </a:spcBef>
                        <a:spcAft>
                          <a:spcPts val="0"/>
                        </a:spcAft>
                      </a:pPr>
                      <a:r>
                        <a:rPr lang="en-US" sz="1600" b="1" u="none" strike="noStrike">
                          <a:effectLst/>
                        </a:rPr>
                        <a:t>Launch a one-off dyno that runs bash in a console</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run bash</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1529677354"/>
                  </a:ext>
                </a:extLst>
              </a:tr>
              <a:tr h="534756">
                <a:tc>
                  <a:txBody>
                    <a:bodyPr/>
                    <a:lstStyle/>
                    <a:p>
                      <a:pPr algn="l" fontAlgn="ctr">
                        <a:spcBef>
                          <a:spcPts val="0"/>
                        </a:spcBef>
                        <a:spcAft>
                          <a:spcPts val="0"/>
                        </a:spcAft>
                      </a:pPr>
                      <a:r>
                        <a:rPr lang="en-US" sz="1600" b="1" u="none" strike="noStrike" dirty="0">
                          <a:effectLst/>
                        </a:rPr>
                        <a:t>Launch a one-off dyno that runs the “worker” process type that is present in your application’s Procfile</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a:effectLst/>
                        </a:rPr>
                        <a:t>heroku run worker</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2474286158"/>
                  </a:ext>
                </a:extLst>
              </a:tr>
              <a:tr h="317049">
                <a:tc>
                  <a:txBody>
                    <a:bodyPr/>
                    <a:lstStyle/>
                    <a:p>
                      <a:pPr algn="l" fontAlgn="ctr">
                        <a:spcBef>
                          <a:spcPts val="0"/>
                        </a:spcBef>
                        <a:spcAft>
                          <a:spcPts val="0"/>
                        </a:spcAft>
                      </a:pPr>
                      <a:r>
                        <a:rPr lang="en-US" sz="1600" b="1" u="none" strike="noStrike">
                          <a:effectLst/>
                        </a:rPr>
                        <a:t>View logs</a:t>
                      </a:r>
                      <a:endParaRPr lang="en-US" sz="1600" b="1" i="0" u="none" strike="noStrike">
                        <a:effectLst/>
                        <a:latin typeface="Arial" panose="020B0604020202020204" pitchFamily="34" charset="0"/>
                      </a:endParaRPr>
                    </a:p>
                  </a:txBody>
                  <a:tcPr marL="3013" marR="3013" marT="3013" marB="0" anchor="ctr">
                    <a:blipFill>
                      <a:blip r:embed="rId2"/>
                      <a:tile tx="0" ty="0" sx="100000" sy="100000" flip="none" algn="tl"/>
                    </a:blipFill>
                  </a:tcPr>
                </a:tc>
                <a:tc>
                  <a:txBody>
                    <a:bodyPr/>
                    <a:lstStyle/>
                    <a:p>
                      <a:pPr algn="l" fontAlgn="ctr">
                        <a:spcBef>
                          <a:spcPts val="0"/>
                        </a:spcBef>
                        <a:spcAft>
                          <a:spcPts val="0"/>
                        </a:spcAft>
                      </a:pPr>
                      <a:r>
                        <a:rPr lang="en-US" sz="1600" b="1" u="none" strike="noStrike" dirty="0" err="1">
                          <a:effectLst/>
                        </a:rPr>
                        <a:t>heroku</a:t>
                      </a:r>
                      <a:r>
                        <a:rPr lang="en-US" sz="1600" b="1" u="none" strike="noStrike" dirty="0">
                          <a:effectLst/>
                        </a:rPr>
                        <a:t> logs or </a:t>
                      </a:r>
                      <a:r>
                        <a:rPr lang="en-US" sz="1600" b="1" u="none" strike="noStrike" dirty="0" err="1">
                          <a:effectLst/>
                        </a:rPr>
                        <a:t>heroku</a:t>
                      </a:r>
                      <a:r>
                        <a:rPr lang="en-US" sz="1600" b="1" u="none" strike="noStrike" dirty="0">
                          <a:effectLst/>
                        </a:rPr>
                        <a:t> logs --tail</a:t>
                      </a:r>
                      <a:endParaRPr lang="en-US" sz="1600" b="1" i="0" u="none" strike="noStrike" dirty="0">
                        <a:effectLst/>
                        <a:latin typeface="Arial" panose="020B0604020202020204" pitchFamily="34" charset="0"/>
                      </a:endParaRPr>
                    </a:p>
                  </a:txBody>
                  <a:tcPr marL="3013" marR="3013" marT="3013" marB="0" anchor="ctr">
                    <a:blipFill>
                      <a:blip r:embed="rId2"/>
                      <a:tile tx="0" ty="0" sx="100000" sy="100000" flip="none" algn="tl"/>
                    </a:blipFill>
                  </a:tcPr>
                </a:tc>
                <a:extLst>
                  <a:ext uri="{0D108BD9-81ED-4DB2-BD59-A6C34878D82A}">
                    <a16:rowId xmlns:a16="http://schemas.microsoft.com/office/drawing/2014/main" val="3920617212"/>
                  </a:ext>
                </a:extLst>
              </a:tr>
            </a:tbl>
          </a:graphicData>
        </a:graphic>
      </p:graphicFrame>
    </p:spTree>
    <p:extLst>
      <p:ext uri="{BB962C8B-B14F-4D97-AF65-F5344CB8AC3E}">
        <p14:creationId xmlns:p14="http://schemas.microsoft.com/office/powerpoint/2010/main" val="390500314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dirty="0">
                <a:latin typeface="+mn-lt"/>
              </a:rPr>
              <a:t>Heroku: Dyno Formation</a:t>
            </a:r>
            <a:endParaRPr lang="en-US" dirty="0"/>
          </a:p>
        </p:txBody>
      </p:sp>
      <p:grpSp>
        <p:nvGrpSpPr>
          <p:cNvPr id="11"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8747B62A-B334-49CA-A350-44EB260D4627}"/>
              </a:ext>
            </a:extLst>
          </p:cNvPr>
          <p:cNvGraphicFramePr>
            <a:graphicFrameLocks noGrp="1"/>
          </p:cNvGraphicFramePr>
          <p:nvPr>
            <p:ph idx="1"/>
            <p:extLst>
              <p:ext uri="{D42A27DB-BD31-4B8C-83A1-F6EECF244321}">
                <p14:modId xmlns:p14="http://schemas.microsoft.com/office/powerpoint/2010/main" val="3751396698"/>
              </p:ext>
            </p:extLst>
          </p:nvPr>
        </p:nvGraphicFramePr>
        <p:xfrm>
          <a:off x="106325" y="1727896"/>
          <a:ext cx="11950995" cy="4970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83635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Dyno</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96725057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a:normAutofit/>
          </a:bodyPr>
          <a:lstStyle/>
          <a:p>
            <a:pPr algn="ctr"/>
            <a:r>
              <a:rPr lang="en-US" b="1" dirty="0">
                <a:latin typeface="+mn-lt"/>
              </a:rPr>
              <a:t>Heroku: Release</a:t>
            </a:r>
            <a:endParaRPr lang="en-US"/>
          </a:p>
        </p:txBody>
      </p:sp>
      <p:graphicFrame>
        <p:nvGraphicFramePr>
          <p:cNvPr id="19" name="Content Placeholder 2">
            <a:extLst>
              <a:ext uri="{FF2B5EF4-FFF2-40B4-BE49-F238E27FC236}">
                <a16:creationId xmlns:a16="http://schemas.microsoft.com/office/drawing/2014/main" id="{E50C0822-3281-46AC-8348-F8697D1B6F5E}"/>
              </a:ext>
            </a:extLst>
          </p:cNvPr>
          <p:cNvGraphicFramePr>
            <a:graphicFrameLocks noGrp="1"/>
          </p:cNvGraphicFramePr>
          <p:nvPr>
            <p:ph idx="1"/>
            <p:extLst>
              <p:ext uri="{D42A27DB-BD31-4B8C-83A1-F6EECF244321}">
                <p14:modId xmlns:p14="http://schemas.microsoft.com/office/powerpoint/2010/main" val="1622974568"/>
              </p:ext>
            </p:extLst>
          </p:nvPr>
        </p:nvGraphicFramePr>
        <p:xfrm>
          <a:off x="244549" y="1350335"/>
          <a:ext cx="11653284" cy="4831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7043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Heroku: Release</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210494" y="329609"/>
            <a:ext cx="7751134" cy="4954772"/>
          </a:xfrm>
        </p:spPr>
        <p:txBody>
          <a:bodyPr anchor="ctr">
            <a:normAutofit/>
          </a:bodyPr>
          <a:lstStyle/>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Releases are an append-only ledger of slugs and config vars.</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All releases are automatically persisted in an append-only ledger, making managing your application, and different releases, easy. </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Use the </a:t>
            </a:r>
            <a:r>
              <a:rPr lang="en-US" sz="2400" dirty="0" err="1">
                <a:latin typeface="Arial" panose="020B0604020202020204" pitchFamily="34" charset="0"/>
              </a:rPr>
              <a:t>heroku</a:t>
            </a:r>
            <a:r>
              <a:rPr lang="en-US" sz="2400" dirty="0">
                <a:latin typeface="Arial" panose="020B0604020202020204" pitchFamily="34" charset="0"/>
              </a:rPr>
              <a:t> releases command to see the audit trail of release deploys:</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 </a:t>
            </a:r>
            <a:r>
              <a:rPr lang="en-US" sz="2400" dirty="0" err="1">
                <a:latin typeface="Arial" panose="020B0604020202020204" pitchFamily="34" charset="0"/>
              </a:rPr>
              <a:t>heroku</a:t>
            </a:r>
            <a:r>
              <a:rPr lang="en-US" sz="2400" dirty="0">
                <a:latin typeface="Arial" panose="020B0604020202020204" pitchFamily="34" charset="0"/>
              </a:rPr>
              <a:t> releases</a:t>
            </a:r>
          </a:p>
          <a:p>
            <a:pPr marL="0" indent="0">
              <a:buNone/>
            </a:pPr>
            <a:endParaRPr lang="en-US" sz="2400" dirty="0">
              <a:latin typeface="Arial" panose="020B0604020202020204" pitchFamily="34" charset="0"/>
            </a:endParaRPr>
          </a:p>
          <a:p>
            <a:pPr marL="0" indent="0">
              <a:buNone/>
            </a:pPr>
            <a:endParaRPr lang="en-US" sz="2400" dirty="0">
              <a:latin typeface="Arial" panose="020B0604020202020204" pitchFamily="34" charset="0"/>
            </a:endParaRPr>
          </a:p>
        </p:txBody>
      </p:sp>
      <p:pic>
        <p:nvPicPr>
          <p:cNvPr id="4" name="Picture 3">
            <a:extLst>
              <a:ext uri="{FF2B5EF4-FFF2-40B4-BE49-F238E27FC236}">
                <a16:creationId xmlns:a16="http://schemas.microsoft.com/office/drawing/2014/main" id="{AD5E327F-2B96-481F-96A7-F18AF2D633E7}"/>
              </a:ext>
            </a:extLst>
          </p:cNvPr>
          <p:cNvPicPr>
            <a:picLocks noChangeAspect="1"/>
          </p:cNvPicPr>
          <p:nvPr/>
        </p:nvPicPr>
        <p:blipFill>
          <a:blip r:embed="rId2"/>
          <a:stretch>
            <a:fillRect/>
          </a:stretch>
        </p:blipFill>
        <p:spPr>
          <a:xfrm>
            <a:off x="4845683" y="5408079"/>
            <a:ext cx="6894236" cy="1120312"/>
          </a:xfrm>
          <a:prstGeom prst="rect">
            <a:avLst/>
          </a:prstGeom>
        </p:spPr>
      </p:pic>
    </p:spTree>
    <p:extLst>
      <p:ext uri="{BB962C8B-B14F-4D97-AF65-F5344CB8AC3E}">
        <p14:creationId xmlns:p14="http://schemas.microsoft.com/office/powerpoint/2010/main" val="155979806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48856" y="152474"/>
            <a:ext cx="10515600" cy="1325563"/>
          </a:xfrm>
        </p:spPr>
        <p:txBody>
          <a:bodyPr>
            <a:normAutofit/>
          </a:bodyPr>
          <a:lstStyle/>
          <a:p>
            <a:r>
              <a:rPr lang="en-US" b="1" dirty="0">
                <a:latin typeface="+mn-lt"/>
              </a:rPr>
              <a:t>Heroku: Release</a:t>
            </a:r>
            <a:endParaRPr lang="en-US" dirty="0"/>
          </a:p>
        </p:txBody>
      </p:sp>
      <p:graphicFrame>
        <p:nvGraphicFramePr>
          <p:cNvPr id="5" name="Content Placeholder 2">
            <a:extLst>
              <a:ext uri="{FF2B5EF4-FFF2-40B4-BE49-F238E27FC236}">
                <a16:creationId xmlns:a16="http://schemas.microsoft.com/office/drawing/2014/main" id="{090F34B5-4736-4579-8212-04016D289662}"/>
              </a:ext>
            </a:extLst>
          </p:cNvPr>
          <p:cNvGraphicFramePr>
            <a:graphicFrameLocks noGrp="1"/>
          </p:cNvGraphicFramePr>
          <p:nvPr>
            <p:ph idx="1"/>
            <p:extLst>
              <p:ext uri="{D42A27DB-BD31-4B8C-83A1-F6EECF244321}">
                <p14:modId xmlns:p14="http://schemas.microsoft.com/office/powerpoint/2010/main" val="3471085577"/>
              </p:ext>
            </p:extLst>
          </p:nvPr>
        </p:nvGraphicFramePr>
        <p:xfrm>
          <a:off x="0" y="1137684"/>
          <a:ext cx="11961628" cy="5567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341729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256032"/>
            <a:ext cx="10506456" cy="1014984"/>
          </a:xfrm>
        </p:spPr>
        <p:txBody>
          <a:bodyPr anchor="b">
            <a:normAutofit/>
          </a:bodyPr>
          <a:lstStyle/>
          <a:p>
            <a:r>
              <a:rPr lang="en-US" b="1">
                <a:latin typeface="+mn-lt"/>
              </a:rPr>
              <a:t>Heroku: Release</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81F288D-4234-460D-B7D2-0E11610B4658}"/>
              </a:ext>
            </a:extLst>
          </p:cNvPr>
          <p:cNvGraphicFramePr>
            <a:graphicFrameLocks noGrp="1"/>
          </p:cNvGraphicFramePr>
          <p:nvPr>
            <p:ph idx="1"/>
            <p:extLst>
              <p:ext uri="{D42A27DB-BD31-4B8C-83A1-F6EECF244321}">
                <p14:modId xmlns:p14="http://schemas.microsoft.com/office/powerpoint/2010/main" val="379555065"/>
              </p:ext>
            </p:extLst>
          </p:nvPr>
        </p:nvGraphicFramePr>
        <p:xfrm>
          <a:off x="0" y="1271016"/>
          <a:ext cx="11972260" cy="5387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46067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42507" y="-155870"/>
            <a:ext cx="10515600" cy="1325563"/>
          </a:xfrm>
        </p:spPr>
        <p:txBody>
          <a:bodyPr>
            <a:normAutofit/>
          </a:bodyPr>
          <a:lstStyle/>
          <a:p>
            <a:pPr algn="ctr"/>
            <a:r>
              <a:rPr lang="en-US" b="1" dirty="0">
                <a:latin typeface="+mn-lt"/>
              </a:rPr>
              <a:t>Heroku: HTTP Routing</a:t>
            </a:r>
            <a:endParaRPr lang="en-US" dirty="0"/>
          </a:p>
        </p:txBody>
      </p:sp>
      <p:graphicFrame>
        <p:nvGraphicFramePr>
          <p:cNvPr id="5" name="Content Placeholder 2">
            <a:extLst>
              <a:ext uri="{FF2B5EF4-FFF2-40B4-BE49-F238E27FC236}">
                <a16:creationId xmlns:a16="http://schemas.microsoft.com/office/drawing/2014/main" id="{44CAC469-54CD-48CF-B344-62A1CA2514A9}"/>
              </a:ext>
            </a:extLst>
          </p:cNvPr>
          <p:cNvGraphicFramePr>
            <a:graphicFrameLocks noGrp="1"/>
          </p:cNvGraphicFramePr>
          <p:nvPr>
            <p:ph idx="1"/>
            <p:extLst>
              <p:ext uri="{D42A27DB-BD31-4B8C-83A1-F6EECF244321}">
                <p14:modId xmlns:p14="http://schemas.microsoft.com/office/powerpoint/2010/main" val="1856213437"/>
              </p:ext>
            </p:extLst>
          </p:nvPr>
        </p:nvGraphicFramePr>
        <p:xfrm>
          <a:off x="244549" y="914400"/>
          <a:ext cx="11855302" cy="5837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539715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6573" y="320675"/>
            <a:ext cx="11407487" cy="1325563"/>
          </a:xfrm>
        </p:spPr>
        <p:txBody>
          <a:bodyPr>
            <a:normAutofit/>
          </a:bodyPr>
          <a:lstStyle/>
          <a:p>
            <a:r>
              <a:rPr lang="en-US" sz="5000" b="1">
                <a:latin typeface="+mn-lt"/>
              </a:rPr>
              <a:t>Heroku: Architecture and Terminologies</a:t>
            </a:r>
            <a:endParaRPr lang="en-US" sz="5000"/>
          </a:p>
        </p:txBody>
      </p:sp>
      <p:sp>
        <p:nvSpPr>
          <p:cNvPr id="9" name="Rectangle 8">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9EFC774-6E63-4321-B502-E2A430A42019}"/>
              </a:ext>
            </a:extLst>
          </p:cNvPr>
          <p:cNvGraphicFramePr>
            <a:graphicFrameLocks noGrp="1"/>
          </p:cNvGraphicFramePr>
          <p:nvPr>
            <p:ph idx="1"/>
            <p:extLst>
              <p:ext uri="{D42A27DB-BD31-4B8C-83A1-F6EECF244321}">
                <p14:modId xmlns:p14="http://schemas.microsoft.com/office/powerpoint/2010/main" val="2596634260"/>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41156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75767" y="1188637"/>
            <a:ext cx="2988234" cy="4480726"/>
          </a:xfrm>
        </p:spPr>
        <p:txBody>
          <a:bodyPr>
            <a:normAutofit/>
          </a:bodyPr>
          <a:lstStyle/>
          <a:p>
            <a:pPr algn="r"/>
            <a:r>
              <a:rPr lang="en-US" sz="4100" b="1" dirty="0">
                <a:latin typeface="+mn-lt"/>
              </a:rPr>
              <a:t>Heroku: Introduction</a:t>
            </a:r>
            <a:endParaRPr lang="en-US" sz="4100" dirty="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255259" y="1648870"/>
            <a:ext cx="6025873" cy="3560260"/>
          </a:xfrm>
        </p:spPr>
        <p:txBody>
          <a:bodyPr anchor="ctr">
            <a:normAutofit/>
          </a:bodyPr>
          <a:lstStyle/>
          <a:p>
            <a:pPr marL="0" indent="0">
              <a:buNone/>
            </a:pPr>
            <a:endParaRPr lang="en-US" sz="2400" dirty="0"/>
          </a:p>
          <a:p>
            <a:pPr marL="0" indent="0">
              <a:buNone/>
            </a:pPr>
            <a:r>
              <a:rPr lang="en-US" sz="6000" b="1" dirty="0"/>
              <a:t>Heroku Architecture and Design</a:t>
            </a:r>
          </a:p>
        </p:txBody>
      </p:sp>
    </p:spTree>
    <p:extLst>
      <p:ext uri="{BB962C8B-B14F-4D97-AF65-F5344CB8AC3E}">
        <p14:creationId xmlns:p14="http://schemas.microsoft.com/office/powerpoint/2010/main" val="327825828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Heroku: Architecture and Terminologies(Deploy)</a:t>
            </a:r>
            <a:endParaRPr lang="en-US" sz="3200" kern="1200">
              <a:solidFill>
                <a:schemeClr val="bg1"/>
              </a:solidFill>
              <a:latin typeface="+mj-lt"/>
              <a:ea typeface="+mj-ea"/>
              <a:cs typeface="+mj-cs"/>
            </a:endParaRPr>
          </a:p>
        </p:txBody>
      </p:sp>
      <p:graphicFrame>
        <p:nvGraphicFramePr>
          <p:cNvPr id="4" name="Table 4">
            <a:extLst>
              <a:ext uri="{FF2B5EF4-FFF2-40B4-BE49-F238E27FC236}">
                <a16:creationId xmlns:a16="http://schemas.microsoft.com/office/drawing/2014/main" id="{12119AB4-B236-4426-8D24-FEBD5C4CF057}"/>
              </a:ext>
            </a:extLst>
          </p:cNvPr>
          <p:cNvGraphicFramePr>
            <a:graphicFrameLocks noGrp="1"/>
          </p:cNvGraphicFramePr>
          <p:nvPr>
            <p:ph idx="1"/>
            <p:extLst>
              <p:ext uri="{D42A27DB-BD31-4B8C-83A1-F6EECF244321}">
                <p14:modId xmlns:p14="http://schemas.microsoft.com/office/powerpoint/2010/main" val="2969054747"/>
              </p:ext>
            </p:extLst>
          </p:nvPr>
        </p:nvGraphicFramePr>
        <p:xfrm>
          <a:off x="148856" y="1541720"/>
          <a:ext cx="11780874" cy="5237928"/>
        </p:xfrm>
        <a:graphic>
          <a:graphicData uri="http://schemas.openxmlformats.org/drawingml/2006/table">
            <a:tbl>
              <a:tblPr firstRow="1" bandRow="1">
                <a:noFill/>
                <a:tableStyleId>{5C22544A-7EE6-4342-B048-85BDC9FD1C3A}</a:tableStyleId>
              </a:tblPr>
              <a:tblGrid>
                <a:gridCol w="2510136">
                  <a:extLst>
                    <a:ext uri="{9D8B030D-6E8A-4147-A177-3AD203B41FA5}">
                      <a16:colId xmlns:a16="http://schemas.microsoft.com/office/drawing/2014/main" val="932804474"/>
                    </a:ext>
                  </a:extLst>
                </a:gridCol>
                <a:gridCol w="9270738">
                  <a:extLst>
                    <a:ext uri="{9D8B030D-6E8A-4147-A177-3AD203B41FA5}">
                      <a16:colId xmlns:a16="http://schemas.microsoft.com/office/drawing/2014/main" val="471168985"/>
                    </a:ext>
                  </a:extLst>
                </a:gridCol>
              </a:tblGrid>
              <a:tr h="427106">
                <a:tc>
                  <a:txBody>
                    <a:bodyPr/>
                    <a:lstStyle/>
                    <a:p>
                      <a:r>
                        <a:rPr lang="en-US" sz="1800" b="1">
                          <a:solidFill>
                            <a:schemeClr val="tx1">
                              <a:lumMod val="75000"/>
                              <a:lumOff val="25000"/>
                            </a:schemeClr>
                          </a:solidFill>
                        </a:rPr>
                        <a:t>Components</a:t>
                      </a:r>
                    </a:p>
                  </a:txBody>
                  <a:tcPr marL="155272" marR="77636" marT="77636" marB="77636">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800" b="1">
                          <a:solidFill>
                            <a:schemeClr val="tx1">
                              <a:lumMod val="75000"/>
                              <a:lumOff val="25000"/>
                            </a:schemeClr>
                          </a:solidFill>
                        </a:rPr>
                        <a:t>Functionality</a:t>
                      </a:r>
                    </a:p>
                  </a:txBody>
                  <a:tcPr marL="155272" marR="77636" marT="77636" marB="77636">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94227519"/>
                  </a:ext>
                </a:extLst>
              </a:tr>
              <a:tr h="427106">
                <a:tc>
                  <a:txBody>
                    <a:bodyPr/>
                    <a:lstStyle/>
                    <a:p>
                      <a:r>
                        <a:rPr lang="en-US" sz="1800" b="1" i="0" kern="1200" dirty="0">
                          <a:solidFill>
                            <a:schemeClr val="tx1">
                              <a:lumMod val="75000"/>
                              <a:lumOff val="25000"/>
                            </a:schemeClr>
                          </a:solidFill>
                          <a:effectLst/>
                          <a:latin typeface="+mn-lt"/>
                          <a:ea typeface="+mn-ea"/>
                          <a:cs typeface="+mn-cs"/>
                        </a:rPr>
                        <a:t>Applications</a:t>
                      </a:r>
                      <a:r>
                        <a:rPr lang="en-US" sz="1800" b="0" i="0" kern="1200" dirty="0">
                          <a:solidFill>
                            <a:schemeClr val="tx1">
                              <a:lumMod val="75000"/>
                              <a:lumOff val="25000"/>
                            </a:schemeClr>
                          </a:solidFill>
                          <a:effectLst/>
                          <a:latin typeface="+mn-lt"/>
                          <a:ea typeface="+mn-ea"/>
                          <a:cs typeface="+mn-cs"/>
                        </a:rPr>
                        <a:t> </a:t>
                      </a:r>
                      <a:endParaRPr lang="en-US" sz="1800" dirty="0">
                        <a:solidFill>
                          <a:schemeClr val="tx1">
                            <a:lumMod val="75000"/>
                            <a:lumOff val="25000"/>
                          </a:schemeClr>
                        </a:solidFill>
                      </a:endParaRP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800" b="0" i="0" kern="1200" dirty="0">
                          <a:solidFill>
                            <a:schemeClr val="tx1">
                              <a:lumMod val="75000"/>
                              <a:lumOff val="25000"/>
                            </a:schemeClr>
                          </a:solidFill>
                          <a:effectLst/>
                          <a:latin typeface="+mn-lt"/>
                          <a:ea typeface="+mn-ea"/>
                          <a:cs typeface="+mn-cs"/>
                        </a:rPr>
                        <a:t>consist of your source code, a description of any dependencies, and a Procfile.</a:t>
                      </a:r>
                      <a:endParaRPr lang="en-US" sz="1800" dirty="0">
                        <a:solidFill>
                          <a:schemeClr val="tx1">
                            <a:lumMod val="75000"/>
                            <a:lumOff val="25000"/>
                          </a:schemeClr>
                        </a:solidFill>
                      </a:endParaRP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729418358"/>
                  </a:ext>
                </a:extLst>
              </a:tr>
              <a:tr h="427106">
                <a:tc>
                  <a:txBody>
                    <a:bodyPr/>
                    <a:lstStyle/>
                    <a:p>
                      <a:r>
                        <a:rPr lang="en-US" sz="1800" b="1" dirty="0">
                          <a:solidFill>
                            <a:schemeClr val="tx1">
                              <a:lumMod val="75000"/>
                              <a:lumOff val="25000"/>
                            </a:schemeClr>
                          </a:solidFill>
                        </a:rPr>
                        <a:t>Procfiles</a:t>
                      </a: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800" b="0" i="0" kern="1200">
                          <a:solidFill>
                            <a:schemeClr val="tx1">
                              <a:lumMod val="75000"/>
                              <a:lumOff val="25000"/>
                            </a:schemeClr>
                          </a:solidFill>
                          <a:effectLst/>
                          <a:latin typeface="+mn-lt"/>
                          <a:ea typeface="+mn-ea"/>
                          <a:cs typeface="+mn-cs"/>
                        </a:rPr>
                        <a:t>list process types - named commands that you may want executed.</a:t>
                      </a:r>
                      <a:endParaRPr lang="en-US" sz="1800">
                        <a:solidFill>
                          <a:schemeClr val="tx1">
                            <a:lumMod val="75000"/>
                            <a:lumOff val="25000"/>
                          </a:schemeClr>
                        </a:solidFill>
                      </a:endParaRP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890163588"/>
                  </a:ext>
                </a:extLst>
              </a:tr>
              <a:tr h="427106">
                <a:tc>
                  <a:txBody>
                    <a:bodyPr/>
                    <a:lstStyle/>
                    <a:p>
                      <a:r>
                        <a:rPr lang="en-US" sz="1800" b="1" dirty="0">
                          <a:solidFill>
                            <a:schemeClr val="tx1">
                              <a:lumMod val="75000"/>
                              <a:lumOff val="25000"/>
                            </a:schemeClr>
                          </a:solidFill>
                        </a:rPr>
                        <a:t>Deploy</a:t>
                      </a: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800" b="0" i="0" kern="1200">
                          <a:solidFill>
                            <a:schemeClr val="tx1">
                              <a:lumMod val="75000"/>
                              <a:lumOff val="25000"/>
                            </a:schemeClr>
                          </a:solidFill>
                          <a:effectLst/>
                          <a:latin typeface="+mn-lt"/>
                          <a:ea typeface="+mn-ea"/>
                          <a:cs typeface="+mn-cs"/>
                        </a:rPr>
                        <a:t>involves sending the application to Heroku using either Git</a:t>
                      </a:r>
                      <a:endParaRPr lang="en-US" sz="1800">
                        <a:solidFill>
                          <a:schemeClr val="tx1">
                            <a:lumMod val="75000"/>
                            <a:lumOff val="25000"/>
                          </a:schemeClr>
                        </a:solidFill>
                      </a:endParaRP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148202168"/>
                  </a:ext>
                </a:extLst>
              </a:tr>
              <a:tr h="645017">
                <a:tc>
                  <a:txBody>
                    <a:bodyPr/>
                    <a:lstStyle/>
                    <a:p>
                      <a:r>
                        <a:rPr lang="en-US" sz="1800" b="1" dirty="0">
                          <a:solidFill>
                            <a:schemeClr val="tx1">
                              <a:lumMod val="75000"/>
                              <a:lumOff val="25000"/>
                            </a:schemeClr>
                          </a:solidFill>
                        </a:rPr>
                        <a:t>Buildpacks</a:t>
                      </a: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800" b="0" i="0" kern="1200" dirty="0">
                          <a:solidFill>
                            <a:schemeClr val="tx1">
                              <a:lumMod val="75000"/>
                              <a:lumOff val="25000"/>
                            </a:schemeClr>
                          </a:solidFill>
                          <a:effectLst/>
                          <a:latin typeface="+mn-lt"/>
                          <a:ea typeface="+mn-ea"/>
                          <a:cs typeface="+mn-cs"/>
                        </a:rPr>
                        <a:t>lie behind the slug compilation process. Buildpacks take your application, its dependencies, and the language runtime, and produce slugs.</a:t>
                      </a:r>
                      <a:endParaRPr lang="en-US" sz="1800" dirty="0">
                        <a:solidFill>
                          <a:schemeClr val="tx1">
                            <a:lumMod val="75000"/>
                            <a:lumOff val="25000"/>
                          </a:schemeClr>
                        </a:solidFill>
                      </a:endParaRP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353313567"/>
                  </a:ext>
                </a:extLst>
              </a:tr>
              <a:tr h="645017">
                <a:tc>
                  <a:txBody>
                    <a:bodyPr/>
                    <a:lstStyle/>
                    <a:p>
                      <a:r>
                        <a:rPr lang="en-US" sz="1800" b="1">
                          <a:solidFill>
                            <a:schemeClr val="tx1">
                              <a:lumMod val="75000"/>
                              <a:lumOff val="25000"/>
                            </a:schemeClr>
                          </a:solidFill>
                        </a:rPr>
                        <a:t>Slug</a:t>
                      </a: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800" b="0" i="0" kern="1200">
                          <a:solidFill>
                            <a:schemeClr val="tx1">
                              <a:lumMod val="75000"/>
                              <a:lumOff val="25000"/>
                            </a:schemeClr>
                          </a:solidFill>
                          <a:effectLst/>
                          <a:latin typeface="+mn-lt"/>
                          <a:ea typeface="+mn-ea"/>
                          <a:cs typeface="+mn-cs"/>
                        </a:rPr>
                        <a:t>is a bundle of your source, fetched dependencies, the language runtime, and compiled/generated output of the build system - ready for execution.</a:t>
                      </a:r>
                      <a:endParaRPr lang="en-US" sz="1800">
                        <a:solidFill>
                          <a:schemeClr val="tx1">
                            <a:lumMod val="75000"/>
                            <a:lumOff val="25000"/>
                          </a:schemeClr>
                        </a:solidFill>
                      </a:endParaRP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234696497"/>
                  </a:ext>
                </a:extLst>
              </a:tr>
              <a:tr h="645017">
                <a:tc>
                  <a:txBody>
                    <a:bodyPr/>
                    <a:lstStyle/>
                    <a:p>
                      <a:r>
                        <a:rPr lang="en-US" sz="1800" b="1">
                          <a:solidFill>
                            <a:schemeClr val="tx1">
                              <a:lumMod val="75000"/>
                              <a:lumOff val="25000"/>
                            </a:schemeClr>
                          </a:solidFill>
                        </a:rPr>
                        <a:t>Config Vars</a:t>
                      </a: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800" b="0" i="0" kern="1200">
                          <a:solidFill>
                            <a:schemeClr val="tx1">
                              <a:lumMod val="75000"/>
                              <a:lumOff val="25000"/>
                            </a:schemeClr>
                          </a:solidFill>
                          <a:effectLst/>
                          <a:latin typeface="+mn-lt"/>
                          <a:ea typeface="+mn-ea"/>
                          <a:cs typeface="+mn-cs"/>
                        </a:rPr>
                        <a:t>contain customizable configuration data that can be changed independently of your source code. The configuration is exposed to a running application via environment variables.</a:t>
                      </a:r>
                      <a:endParaRPr lang="en-US" sz="1800">
                        <a:solidFill>
                          <a:schemeClr val="tx1">
                            <a:lumMod val="75000"/>
                            <a:lumOff val="25000"/>
                          </a:schemeClr>
                        </a:solidFill>
                      </a:endParaRP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4086221067"/>
                  </a:ext>
                </a:extLst>
              </a:tr>
              <a:tr h="645017">
                <a:tc>
                  <a:txBody>
                    <a:bodyPr/>
                    <a:lstStyle/>
                    <a:p>
                      <a:r>
                        <a:rPr lang="en-US" sz="1800" b="1">
                          <a:solidFill>
                            <a:schemeClr val="tx1">
                              <a:lumMod val="75000"/>
                              <a:lumOff val="25000"/>
                            </a:schemeClr>
                          </a:solidFill>
                        </a:rPr>
                        <a:t>Add-ons</a:t>
                      </a: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800" b="0" i="0" kern="1200">
                          <a:solidFill>
                            <a:schemeClr val="tx1">
                              <a:lumMod val="75000"/>
                              <a:lumOff val="25000"/>
                            </a:schemeClr>
                          </a:solidFill>
                          <a:effectLst/>
                          <a:latin typeface="+mn-lt"/>
                          <a:ea typeface="+mn-ea"/>
                          <a:cs typeface="+mn-cs"/>
                        </a:rPr>
                        <a:t>are third party, specialized, value-added cloud services that can be easily attached to an application, extending its functionality.</a:t>
                      </a:r>
                      <a:endParaRPr lang="en-US" sz="1800">
                        <a:solidFill>
                          <a:schemeClr val="tx1">
                            <a:lumMod val="75000"/>
                            <a:lumOff val="25000"/>
                          </a:schemeClr>
                        </a:solidFill>
                      </a:endParaRPr>
                    </a:p>
                  </a:txBody>
                  <a:tcPr marL="155272" marR="77636" marT="77636" marB="7763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929307263"/>
                  </a:ext>
                </a:extLst>
              </a:tr>
              <a:tr h="645017">
                <a:tc>
                  <a:txBody>
                    <a:bodyPr/>
                    <a:lstStyle/>
                    <a:p>
                      <a:r>
                        <a:rPr lang="en-US" sz="1800" b="1" dirty="0">
                          <a:solidFill>
                            <a:schemeClr val="tx1">
                              <a:lumMod val="75000"/>
                              <a:lumOff val="25000"/>
                            </a:schemeClr>
                          </a:solidFill>
                        </a:rPr>
                        <a:t>Release</a:t>
                      </a: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US" sz="1800" b="0" i="0" kern="1200" dirty="0">
                          <a:solidFill>
                            <a:schemeClr val="tx1">
                              <a:lumMod val="75000"/>
                              <a:lumOff val="25000"/>
                            </a:schemeClr>
                          </a:solidFill>
                          <a:effectLst/>
                          <a:latin typeface="+mn-lt"/>
                          <a:ea typeface="+mn-ea"/>
                          <a:cs typeface="+mn-cs"/>
                        </a:rPr>
                        <a:t>is a combination of a slug (your application), config vars and add-ons. Heroku maintains an append-only ledger of releases.</a:t>
                      </a:r>
                      <a:endParaRPr lang="en-US" sz="1800" dirty="0">
                        <a:solidFill>
                          <a:schemeClr val="tx1">
                            <a:lumMod val="75000"/>
                            <a:lumOff val="25000"/>
                          </a:schemeClr>
                        </a:solidFill>
                      </a:endParaRPr>
                    </a:p>
                  </a:txBody>
                  <a:tcPr marL="155272" marR="77636" marT="77636" marB="7763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2824701154"/>
                  </a:ext>
                </a:extLst>
              </a:tr>
            </a:tbl>
          </a:graphicData>
        </a:graphic>
      </p:graphicFrame>
    </p:spTree>
    <p:extLst>
      <p:ext uri="{BB962C8B-B14F-4D97-AF65-F5344CB8AC3E}">
        <p14:creationId xmlns:p14="http://schemas.microsoft.com/office/powerpoint/2010/main" val="375539745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Heroku: Architecture and Terminologies(RunTime)</a:t>
            </a:r>
            <a:endParaRPr lang="en-US" sz="3200" kern="1200">
              <a:solidFill>
                <a:schemeClr val="bg1"/>
              </a:solidFill>
              <a:latin typeface="+mj-lt"/>
              <a:ea typeface="+mj-ea"/>
              <a:cs typeface="+mj-cs"/>
            </a:endParaRPr>
          </a:p>
        </p:txBody>
      </p:sp>
      <p:graphicFrame>
        <p:nvGraphicFramePr>
          <p:cNvPr id="4" name="Table 4">
            <a:extLst>
              <a:ext uri="{FF2B5EF4-FFF2-40B4-BE49-F238E27FC236}">
                <a16:creationId xmlns:a16="http://schemas.microsoft.com/office/drawing/2014/main" id="{12119AB4-B236-4426-8D24-FEBD5C4CF057}"/>
              </a:ext>
            </a:extLst>
          </p:cNvPr>
          <p:cNvGraphicFramePr>
            <a:graphicFrameLocks noGrp="1"/>
          </p:cNvGraphicFramePr>
          <p:nvPr>
            <p:ph idx="1"/>
            <p:extLst>
              <p:ext uri="{D42A27DB-BD31-4B8C-83A1-F6EECF244321}">
                <p14:modId xmlns:p14="http://schemas.microsoft.com/office/powerpoint/2010/main" val="414907492"/>
              </p:ext>
            </p:extLst>
          </p:nvPr>
        </p:nvGraphicFramePr>
        <p:xfrm>
          <a:off x="106326" y="1573620"/>
          <a:ext cx="11897831" cy="5117976"/>
        </p:xfrm>
        <a:graphic>
          <a:graphicData uri="http://schemas.openxmlformats.org/drawingml/2006/table">
            <a:tbl>
              <a:tblPr firstRow="1" bandRow="1">
                <a:noFill/>
                <a:tableStyleId>{5C22544A-7EE6-4342-B048-85BDC9FD1C3A}</a:tableStyleId>
              </a:tblPr>
              <a:tblGrid>
                <a:gridCol w="2242956">
                  <a:extLst>
                    <a:ext uri="{9D8B030D-6E8A-4147-A177-3AD203B41FA5}">
                      <a16:colId xmlns:a16="http://schemas.microsoft.com/office/drawing/2014/main" val="932804474"/>
                    </a:ext>
                  </a:extLst>
                </a:gridCol>
                <a:gridCol w="9654875">
                  <a:extLst>
                    <a:ext uri="{9D8B030D-6E8A-4147-A177-3AD203B41FA5}">
                      <a16:colId xmlns:a16="http://schemas.microsoft.com/office/drawing/2014/main" val="471168985"/>
                    </a:ext>
                  </a:extLst>
                </a:gridCol>
              </a:tblGrid>
              <a:tr h="583280">
                <a:tc>
                  <a:txBody>
                    <a:bodyPr/>
                    <a:lstStyle/>
                    <a:p>
                      <a:r>
                        <a:rPr lang="en-US" sz="2000" b="1">
                          <a:solidFill>
                            <a:schemeClr val="tx1">
                              <a:lumMod val="75000"/>
                              <a:lumOff val="25000"/>
                            </a:schemeClr>
                          </a:solidFill>
                        </a:rPr>
                        <a:t>Components</a:t>
                      </a:r>
                    </a:p>
                  </a:txBody>
                  <a:tcPr marL="203321" marR="152491" marT="101661" marB="101661">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2000" b="1">
                          <a:solidFill>
                            <a:schemeClr val="tx1">
                              <a:lumMod val="75000"/>
                              <a:lumOff val="25000"/>
                            </a:schemeClr>
                          </a:solidFill>
                        </a:rPr>
                        <a:t>Functionality</a:t>
                      </a:r>
                    </a:p>
                  </a:txBody>
                  <a:tcPr marL="203321" marR="152491" marT="101661" marB="101661">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194227519"/>
                  </a:ext>
                </a:extLst>
              </a:tr>
              <a:tr h="863733">
                <a:tc>
                  <a:txBody>
                    <a:bodyPr/>
                    <a:lstStyle/>
                    <a:p>
                      <a:r>
                        <a:rPr lang="en-US" sz="2000" b="0" i="0" kern="1200">
                          <a:solidFill>
                            <a:schemeClr val="tx1">
                              <a:lumMod val="75000"/>
                              <a:lumOff val="25000"/>
                            </a:schemeClr>
                          </a:solidFill>
                          <a:effectLst/>
                          <a:latin typeface="+mn-lt"/>
                          <a:ea typeface="+mn-ea"/>
                          <a:cs typeface="+mn-cs"/>
                        </a:rPr>
                        <a:t>Dynos </a:t>
                      </a:r>
                      <a:endParaRPr lang="en-US" sz="200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are isolated, virtualized Unix containers, that provide the environment required to run an application.</a:t>
                      </a:r>
                      <a:endParaRPr lang="en-US" sz="2000" dirty="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729418358"/>
                  </a:ext>
                </a:extLst>
              </a:tr>
              <a:tr h="863733">
                <a:tc>
                  <a:txBody>
                    <a:bodyPr/>
                    <a:lstStyle/>
                    <a:p>
                      <a:r>
                        <a:rPr lang="en-US" sz="2000">
                          <a:solidFill>
                            <a:schemeClr val="tx1">
                              <a:lumMod val="75000"/>
                              <a:lumOff val="25000"/>
                            </a:schemeClr>
                          </a:solidFill>
                        </a:rPr>
                        <a:t>Dyno Formation</a:t>
                      </a: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is the total number of currently-executing dynos, divided between the various process types you have scaled.</a:t>
                      </a:r>
                      <a:endParaRPr lang="en-US" sz="200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890163588"/>
                  </a:ext>
                </a:extLst>
              </a:tr>
              <a:tr h="539882">
                <a:tc>
                  <a:txBody>
                    <a:bodyPr/>
                    <a:lstStyle/>
                    <a:p>
                      <a:r>
                        <a:rPr lang="en-US" sz="2000">
                          <a:solidFill>
                            <a:schemeClr val="tx1">
                              <a:lumMod val="75000"/>
                              <a:lumOff val="25000"/>
                            </a:schemeClr>
                          </a:solidFill>
                        </a:rPr>
                        <a:t>Dyno Manager</a:t>
                      </a: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is responsible for managing dynos across all applications running on Heroku.</a:t>
                      </a:r>
                      <a:endParaRPr lang="en-US" sz="200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148202168"/>
                  </a:ext>
                </a:extLst>
              </a:tr>
              <a:tr h="863733">
                <a:tc>
                  <a:txBody>
                    <a:bodyPr/>
                    <a:lstStyle/>
                    <a:p>
                      <a:r>
                        <a:rPr lang="en-US" sz="2000">
                          <a:solidFill>
                            <a:schemeClr val="tx1">
                              <a:lumMod val="75000"/>
                              <a:lumOff val="25000"/>
                            </a:schemeClr>
                          </a:solidFill>
                        </a:rPr>
                        <a:t>One-off Dynos </a:t>
                      </a: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are temporary dynos that run with their input/output attached to your local terminal. They’re loaded with your latest release.</a:t>
                      </a:r>
                      <a:endParaRPr lang="en-US" sz="200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353313567"/>
                  </a:ext>
                </a:extLst>
              </a:tr>
              <a:tr h="539882">
                <a:tc>
                  <a:txBody>
                    <a:bodyPr/>
                    <a:lstStyle/>
                    <a:p>
                      <a:r>
                        <a:rPr lang="en-US" sz="2000">
                          <a:solidFill>
                            <a:schemeClr val="tx1">
                              <a:lumMod val="75000"/>
                              <a:lumOff val="25000"/>
                            </a:schemeClr>
                          </a:solidFill>
                        </a:rPr>
                        <a:t>Scaling</a:t>
                      </a: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an application involves varying the number of dynos of each process type.</a:t>
                      </a:r>
                      <a:endParaRPr lang="en-US" sz="200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234696497"/>
                  </a:ext>
                </a:extLst>
              </a:tr>
              <a:tr h="863733">
                <a:tc>
                  <a:txBody>
                    <a:bodyPr/>
                    <a:lstStyle/>
                    <a:p>
                      <a:r>
                        <a:rPr lang="en-US" sz="2000">
                          <a:solidFill>
                            <a:schemeClr val="tx1">
                              <a:lumMod val="75000"/>
                              <a:lumOff val="25000"/>
                            </a:schemeClr>
                          </a:solidFill>
                        </a:rPr>
                        <a:t>LogPlex</a:t>
                      </a: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b="0" i="0" kern="1200">
                          <a:solidFill>
                            <a:schemeClr val="tx1">
                              <a:lumMod val="75000"/>
                              <a:lumOff val="25000"/>
                            </a:schemeClr>
                          </a:solidFill>
                          <a:effectLst/>
                          <a:latin typeface="+mn-lt"/>
                          <a:ea typeface="+mn-ea"/>
                          <a:cs typeface="+mn-cs"/>
                        </a:rPr>
                        <a:t>automatically collates log entries from all the running dynos of your app, as well as other components such as the routers, providing a single source of activity.</a:t>
                      </a:r>
                      <a:endParaRPr lang="en-US" sz="2000" dirty="0">
                        <a:solidFill>
                          <a:schemeClr val="tx1">
                            <a:lumMod val="75000"/>
                            <a:lumOff val="25000"/>
                          </a:schemeClr>
                        </a:solidFill>
                      </a:endParaRPr>
                    </a:p>
                  </a:txBody>
                  <a:tcPr marL="203321" marR="152491" marT="101661" marB="10166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086221067"/>
                  </a:ext>
                </a:extLst>
              </a:tr>
            </a:tbl>
          </a:graphicData>
        </a:graphic>
      </p:graphicFrame>
    </p:spTree>
    <p:extLst>
      <p:ext uri="{BB962C8B-B14F-4D97-AF65-F5344CB8AC3E}">
        <p14:creationId xmlns:p14="http://schemas.microsoft.com/office/powerpoint/2010/main" val="402963550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285240" y="1008993"/>
            <a:ext cx="9389847" cy="4169063"/>
          </a:xfrm>
        </p:spPr>
        <p:txBody>
          <a:bodyPr vert="horz" lIns="91440" tIns="45720" rIns="91440" bIns="45720" rtlCol="0" anchor="b">
            <a:normAutofit/>
          </a:bodyPr>
          <a:lstStyle/>
          <a:p>
            <a:r>
              <a:rPr lang="en-US" sz="6300" b="1" kern="1200" dirty="0">
                <a:solidFill>
                  <a:schemeClr val="tx1"/>
                </a:solidFill>
                <a:latin typeface="+mj-lt"/>
                <a:ea typeface="+mj-ea"/>
                <a:cs typeface="+mj-cs"/>
              </a:rPr>
              <a:t>Heroku: Continuous Integration and </a:t>
            </a:r>
            <a:r>
              <a:rPr lang="en-US" sz="6300" b="1" dirty="0"/>
              <a:t>Delivery</a:t>
            </a:r>
            <a:br>
              <a:rPr lang="en-US" sz="6300" b="1" kern="1200" dirty="0">
                <a:solidFill>
                  <a:schemeClr val="tx1"/>
                </a:solidFill>
                <a:latin typeface="+mj-lt"/>
                <a:ea typeface="+mj-ea"/>
                <a:cs typeface="+mj-cs"/>
              </a:rPr>
            </a:br>
            <a:r>
              <a:rPr lang="en-US" sz="6300" b="1" kern="1200" dirty="0">
                <a:solidFill>
                  <a:schemeClr val="tx1"/>
                </a:solidFill>
                <a:latin typeface="+mj-lt"/>
                <a:ea typeface="+mj-ea"/>
                <a:cs typeface="+mj-cs"/>
              </a:rPr>
              <a:t>(CI-CD)</a:t>
            </a:r>
            <a:endParaRPr lang="en-US" sz="6300" kern="1200" dirty="0">
              <a:solidFill>
                <a:schemeClr val="tx1"/>
              </a:solidFill>
              <a:latin typeface="+mj-lt"/>
              <a:ea typeface="+mj-ea"/>
              <a:cs typeface="+mj-cs"/>
            </a:endParaRPr>
          </a:p>
        </p:txBody>
      </p:sp>
    </p:spTree>
    <p:extLst>
      <p:ext uri="{BB962C8B-B14F-4D97-AF65-F5344CB8AC3E}">
        <p14:creationId xmlns:p14="http://schemas.microsoft.com/office/powerpoint/2010/main" val="174933701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2B99F1-B2DC-437E-A8A1-A57F2F29F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45029" y="1092857"/>
            <a:ext cx="1900190" cy="4389120"/>
          </a:xfrm>
        </p:spPr>
        <p:txBody>
          <a:bodyPr>
            <a:normAutofit/>
          </a:bodyPr>
          <a:lstStyle/>
          <a:p>
            <a:r>
              <a:rPr lang="en-US" sz="4000" b="1" dirty="0">
                <a:latin typeface="+mn-lt"/>
              </a:rPr>
              <a:t>Heroku: CI-CD</a:t>
            </a:r>
            <a:endParaRPr lang="en-US" sz="4000" dirty="0"/>
          </a:p>
        </p:txBody>
      </p:sp>
      <p:sp>
        <p:nvSpPr>
          <p:cNvPr id="12" name="Rectangle 1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93537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2806995" y="684398"/>
            <a:ext cx="8918661" cy="5206040"/>
          </a:xfrm>
        </p:spPr>
        <p:txBody>
          <a:bodyPr anchor="ctr">
            <a:normAutofit fontScale="92500" lnSpcReduction="10000"/>
          </a:bodyPr>
          <a:lstStyle/>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Heroku provides a variety of continuous delivery tools to help you deploy effortlessly and safely:</a:t>
            </a:r>
          </a:p>
          <a:p>
            <a:pPr marL="0" indent="0">
              <a:buNone/>
            </a:pPr>
            <a:endParaRPr lang="en-US" sz="2400" dirty="0">
              <a:latin typeface="Arial" panose="020B0604020202020204" pitchFamily="34" charset="0"/>
            </a:endParaRPr>
          </a:p>
          <a:p>
            <a:pPr lvl="1"/>
            <a:r>
              <a:rPr lang="en-US" b="1" dirty="0">
                <a:latin typeface="Arial" panose="020B0604020202020204" pitchFamily="34" charset="0"/>
              </a:rPr>
              <a:t>Pipelines</a:t>
            </a:r>
            <a:r>
              <a:rPr lang="en-US" dirty="0">
                <a:latin typeface="Arial" panose="020B0604020202020204" pitchFamily="34" charset="0"/>
              </a:rPr>
              <a:t> make it easy to maintain separate staging and production environments for your app.</a:t>
            </a:r>
          </a:p>
          <a:p>
            <a:pPr lvl="1"/>
            <a:endParaRPr lang="en-US" dirty="0">
              <a:latin typeface="Arial" panose="020B0604020202020204" pitchFamily="34" charset="0"/>
            </a:endParaRPr>
          </a:p>
          <a:p>
            <a:pPr lvl="1"/>
            <a:r>
              <a:rPr lang="en-US" b="1" dirty="0">
                <a:latin typeface="Arial" panose="020B0604020202020204" pitchFamily="34" charset="0"/>
              </a:rPr>
              <a:t>Review apps</a:t>
            </a:r>
            <a:r>
              <a:rPr lang="en-US" dirty="0">
                <a:latin typeface="Arial" panose="020B0604020202020204" pitchFamily="34" charset="0"/>
              </a:rPr>
              <a:t> let you try out a GitHub pull request’s changes in an isolated and disposable environment.</a:t>
            </a:r>
          </a:p>
          <a:p>
            <a:pPr lvl="1"/>
            <a:endParaRPr lang="en-US" dirty="0">
              <a:latin typeface="Arial" panose="020B0604020202020204" pitchFamily="34" charset="0"/>
            </a:endParaRPr>
          </a:p>
          <a:p>
            <a:pPr lvl="1"/>
            <a:r>
              <a:rPr lang="en-US" b="1" dirty="0">
                <a:latin typeface="Arial" panose="020B0604020202020204" pitchFamily="34" charset="0"/>
              </a:rPr>
              <a:t>Heroku CI </a:t>
            </a:r>
            <a:r>
              <a:rPr lang="en-US" dirty="0">
                <a:latin typeface="Arial" panose="020B0604020202020204" pitchFamily="34" charset="0"/>
              </a:rPr>
              <a:t>automatically runs your app’s test suite on new GitHub pull requests, or when code is merged into your repo’s master branch.</a:t>
            </a:r>
          </a:p>
          <a:p>
            <a:pPr lvl="1"/>
            <a:endParaRPr lang="en-US" dirty="0">
              <a:latin typeface="Arial" panose="020B0604020202020204" pitchFamily="34" charset="0"/>
            </a:endParaRPr>
          </a:p>
          <a:p>
            <a:pPr lvl="1"/>
            <a:r>
              <a:rPr lang="en-US" b="1" dirty="0">
                <a:latin typeface="Arial" panose="020B0604020202020204" pitchFamily="34" charset="0"/>
              </a:rPr>
              <a:t>Release phase</a:t>
            </a:r>
            <a:r>
              <a:rPr lang="en-US" dirty="0">
                <a:latin typeface="Arial" panose="020B0604020202020204" pitchFamily="34" charset="0"/>
              </a:rPr>
              <a:t> lets you run tasks (such as database migrations) before a new release is deployed.</a:t>
            </a:r>
          </a:p>
          <a:p>
            <a:pPr marL="0" indent="0">
              <a:buNone/>
            </a:pPr>
            <a:endParaRPr lang="en-US" sz="2400" dirty="0">
              <a:latin typeface="Arial" panose="020B0604020202020204" pitchFamily="34" charset="0"/>
            </a:endParaRPr>
          </a:p>
        </p:txBody>
      </p:sp>
    </p:spTree>
    <p:extLst>
      <p:ext uri="{BB962C8B-B14F-4D97-AF65-F5344CB8AC3E}">
        <p14:creationId xmlns:p14="http://schemas.microsoft.com/office/powerpoint/2010/main" val="286144730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a:t>Heroku: CI-CD</a:t>
            </a:r>
            <a:endParaRPr lang="en-US"/>
          </a:p>
        </p:txBody>
      </p:sp>
      <p:pic>
        <p:nvPicPr>
          <p:cNvPr id="5" name="Content Placeholder 4">
            <a:extLst>
              <a:ext uri="{FF2B5EF4-FFF2-40B4-BE49-F238E27FC236}">
                <a16:creationId xmlns:a16="http://schemas.microsoft.com/office/drawing/2014/main" id="{53A5AD73-0F52-403B-85D6-E2A307EB6C61}"/>
              </a:ext>
            </a:extLst>
          </p:cNvPr>
          <p:cNvPicPr>
            <a:picLocks noGrp="1" noChangeAspect="1"/>
          </p:cNvPicPr>
          <p:nvPr>
            <p:ph idx="1"/>
          </p:nvPr>
        </p:nvPicPr>
        <p:blipFill rotWithShape="1">
          <a:blip r:embed="rId2"/>
          <a:srcRect t="5976" r="1" b="65"/>
          <a:stretch/>
        </p:blipFill>
        <p:spPr>
          <a:xfrm>
            <a:off x="828675" y="1825626"/>
            <a:ext cx="10525125" cy="4351338"/>
          </a:xfrm>
          <a:prstGeom prst="rect">
            <a:avLst/>
          </a:prstGeom>
        </p:spPr>
      </p:pic>
    </p:spTree>
    <p:extLst>
      <p:ext uri="{BB962C8B-B14F-4D97-AF65-F5344CB8AC3E}">
        <p14:creationId xmlns:p14="http://schemas.microsoft.com/office/powerpoint/2010/main" val="36564870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239014" y="525982"/>
            <a:ext cx="4282983" cy="1200361"/>
          </a:xfrm>
        </p:spPr>
        <p:txBody>
          <a:bodyPr anchor="b">
            <a:normAutofit/>
          </a:bodyPr>
          <a:lstStyle/>
          <a:p>
            <a:r>
              <a:rPr lang="en-US" sz="3600" b="1">
                <a:latin typeface="+mn-lt"/>
              </a:rPr>
              <a:t>Heroku: CI-CD</a:t>
            </a:r>
            <a:endParaRPr lang="en-US" sz="3600"/>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hishing">
            <a:extLst>
              <a:ext uri="{FF2B5EF4-FFF2-40B4-BE49-F238E27FC236}">
                <a16:creationId xmlns:a16="http://schemas.microsoft.com/office/drawing/2014/main" id="{DC81E484-B54D-45E7-853A-50ABE147AA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182" y="650494"/>
            <a:ext cx="5324142" cy="5324142"/>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7239012" y="2031101"/>
            <a:ext cx="4282984" cy="3511943"/>
          </a:xfrm>
        </p:spPr>
        <p:txBody>
          <a:bodyPr anchor="ctr">
            <a:normAutofit/>
          </a:bodyPr>
          <a:lstStyle/>
          <a:p>
            <a:pPr marL="514350" indent="-514350">
              <a:buAutoNum type="arabicPeriod"/>
            </a:pPr>
            <a:r>
              <a:rPr lang="en-US" sz="1800">
                <a:latin typeface="Arial" panose="020B0604020202020204" pitchFamily="34" charset="0"/>
              </a:rPr>
              <a:t>Create a staging app</a:t>
            </a:r>
          </a:p>
          <a:p>
            <a:pPr marL="971550" lvl="1" indent="-514350">
              <a:buAutoNum type="arabicPeriod"/>
            </a:pPr>
            <a:r>
              <a:rPr lang="en-US" sz="1800">
                <a:latin typeface="Arial" panose="020B0604020202020204" pitchFamily="34" charset="0"/>
              </a:rPr>
              <a:t>Add the github</a:t>
            </a:r>
          </a:p>
          <a:p>
            <a:pPr marL="971550" lvl="1" indent="-514350">
              <a:buAutoNum type="arabicPeriod"/>
            </a:pPr>
            <a:r>
              <a:rPr lang="en-US" sz="1800">
                <a:latin typeface="Arial" panose="020B0604020202020204" pitchFamily="34" charset="0"/>
              </a:rPr>
              <a:t>Enable autodeployment</a:t>
            </a:r>
          </a:p>
          <a:p>
            <a:pPr marL="514350" indent="-514350">
              <a:buAutoNum type="arabicPeriod"/>
            </a:pPr>
            <a:r>
              <a:rPr lang="en-US" sz="1800">
                <a:latin typeface="Arial" panose="020B0604020202020204" pitchFamily="34" charset="0"/>
              </a:rPr>
              <a:t>Create a prod app</a:t>
            </a:r>
          </a:p>
          <a:p>
            <a:pPr marL="971550" lvl="1" indent="-514350">
              <a:buAutoNum type="arabicPeriod"/>
            </a:pPr>
            <a:r>
              <a:rPr lang="en-US" sz="1800">
                <a:latin typeface="Arial" panose="020B0604020202020204" pitchFamily="34" charset="0"/>
              </a:rPr>
              <a:t>Add it to the pipeline</a:t>
            </a:r>
          </a:p>
          <a:p>
            <a:pPr marL="971550" lvl="1" indent="-514350">
              <a:buAutoNum type="arabicPeriod"/>
            </a:pPr>
            <a:r>
              <a:rPr lang="en-US" sz="1800">
                <a:latin typeface="Arial" panose="020B0604020202020204" pitchFamily="34" charset="0"/>
              </a:rPr>
              <a:t>Enable review apps</a:t>
            </a:r>
          </a:p>
          <a:p>
            <a:pPr marL="971550" lvl="1" indent="-514350">
              <a:buAutoNum type="arabicPeriod"/>
            </a:pPr>
            <a:r>
              <a:rPr lang="en-US" sz="1800">
                <a:latin typeface="Arial" panose="020B0604020202020204" pitchFamily="34" charset="0"/>
              </a:rPr>
              <a:t>Raise a pull request </a:t>
            </a:r>
          </a:p>
          <a:p>
            <a:pPr marL="971550" lvl="1" indent="-514350">
              <a:buAutoNum type="arabicPeriod"/>
            </a:pPr>
            <a:r>
              <a:rPr lang="en-US" sz="1800">
                <a:latin typeface="Arial" panose="020B0604020202020204" pitchFamily="34" charset="0"/>
              </a:rPr>
              <a:t>Merge the pull request to the master.</a:t>
            </a:r>
          </a:p>
          <a:p>
            <a:pPr marL="971550" lvl="1" indent="-514350">
              <a:buAutoNum type="arabicPeriod"/>
            </a:pPr>
            <a:r>
              <a:rPr lang="en-US" sz="1800">
                <a:latin typeface="Arial" panose="020B0604020202020204" pitchFamily="34" charset="0"/>
              </a:rPr>
              <a:t>Promote from staging to prod</a:t>
            </a: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72415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321734"/>
            <a:ext cx="10905066" cy="1135737"/>
          </a:xfrm>
        </p:spPr>
        <p:txBody>
          <a:bodyPr>
            <a:normAutofit/>
          </a:bodyPr>
          <a:lstStyle/>
          <a:p>
            <a:r>
              <a:rPr lang="en-US" sz="3600" b="1" dirty="0">
                <a:latin typeface="+mn-lt"/>
              </a:rPr>
              <a:t>Heroku: CI-CD: Release Phase</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643467" y="1782981"/>
            <a:ext cx="10905066" cy="4393982"/>
          </a:xfrm>
        </p:spPr>
        <p:txBody>
          <a:bodyPr>
            <a:normAutofit/>
          </a:bodyPr>
          <a:lstStyle/>
          <a:p>
            <a:pPr marL="0" indent="0">
              <a:buNone/>
            </a:pPr>
            <a:r>
              <a:rPr lang="en-US" sz="2000" dirty="0">
                <a:latin typeface="Arial" panose="020B0604020202020204" pitchFamily="34" charset="0"/>
              </a:rPr>
              <a:t>Release phase enables you to run certain tasks before a new release of your app is deployed. Release phase can be useful for tasks such as:</a:t>
            </a:r>
          </a:p>
          <a:p>
            <a:pPr lvl="1"/>
            <a:endParaRPr lang="en-US" sz="2000" dirty="0">
              <a:latin typeface="Arial" panose="020B0604020202020204" pitchFamily="34" charset="0"/>
            </a:endParaRPr>
          </a:p>
          <a:p>
            <a:pPr lvl="1"/>
            <a:r>
              <a:rPr lang="en-US" sz="2000" dirty="0">
                <a:latin typeface="Arial" panose="020B0604020202020204" pitchFamily="34" charset="0"/>
              </a:rPr>
              <a:t>Sending CSS, JS, and other assets from your app’s slug to a CDN or S3 bucket.</a:t>
            </a:r>
          </a:p>
          <a:p>
            <a:pPr lvl="1"/>
            <a:endParaRPr lang="en-US" sz="2000" dirty="0">
              <a:latin typeface="Arial" panose="020B0604020202020204" pitchFamily="34" charset="0"/>
            </a:endParaRPr>
          </a:p>
          <a:p>
            <a:pPr lvl="1"/>
            <a:r>
              <a:rPr lang="en-US" sz="2000" dirty="0">
                <a:latin typeface="Arial" panose="020B0604020202020204" pitchFamily="34" charset="0"/>
              </a:rPr>
              <a:t>Priming or invalidating cache stores.</a:t>
            </a:r>
          </a:p>
          <a:p>
            <a:pPr lvl="1"/>
            <a:endParaRPr lang="en-US" sz="2000" dirty="0">
              <a:latin typeface="Arial" panose="020B0604020202020204" pitchFamily="34" charset="0"/>
            </a:endParaRPr>
          </a:p>
          <a:p>
            <a:pPr lvl="1"/>
            <a:r>
              <a:rPr lang="en-US" sz="2000" dirty="0">
                <a:latin typeface="Arial" panose="020B0604020202020204" pitchFamily="34" charset="0"/>
              </a:rPr>
              <a:t>Running database schema migrations.</a:t>
            </a:r>
          </a:p>
          <a:p>
            <a:pPr marL="457200" lvl="1" indent="0">
              <a:buNone/>
            </a:pPr>
            <a:endParaRPr lang="en-US" sz="2000" dirty="0">
              <a:latin typeface="Arial" panose="020B0604020202020204" pitchFamily="34" charset="0"/>
            </a:endParaRPr>
          </a:p>
          <a:p>
            <a:pPr lvl="1"/>
            <a:r>
              <a:rPr lang="en-US" sz="2000" dirty="0">
                <a:latin typeface="Arial" panose="020B0604020202020204" pitchFamily="34" charset="0"/>
              </a:rPr>
              <a:t>If a release phase task fails, the new release is not deployed, leaving your current release unaffected.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5317884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EC17D6-EB45-4FB8-B71C-E6608A1AC54D}"/>
              </a:ext>
            </a:extLst>
          </p:cNvPr>
          <p:cNvSpPr/>
          <p:nvPr/>
        </p:nvSpPr>
        <p:spPr>
          <a:xfrm>
            <a:off x="297712" y="4561726"/>
            <a:ext cx="5798288" cy="120407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33034" y="159543"/>
            <a:ext cx="9440332" cy="1325563"/>
          </a:xfrm>
        </p:spPr>
        <p:txBody>
          <a:bodyPr>
            <a:normAutofit/>
          </a:bodyPr>
          <a:lstStyle/>
          <a:p>
            <a:r>
              <a:rPr lang="en-US" b="1" dirty="0">
                <a:latin typeface="+mn-lt"/>
              </a:rPr>
              <a:t>Heroku: CI-CD</a:t>
            </a:r>
            <a:endParaRPr lang="en-US" dirty="0"/>
          </a:p>
        </p:txBody>
      </p:sp>
      <p:pic>
        <p:nvPicPr>
          <p:cNvPr id="9" name="Graphic 6" descr="Repeat">
            <a:extLst>
              <a:ext uri="{FF2B5EF4-FFF2-40B4-BE49-F238E27FC236}">
                <a16:creationId xmlns:a16="http://schemas.microsoft.com/office/drawing/2014/main" id="{6BB57024-70D6-4C09-9697-D7BC745451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006" y="365125"/>
            <a:ext cx="914400" cy="914400"/>
          </a:xfrm>
          <a:prstGeom prst="rect">
            <a:avLst/>
          </a:prstGeom>
        </p:spPr>
      </p:pic>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08344" y="1485106"/>
            <a:ext cx="11045456" cy="4691857"/>
          </a:xfrm>
        </p:spPr>
        <p:txBody>
          <a:bodyPr>
            <a:noAutofit/>
          </a:bodyPr>
          <a:lstStyle/>
          <a:p>
            <a:pPr marL="0" indent="0">
              <a:buNone/>
            </a:pPr>
            <a:r>
              <a:rPr lang="en-US" sz="3600" b="1" dirty="0">
                <a:latin typeface="Arial" panose="020B0604020202020204" pitchFamily="34" charset="0"/>
              </a:rPr>
              <a:t>Specifying release phase tasks</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To specify the tasks to run during release phase, define a release process type in your app’s </a:t>
            </a:r>
            <a:r>
              <a:rPr lang="en-US" sz="2400" b="1" dirty="0">
                <a:latin typeface="Arial" panose="020B0604020202020204" pitchFamily="34" charset="0"/>
              </a:rPr>
              <a:t>Procfile</a:t>
            </a:r>
            <a:r>
              <a:rPr lang="en-US" sz="2400" dirty="0">
                <a:latin typeface="Arial" panose="020B0604020202020204" pitchFamily="34" charset="0"/>
              </a:rPr>
              <a:t>. </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In this </a:t>
            </a:r>
            <a:r>
              <a:rPr lang="en-US" sz="2400" b="1" dirty="0">
                <a:latin typeface="Arial" panose="020B0604020202020204" pitchFamily="34" charset="0"/>
              </a:rPr>
              <a:t>Procfile</a:t>
            </a:r>
            <a:r>
              <a:rPr lang="en-US" sz="2400" dirty="0">
                <a:latin typeface="Arial" panose="020B0604020202020204" pitchFamily="34" charset="0"/>
              </a:rPr>
              <a:t> example, release executes a Django database migration:</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release: python manage.py migrate</a:t>
            </a:r>
          </a:p>
          <a:p>
            <a:pPr marL="0" indent="0">
              <a:buNone/>
            </a:pPr>
            <a:r>
              <a:rPr lang="en-US" sz="2400" dirty="0">
                <a:latin typeface="Arial" panose="020B0604020202020204" pitchFamily="34" charset="0"/>
              </a:rPr>
              <a:t>web: </a:t>
            </a:r>
            <a:r>
              <a:rPr lang="en-US" sz="2400" dirty="0" err="1">
                <a:latin typeface="Arial" panose="020B0604020202020204" pitchFamily="34" charset="0"/>
              </a:rPr>
              <a:t>gunicorn</a:t>
            </a:r>
            <a:r>
              <a:rPr lang="en-US" sz="2400" dirty="0">
                <a:latin typeface="Arial" panose="020B0604020202020204" pitchFamily="34" charset="0"/>
              </a:rPr>
              <a:t> </a:t>
            </a:r>
            <a:r>
              <a:rPr lang="en-US" sz="2400" dirty="0" err="1">
                <a:latin typeface="Arial" panose="020B0604020202020204" pitchFamily="34" charset="0"/>
              </a:rPr>
              <a:t>myproject.wsgi</a:t>
            </a:r>
            <a:r>
              <a:rPr lang="en-US" sz="2400" dirty="0">
                <a:latin typeface="Arial" panose="020B0604020202020204" pitchFamily="34" charset="0"/>
              </a:rPr>
              <a:t> --log-file –</a:t>
            </a:r>
          </a:p>
          <a:p>
            <a:pPr marL="0" indent="0">
              <a:buNone/>
            </a:pPr>
            <a:endParaRPr lang="en-US" sz="2400" dirty="0">
              <a:latin typeface="Arial" panose="020B0604020202020204" pitchFamily="34" charset="0"/>
            </a:endParaRPr>
          </a:p>
          <a:p>
            <a:pPr marL="0" indent="0">
              <a:buNone/>
            </a:pPr>
            <a:r>
              <a:rPr lang="en-US" sz="2400" dirty="0">
                <a:latin typeface="Arial" panose="020B0604020202020204" pitchFamily="34" charset="0"/>
              </a:rPr>
              <a:t>-</a:t>
            </a:r>
          </a:p>
        </p:txBody>
      </p:sp>
    </p:spTree>
    <p:extLst>
      <p:ext uri="{BB962C8B-B14F-4D97-AF65-F5344CB8AC3E}">
        <p14:creationId xmlns:p14="http://schemas.microsoft.com/office/powerpoint/2010/main" val="87007461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Salesforce Integration</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96180313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Connect</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411643362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6573" y="320675"/>
            <a:ext cx="11407487" cy="1325563"/>
          </a:xfrm>
        </p:spPr>
        <p:txBody>
          <a:bodyPr>
            <a:normAutofit/>
          </a:bodyPr>
          <a:lstStyle/>
          <a:p>
            <a:r>
              <a:rPr lang="en-US" sz="5400" b="1" dirty="0">
                <a:latin typeface="+mn-lt"/>
              </a:rPr>
              <a:t>Heroku: Introduction</a:t>
            </a:r>
            <a:endParaRPr lang="en-US" sz="5400" dirty="0"/>
          </a:p>
        </p:txBody>
      </p:sp>
      <p:sp>
        <p:nvSpPr>
          <p:cNvPr id="15" name="Rectangle 14">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46F5B904-DC33-45AB-9927-1A755A7573DC}"/>
              </a:ext>
            </a:extLst>
          </p:cNvPr>
          <p:cNvGraphicFramePr>
            <a:graphicFrameLocks noGrp="1"/>
          </p:cNvGraphicFramePr>
          <p:nvPr>
            <p:ph idx="1"/>
            <p:extLst>
              <p:ext uri="{D42A27DB-BD31-4B8C-83A1-F6EECF244321}">
                <p14:modId xmlns:p14="http://schemas.microsoft.com/office/powerpoint/2010/main" val="29509776"/>
              </p:ext>
            </p:extLst>
          </p:nvPr>
        </p:nvGraphicFramePr>
        <p:xfrm>
          <a:off x="396574" y="1488558"/>
          <a:ext cx="11407487" cy="4688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6633032"/>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CI-CD</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07586704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9600" b="1" kern="1200" dirty="0">
                <a:solidFill>
                  <a:schemeClr val="tx1"/>
                </a:solidFill>
                <a:latin typeface="+mj-lt"/>
                <a:ea typeface="+mj-ea"/>
                <a:cs typeface="+mj-cs"/>
              </a:rPr>
              <a:t>Heroku: Redis</a:t>
            </a:r>
            <a:endParaRPr lang="en-US" sz="9600" kern="1200" dirty="0">
              <a:solidFill>
                <a:schemeClr val="tx1"/>
              </a:solidFill>
              <a:latin typeface="+mj-lt"/>
              <a:ea typeface="+mj-ea"/>
              <a:cs typeface="+mj-cs"/>
            </a:endParaRPr>
          </a:p>
        </p:txBody>
      </p:sp>
      <p:pic>
        <p:nvPicPr>
          <p:cNvPr id="7" name="Graphic 6" descr="Checkmark">
            <a:extLst>
              <a:ext uri="{FF2B5EF4-FFF2-40B4-BE49-F238E27FC236}">
                <a16:creationId xmlns:a16="http://schemas.microsoft.com/office/drawing/2014/main" id="{4489793F-F5D9-4B6E-BEA9-47F954573B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140" y="2209474"/>
            <a:ext cx="2489416" cy="2489416"/>
          </a:xfrm>
          <a:prstGeom prst="rect">
            <a:avLst/>
          </a:prstGeom>
        </p:spPr>
      </p:pic>
    </p:spTree>
    <p:extLst>
      <p:ext uri="{BB962C8B-B14F-4D97-AF65-F5344CB8AC3E}">
        <p14:creationId xmlns:p14="http://schemas.microsoft.com/office/powerpoint/2010/main" val="12641555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8" y="643467"/>
            <a:ext cx="4804064" cy="5571065"/>
          </a:xfrm>
        </p:spPr>
        <p:txBody>
          <a:bodyPr>
            <a:normAutofit/>
          </a:bodyPr>
          <a:lstStyle/>
          <a:p>
            <a:r>
              <a:rPr lang="en-US" sz="3600" b="1" dirty="0">
                <a:latin typeface="+mn-lt"/>
              </a:rPr>
              <a:t>Heroku: Redis</a:t>
            </a:r>
            <a:endParaRPr lang="en-US" sz="3600" dirty="0"/>
          </a:p>
        </p:txBody>
      </p:sp>
      <p:sp>
        <p:nvSpPr>
          <p:cNvPr id="11" name="Freeform: Shape 10">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41D4760-3A10-470A-B2AE-BF0412A240BA}"/>
              </a:ext>
            </a:extLst>
          </p:cNvPr>
          <p:cNvGraphicFramePr>
            <a:graphicFrameLocks noGrp="1"/>
          </p:cNvGraphicFramePr>
          <p:nvPr>
            <p:ph idx="1"/>
            <p:extLst>
              <p:ext uri="{D42A27DB-BD31-4B8C-83A1-F6EECF244321}">
                <p14:modId xmlns:p14="http://schemas.microsoft.com/office/powerpoint/2010/main" val="896358064"/>
              </p:ext>
            </p:extLst>
          </p:nvPr>
        </p:nvGraphicFramePr>
        <p:xfrm>
          <a:off x="4497572" y="552894"/>
          <a:ext cx="7051491" cy="5662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516238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169589"/>
            <a:ext cx="10905066" cy="1135737"/>
          </a:xfrm>
        </p:spPr>
        <p:txBody>
          <a:bodyPr>
            <a:normAutofit/>
          </a:bodyPr>
          <a:lstStyle/>
          <a:p>
            <a:r>
              <a:rPr lang="en-US" sz="3600" b="1" dirty="0">
                <a:latin typeface="+mn-lt"/>
              </a:rPr>
              <a:t>Heroku: Redis</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60342" y="1254642"/>
            <a:ext cx="11188191" cy="4922321"/>
          </a:xfrm>
        </p:spPr>
        <p:txBody>
          <a:bodyPr>
            <a:normAutofit/>
          </a:bodyPr>
          <a:lstStyle/>
          <a:p>
            <a:pPr marL="0" indent="0">
              <a:buNone/>
            </a:pPr>
            <a:r>
              <a:rPr lang="en-US" sz="3200" b="1" dirty="0">
                <a:solidFill>
                  <a:srgbClr val="0070C0"/>
                </a:solidFill>
                <a:latin typeface="Arial" panose="020B0604020202020204" pitchFamily="34" charset="0"/>
              </a:rPr>
              <a:t>Create the Heroku app </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Code </a:t>
            </a:r>
            <a:r>
              <a:rPr lang="en-US" sz="2000" dirty="0" err="1">
                <a:latin typeface="Arial" panose="020B0604020202020204" pitchFamily="34" charset="0"/>
              </a:rPr>
              <a:t>uri</a:t>
            </a:r>
            <a:r>
              <a:rPr lang="en-US" sz="2000" dirty="0">
                <a:latin typeface="Arial" panose="020B0604020202020204" pitchFamily="34" charset="0"/>
              </a:rPr>
              <a:t> : </a:t>
            </a:r>
            <a:r>
              <a:rPr lang="en-US" sz="2000" dirty="0">
                <a:latin typeface="Arial" panose="020B0604020202020204" pitchFamily="34" charset="0"/>
                <a:hlinkClick r:id="rId2"/>
              </a:rPr>
              <a:t>https://github.com/vireshku/RedisSpringPeople.git</a:t>
            </a:r>
            <a:endParaRPr lang="en-US" sz="2000" dirty="0">
              <a:latin typeface="Arial" panose="020B0604020202020204" pitchFamily="34" charset="0"/>
            </a:endParaRPr>
          </a:p>
          <a:p>
            <a:pPr marL="0" indent="0">
              <a:buNone/>
            </a:pPr>
            <a:r>
              <a:rPr lang="en-US" sz="2000" dirty="0">
                <a:latin typeface="Arial" panose="020B0604020202020204" pitchFamily="34" charset="0"/>
              </a:rPr>
              <a:t>Apply add-on – </a:t>
            </a:r>
            <a:r>
              <a:rPr lang="en-US" sz="2000" b="1" dirty="0" err="1">
                <a:latin typeface="Arial" panose="020B0604020202020204" pitchFamily="34" charset="0"/>
              </a:rPr>
              <a:t>RedisToGo</a:t>
            </a:r>
            <a:endParaRPr lang="en-US" sz="2000" b="1" dirty="0">
              <a:latin typeface="Arial" panose="020B0604020202020204" pitchFamily="34" charset="0"/>
            </a:endParaRPr>
          </a:p>
          <a:p>
            <a:pPr marL="0" indent="0">
              <a:buNone/>
            </a:pPr>
            <a:endParaRPr lang="en-US" sz="2000" dirty="0">
              <a:latin typeface="Arial" panose="020B0604020202020204" pitchFamily="34" charset="0"/>
            </a:endParaRPr>
          </a:p>
          <a:p>
            <a:pPr marL="0" indent="0">
              <a:buNone/>
            </a:pPr>
            <a:r>
              <a:rPr lang="en-US" sz="2000" b="1" dirty="0">
                <a:latin typeface="Arial" panose="020B0604020202020204" pitchFamily="34" charset="0"/>
              </a:rPr>
              <a:t>Deploy the app</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Then from the Heroku cli</a:t>
            </a:r>
          </a:p>
          <a:p>
            <a:pPr marL="0" indent="0">
              <a:buNone/>
            </a:pPr>
            <a:r>
              <a:rPr lang="en-US" sz="2000" dirty="0">
                <a:latin typeface="Arial" panose="020B0604020202020204" pitchFamily="34" charset="0"/>
              </a:rPr>
              <a:t>$ </a:t>
            </a:r>
            <a:r>
              <a:rPr lang="en-US" sz="2000" dirty="0" err="1">
                <a:latin typeface="Arial" panose="020B0604020202020204" pitchFamily="34" charset="0"/>
              </a:rPr>
              <a:t>heroku</a:t>
            </a:r>
            <a:r>
              <a:rPr lang="en-US" sz="2000" dirty="0">
                <a:latin typeface="Arial" panose="020B0604020202020204" pitchFamily="34" charset="0"/>
              </a:rPr>
              <a:t> run sample -a </a:t>
            </a:r>
            <a:r>
              <a:rPr lang="en-US" sz="2000" dirty="0" err="1">
                <a:latin typeface="Arial" panose="020B0604020202020204" pitchFamily="34" charset="0"/>
              </a:rPr>
              <a:t>redisspringpeople</a:t>
            </a:r>
            <a:endParaRPr lang="en-US" sz="2000" dirty="0">
              <a:latin typeface="Arial" panose="020B0604020202020204" pitchFamily="34" charset="0"/>
            </a:endParaRPr>
          </a:p>
          <a:p>
            <a:pPr marL="0" indent="0">
              <a:buNone/>
            </a:pPr>
            <a:r>
              <a:rPr lang="en-US" sz="2000" dirty="0">
                <a:latin typeface="Arial" panose="020B0604020202020204" pitchFamily="34" charset="0"/>
              </a:rPr>
              <a:t>$ </a:t>
            </a:r>
            <a:r>
              <a:rPr lang="en-US" sz="2000" dirty="0" err="1">
                <a:latin typeface="Arial" panose="020B0604020202020204" pitchFamily="34" charset="0"/>
              </a:rPr>
              <a:t>heroku</a:t>
            </a:r>
            <a:r>
              <a:rPr lang="en-US" sz="2000" dirty="0">
                <a:latin typeface="Arial" panose="020B0604020202020204" pitchFamily="34" charset="0"/>
              </a:rPr>
              <a:t> run </a:t>
            </a:r>
            <a:r>
              <a:rPr lang="en-US" sz="2000" dirty="0" err="1">
                <a:latin typeface="Arial" panose="020B0604020202020204" pitchFamily="34" charset="0"/>
              </a:rPr>
              <a:t>springsample</a:t>
            </a:r>
            <a:r>
              <a:rPr lang="en-US" sz="2000" dirty="0">
                <a:latin typeface="Arial" panose="020B0604020202020204" pitchFamily="34" charset="0"/>
              </a:rPr>
              <a:t> -a </a:t>
            </a:r>
            <a:r>
              <a:rPr lang="en-US" sz="2000" dirty="0" err="1">
                <a:latin typeface="Arial" panose="020B0604020202020204" pitchFamily="34" charset="0"/>
              </a:rPr>
              <a:t>redisspringpeople</a:t>
            </a:r>
            <a:endParaRPr lang="en-US" sz="2000" dirty="0">
              <a:latin typeface="Arial" panose="020B0604020202020204" pitchFamily="34" charset="0"/>
            </a:endParaRPr>
          </a:p>
          <a:p>
            <a:pPr marL="0" indent="0">
              <a:buNone/>
            </a:pPr>
            <a:endParaRPr lang="en-US" sz="2000" dirty="0">
              <a:latin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8079550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226526"/>
            <a:ext cx="10905066" cy="607267"/>
          </a:xfrm>
        </p:spPr>
        <p:txBody>
          <a:bodyPr>
            <a:normAutofit/>
          </a:bodyPr>
          <a:lstStyle/>
          <a:p>
            <a:r>
              <a:rPr lang="en-US" sz="3600" b="1" dirty="0">
                <a:latin typeface="+mn-lt"/>
              </a:rPr>
              <a:t>Heroku: Redis: Using Redis from Java</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27349" y="1275907"/>
            <a:ext cx="11221184" cy="4901056"/>
          </a:xfrm>
        </p:spPr>
        <p:txBody>
          <a:bodyPr>
            <a:normAutofit/>
          </a:bodyPr>
          <a:lstStyle/>
          <a:p>
            <a:pPr marL="0" indent="0">
              <a:buNone/>
            </a:pPr>
            <a:r>
              <a:rPr lang="en-US" sz="2000" dirty="0">
                <a:latin typeface="Arial" panose="020B0604020202020204" pitchFamily="34" charset="0"/>
              </a:rPr>
              <a:t>There are several Java libraries available for connecting to Redis, including Jedis and </a:t>
            </a:r>
            <a:r>
              <a:rPr lang="en-US" sz="2000" dirty="0" err="1">
                <a:latin typeface="Arial" panose="020B0604020202020204" pitchFamily="34" charset="0"/>
              </a:rPr>
              <a:t>JRedis</a:t>
            </a:r>
            <a:r>
              <a:rPr lang="en-US" sz="2000" dirty="0">
                <a:latin typeface="Arial" panose="020B0604020202020204" pitchFamily="34" charset="0"/>
              </a:rPr>
              <a:t>. This example shows to use Jedis from both a generic Java application and a Spring configured application.</a:t>
            </a:r>
          </a:p>
          <a:p>
            <a:pPr marL="0" indent="0">
              <a:buNone/>
            </a:pPr>
            <a:endParaRPr lang="en-US" sz="2000" dirty="0">
              <a:latin typeface="Arial" panose="020B0604020202020204" pitchFamily="34" charset="0"/>
            </a:endParaRPr>
          </a:p>
          <a:p>
            <a:pPr marL="0" indent="0">
              <a:buNone/>
            </a:pPr>
            <a:r>
              <a:rPr lang="en-US" sz="2000" dirty="0">
                <a:latin typeface="Arial" panose="020B0604020202020204" pitchFamily="34" charset="0"/>
              </a:rPr>
              <a:t>Add Jedis to Dependencies</a:t>
            </a:r>
          </a:p>
          <a:p>
            <a:pPr marL="0" indent="0">
              <a:buNone/>
            </a:pPr>
            <a:r>
              <a:rPr lang="en-US" sz="2000" dirty="0">
                <a:latin typeface="Arial" panose="020B0604020202020204" pitchFamily="34" charset="0"/>
              </a:rPr>
              <a:t>Include the Jedis library in your application by adding the following dependency to pom.xml:</a:t>
            </a:r>
          </a:p>
          <a:p>
            <a:pPr marL="0" indent="0">
              <a:buNone/>
            </a:pPr>
            <a:endParaRPr lang="en-US" sz="2000" dirty="0">
              <a:latin typeface="Arial" panose="020B0604020202020204" pitchFamily="34" charset="0"/>
            </a:endParaRPr>
          </a:p>
          <a:p>
            <a:pPr marL="0" indent="0">
              <a:buNone/>
            </a:pPr>
            <a:r>
              <a:rPr lang="en-US" sz="2000" b="1" dirty="0">
                <a:latin typeface="Arial" panose="020B0604020202020204" pitchFamily="34" charset="0"/>
              </a:rPr>
              <a:t>&lt;dependency&gt;</a:t>
            </a:r>
          </a:p>
          <a:p>
            <a:pPr marL="0" indent="0">
              <a:buNone/>
            </a:pPr>
            <a:r>
              <a:rPr lang="en-US" sz="2000" b="1" dirty="0">
                <a:latin typeface="Arial" panose="020B0604020202020204" pitchFamily="34" charset="0"/>
              </a:rPr>
              <a:t>    &lt;</a:t>
            </a:r>
            <a:r>
              <a:rPr lang="en-US" sz="2000" b="1" dirty="0" err="1">
                <a:latin typeface="Arial" panose="020B0604020202020204" pitchFamily="34" charset="0"/>
              </a:rPr>
              <a:t>groupId</a:t>
            </a:r>
            <a:r>
              <a:rPr lang="en-US" sz="2000" b="1" dirty="0">
                <a:latin typeface="Arial" panose="020B0604020202020204" pitchFamily="34" charset="0"/>
              </a:rPr>
              <a:t>&gt;</a:t>
            </a:r>
            <a:r>
              <a:rPr lang="en-US" sz="2000" b="1" dirty="0" err="1">
                <a:latin typeface="Arial" panose="020B0604020202020204" pitchFamily="34" charset="0"/>
              </a:rPr>
              <a:t>redis.clients</a:t>
            </a:r>
            <a:r>
              <a:rPr lang="en-US" sz="2000" b="1" dirty="0">
                <a:latin typeface="Arial" panose="020B0604020202020204" pitchFamily="34" charset="0"/>
              </a:rPr>
              <a:t>&lt;/</a:t>
            </a:r>
            <a:r>
              <a:rPr lang="en-US" sz="2000" b="1" dirty="0" err="1">
                <a:latin typeface="Arial" panose="020B0604020202020204" pitchFamily="34" charset="0"/>
              </a:rPr>
              <a:t>groupId</a:t>
            </a:r>
            <a:r>
              <a:rPr lang="en-US" sz="2000" b="1" dirty="0">
                <a:latin typeface="Arial" panose="020B0604020202020204" pitchFamily="34" charset="0"/>
              </a:rPr>
              <a:t>&gt;</a:t>
            </a:r>
          </a:p>
          <a:p>
            <a:pPr marL="0" indent="0">
              <a:buNone/>
            </a:pPr>
            <a:r>
              <a:rPr lang="en-US" sz="2000" b="1" dirty="0">
                <a:latin typeface="Arial" panose="020B0604020202020204" pitchFamily="34" charset="0"/>
              </a:rPr>
              <a:t>    &lt;</a:t>
            </a:r>
            <a:r>
              <a:rPr lang="en-US" sz="2000" b="1" dirty="0" err="1">
                <a:latin typeface="Arial" panose="020B0604020202020204" pitchFamily="34" charset="0"/>
              </a:rPr>
              <a:t>artifactId</a:t>
            </a:r>
            <a:r>
              <a:rPr lang="en-US" sz="2000" b="1" dirty="0">
                <a:latin typeface="Arial" panose="020B0604020202020204" pitchFamily="34" charset="0"/>
              </a:rPr>
              <a:t>&gt;jedis&lt;/</a:t>
            </a:r>
            <a:r>
              <a:rPr lang="en-US" sz="2000" b="1" dirty="0" err="1">
                <a:latin typeface="Arial" panose="020B0604020202020204" pitchFamily="34" charset="0"/>
              </a:rPr>
              <a:t>artifactId</a:t>
            </a:r>
            <a:r>
              <a:rPr lang="en-US" sz="2000" b="1" dirty="0">
                <a:latin typeface="Arial" panose="020B0604020202020204" pitchFamily="34" charset="0"/>
              </a:rPr>
              <a:t>&gt;</a:t>
            </a:r>
          </a:p>
          <a:p>
            <a:pPr marL="0" indent="0">
              <a:buNone/>
            </a:pPr>
            <a:r>
              <a:rPr lang="en-US" sz="2000" b="1" dirty="0">
                <a:latin typeface="Arial" panose="020B0604020202020204" pitchFamily="34" charset="0"/>
              </a:rPr>
              <a:t>    &lt;version&gt;2.0.0&lt;/version&gt;</a:t>
            </a:r>
          </a:p>
          <a:p>
            <a:pPr marL="0" indent="0">
              <a:buNone/>
            </a:pPr>
            <a:r>
              <a:rPr lang="en-US" sz="2000" b="1" dirty="0">
                <a:latin typeface="Arial" panose="020B0604020202020204" pitchFamily="34" charset="0"/>
              </a:rPr>
              <a:t>&lt;/dependency&gt;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7570946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76180"/>
            <a:ext cx="10905066" cy="560768"/>
          </a:xfrm>
        </p:spPr>
        <p:txBody>
          <a:bodyPr>
            <a:normAutofit fontScale="90000"/>
          </a:bodyPr>
          <a:lstStyle/>
          <a:p>
            <a:r>
              <a:rPr lang="en-US" sz="3600" b="1" dirty="0">
                <a:latin typeface="+mn-lt"/>
              </a:rPr>
              <a:t>Heroku: Redis</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60342" y="636948"/>
            <a:ext cx="11188191" cy="5982129"/>
          </a:xfrm>
        </p:spPr>
        <p:txBody>
          <a:bodyPr>
            <a:normAutofit/>
          </a:bodyPr>
          <a:lstStyle/>
          <a:p>
            <a:pPr marL="0" indent="0">
              <a:buNone/>
            </a:pPr>
            <a:r>
              <a:rPr lang="en-US" sz="2000" dirty="0">
                <a:latin typeface="Arial" panose="020B0604020202020204" pitchFamily="34" charset="0"/>
              </a:rPr>
              <a:t>The connection information for the Redis Service provisioned by Redis To Go is stored as a URL in the </a:t>
            </a:r>
            <a:r>
              <a:rPr lang="en-US" sz="2000" b="1" dirty="0">
                <a:latin typeface="Arial" panose="020B0604020202020204" pitchFamily="34" charset="0"/>
              </a:rPr>
              <a:t>REDISTOGO_URL </a:t>
            </a:r>
            <a:r>
              <a:rPr lang="en-US" sz="2000" dirty="0">
                <a:latin typeface="Arial" panose="020B0604020202020204" pitchFamily="34" charset="0"/>
              </a:rPr>
              <a:t>config var. Create a Jedis connection pool from this URL string with the following code snippet:</a:t>
            </a:r>
          </a:p>
          <a:p>
            <a:pPr marL="0" indent="0">
              <a:buNone/>
            </a:pPr>
            <a:endParaRPr lang="en-US" sz="2000" dirty="0">
              <a:solidFill>
                <a:srgbClr val="202122"/>
              </a:solidFill>
              <a:latin typeface="Arial" panose="020B0604020202020204" pitchFamily="34" charset="0"/>
            </a:endParaRPr>
          </a:p>
          <a:p>
            <a:pPr marL="0" indent="0">
              <a:buNone/>
            </a:pPr>
            <a:r>
              <a:rPr lang="en-US" sz="2000" dirty="0">
                <a:solidFill>
                  <a:srgbClr val="202122"/>
                </a:solidFill>
                <a:latin typeface="Arial" panose="020B0604020202020204" pitchFamily="34" charset="0"/>
              </a:rPr>
              <a:t>:::java</a:t>
            </a:r>
          </a:p>
          <a:p>
            <a:pPr marL="0" indent="0">
              <a:buNone/>
            </a:pPr>
            <a:r>
              <a:rPr lang="en-US" sz="2000" dirty="0">
                <a:solidFill>
                  <a:srgbClr val="202122"/>
                </a:solidFill>
                <a:latin typeface="Arial" panose="020B0604020202020204" pitchFamily="34" charset="0"/>
              </a:rPr>
              <a:t>try {</a:t>
            </a:r>
          </a:p>
          <a:p>
            <a:pPr marL="0" indent="0">
              <a:buNone/>
            </a:pPr>
            <a:r>
              <a:rPr lang="en-US" sz="2000" dirty="0">
                <a:solidFill>
                  <a:srgbClr val="202122"/>
                </a:solidFill>
                <a:latin typeface="Arial" panose="020B0604020202020204" pitchFamily="34" charset="0"/>
              </a:rPr>
              <a:t>	URI </a:t>
            </a:r>
            <a:r>
              <a:rPr lang="en-US" sz="2000" dirty="0" err="1">
                <a:solidFill>
                  <a:srgbClr val="202122"/>
                </a:solidFill>
                <a:latin typeface="Arial" panose="020B0604020202020204" pitchFamily="34" charset="0"/>
              </a:rPr>
              <a:t>redisURI</a:t>
            </a:r>
            <a:r>
              <a:rPr lang="en-US" sz="2000" dirty="0">
                <a:solidFill>
                  <a:srgbClr val="202122"/>
                </a:solidFill>
                <a:latin typeface="Arial" panose="020B0604020202020204" pitchFamily="34" charset="0"/>
              </a:rPr>
              <a:t> = new URI(</a:t>
            </a:r>
            <a:r>
              <a:rPr lang="en-US" sz="2000" dirty="0" err="1">
                <a:solidFill>
                  <a:srgbClr val="202122"/>
                </a:solidFill>
                <a:latin typeface="Arial" panose="020B0604020202020204" pitchFamily="34" charset="0"/>
              </a:rPr>
              <a:t>System.getenv</a:t>
            </a:r>
            <a:r>
              <a:rPr lang="en-US" sz="2000" dirty="0">
                <a:solidFill>
                  <a:srgbClr val="202122"/>
                </a:solidFill>
                <a:latin typeface="Arial" panose="020B0604020202020204" pitchFamily="34" charset="0"/>
              </a:rPr>
              <a:t>("REDISTOGO_URL"));</a:t>
            </a:r>
          </a:p>
          <a:p>
            <a:pPr marL="0" indent="0">
              <a:buNone/>
            </a:pPr>
            <a:r>
              <a:rPr lang="en-US" sz="2000" dirty="0">
                <a:solidFill>
                  <a:srgbClr val="202122"/>
                </a:solidFill>
                <a:latin typeface="Arial" panose="020B0604020202020204" pitchFamily="34" charset="0"/>
              </a:rPr>
              <a:t>	</a:t>
            </a:r>
            <a:r>
              <a:rPr lang="en-US" sz="2000" dirty="0" err="1">
                <a:solidFill>
                  <a:srgbClr val="202122"/>
                </a:solidFill>
                <a:latin typeface="Arial" panose="020B0604020202020204" pitchFamily="34" charset="0"/>
              </a:rPr>
              <a:t>JedisPool</a:t>
            </a:r>
            <a:r>
              <a:rPr lang="en-US" sz="2000" dirty="0">
                <a:solidFill>
                  <a:srgbClr val="202122"/>
                </a:solidFill>
                <a:latin typeface="Arial" panose="020B0604020202020204" pitchFamily="34" charset="0"/>
              </a:rPr>
              <a:t> pool = new </a:t>
            </a:r>
            <a:r>
              <a:rPr lang="en-US" sz="2000" dirty="0" err="1">
                <a:solidFill>
                  <a:srgbClr val="202122"/>
                </a:solidFill>
                <a:latin typeface="Arial" panose="020B0604020202020204" pitchFamily="34" charset="0"/>
              </a:rPr>
              <a:t>JedisPool</a:t>
            </a:r>
            <a:r>
              <a:rPr lang="en-US" sz="2000" dirty="0">
                <a:solidFill>
                  <a:srgbClr val="202122"/>
                </a:solidFill>
                <a:latin typeface="Arial" panose="020B0604020202020204" pitchFamily="34" charset="0"/>
              </a:rPr>
              <a:t>(new </a:t>
            </a:r>
            <a:r>
              <a:rPr lang="en-US" sz="2000" dirty="0" err="1">
                <a:solidFill>
                  <a:srgbClr val="202122"/>
                </a:solidFill>
                <a:latin typeface="Arial" panose="020B0604020202020204" pitchFamily="34" charset="0"/>
              </a:rPr>
              <a:t>JedisPoolConfig</a:t>
            </a:r>
            <a:r>
              <a:rPr lang="en-US" sz="2000" dirty="0">
                <a:solidFill>
                  <a:srgbClr val="202122"/>
                </a:solidFill>
                <a:latin typeface="Arial" panose="020B0604020202020204" pitchFamily="34" charset="0"/>
              </a:rPr>
              <a:t>(),</a:t>
            </a:r>
          </a:p>
          <a:p>
            <a:pPr marL="0" indent="0">
              <a:buNone/>
            </a:pPr>
            <a:r>
              <a:rPr lang="en-US" sz="2000" dirty="0">
                <a:solidFill>
                  <a:srgbClr val="202122"/>
                </a:solidFill>
                <a:latin typeface="Arial" panose="020B0604020202020204" pitchFamily="34" charset="0"/>
              </a:rPr>
              <a:t>			</a:t>
            </a:r>
            <a:r>
              <a:rPr lang="en-US" sz="2000" dirty="0" err="1">
                <a:solidFill>
                  <a:srgbClr val="202122"/>
                </a:solidFill>
                <a:latin typeface="Arial" panose="020B0604020202020204" pitchFamily="34" charset="0"/>
              </a:rPr>
              <a:t>redisURI.getHost</a:t>
            </a:r>
            <a:r>
              <a:rPr lang="en-US" sz="2000" dirty="0">
                <a:solidFill>
                  <a:srgbClr val="202122"/>
                </a:solidFill>
                <a:latin typeface="Arial" panose="020B0604020202020204" pitchFamily="34" charset="0"/>
              </a:rPr>
              <a:t>(),</a:t>
            </a:r>
          </a:p>
          <a:p>
            <a:pPr marL="0" indent="0">
              <a:buNone/>
            </a:pPr>
            <a:r>
              <a:rPr lang="en-US" sz="2000" dirty="0">
                <a:solidFill>
                  <a:srgbClr val="202122"/>
                </a:solidFill>
                <a:latin typeface="Arial" panose="020B0604020202020204" pitchFamily="34" charset="0"/>
              </a:rPr>
              <a:t>			</a:t>
            </a:r>
            <a:r>
              <a:rPr lang="en-US" sz="2000" dirty="0" err="1">
                <a:solidFill>
                  <a:srgbClr val="202122"/>
                </a:solidFill>
                <a:latin typeface="Arial" panose="020B0604020202020204" pitchFamily="34" charset="0"/>
              </a:rPr>
              <a:t>redisURI.getPort</a:t>
            </a:r>
            <a:r>
              <a:rPr lang="en-US" sz="2000" dirty="0">
                <a:solidFill>
                  <a:srgbClr val="202122"/>
                </a:solidFill>
                <a:latin typeface="Arial" panose="020B0604020202020204" pitchFamily="34" charset="0"/>
              </a:rPr>
              <a:t>(),</a:t>
            </a:r>
          </a:p>
          <a:p>
            <a:pPr marL="0" indent="0">
              <a:buNone/>
            </a:pPr>
            <a:r>
              <a:rPr lang="en-US" sz="2000" dirty="0">
                <a:solidFill>
                  <a:srgbClr val="202122"/>
                </a:solidFill>
                <a:latin typeface="Arial" panose="020B0604020202020204" pitchFamily="34" charset="0"/>
              </a:rPr>
              <a:t>			</a:t>
            </a:r>
            <a:r>
              <a:rPr lang="en-US" sz="2000" dirty="0" err="1">
                <a:solidFill>
                  <a:srgbClr val="202122"/>
                </a:solidFill>
                <a:latin typeface="Arial" panose="020B0604020202020204" pitchFamily="34" charset="0"/>
              </a:rPr>
              <a:t>Protocol.DEFAULT_TIMEOUT</a:t>
            </a:r>
            <a:r>
              <a:rPr lang="en-US" sz="2000" dirty="0">
                <a:solidFill>
                  <a:srgbClr val="202122"/>
                </a:solidFill>
                <a:latin typeface="Arial" panose="020B0604020202020204" pitchFamily="34" charset="0"/>
              </a:rPr>
              <a:t>,</a:t>
            </a:r>
          </a:p>
          <a:p>
            <a:pPr marL="0" indent="0">
              <a:buNone/>
            </a:pPr>
            <a:r>
              <a:rPr lang="en-US" sz="2000" dirty="0">
                <a:solidFill>
                  <a:srgbClr val="202122"/>
                </a:solidFill>
                <a:latin typeface="Arial" panose="020B0604020202020204" pitchFamily="34" charset="0"/>
              </a:rPr>
              <a:t>			</a:t>
            </a:r>
            <a:r>
              <a:rPr lang="en-US" sz="2000" dirty="0" err="1">
                <a:solidFill>
                  <a:srgbClr val="202122"/>
                </a:solidFill>
                <a:latin typeface="Arial" panose="020B0604020202020204" pitchFamily="34" charset="0"/>
              </a:rPr>
              <a:t>redisURI.getUserInfo</a:t>
            </a:r>
            <a:r>
              <a:rPr lang="en-US" sz="2000" dirty="0">
                <a:solidFill>
                  <a:srgbClr val="202122"/>
                </a:solidFill>
                <a:latin typeface="Arial" panose="020B0604020202020204" pitchFamily="34" charset="0"/>
              </a:rPr>
              <a:t>().split(":",2)[1]);</a:t>
            </a:r>
          </a:p>
          <a:p>
            <a:pPr marL="0" indent="0">
              <a:buNone/>
            </a:pPr>
            <a:r>
              <a:rPr lang="en-US" sz="2000" dirty="0">
                <a:solidFill>
                  <a:srgbClr val="202122"/>
                </a:solidFill>
                <a:latin typeface="Arial" panose="020B0604020202020204" pitchFamily="34" charset="0"/>
              </a:rPr>
              <a:t>} catch (</a:t>
            </a:r>
            <a:r>
              <a:rPr lang="en-US" sz="2000" dirty="0" err="1">
                <a:solidFill>
                  <a:srgbClr val="202122"/>
                </a:solidFill>
                <a:latin typeface="Arial" panose="020B0604020202020204" pitchFamily="34" charset="0"/>
              </a:rPr>
              <a:t>URISyntaxException</a:t>
            </a:r>
            <a:r>
              <a:rPr lang="en-US" sz="2000" dirty="0">
                <a:solidFill>
                  <a:srgbClr val="202122"/>
                </a:solidFill>
                <a:latin typeface="Arial" panose="020B0604020202020204" pitchFamily="34" charset="0"/>
              </a:rPr>
              <a:t> e) {</a:t>
            </a:r>
          </a:p>
          <a:p>
            <a:pPr marL="0" indent="0">
              <a:buNone/>
            </a:pPr>
            <a:r>
              <a:rPr lang="en-US" sz="2000" dirty="0">
                <a:solidFill>
                  <a:srgbClr val="202122"/>
                </a:solidFill>
                <a:latin typeface="Arial" panose="020B0604020202020204" pitchFamily="34" charset="0"/>
              </a:rPr>
              <a:t>    // URI couldn't be parsed. Handle exception</a:t>
            </a:r>
          </a:p>
          <a:p>
            <a:pPr marL="0" indent="0">
              <a:buNone/>
            </a:pPr>
            <a:r>
              <a:rPr lang="en-US" sz="2000" dirty="0">
                <a:solidFill>
                  <a:srgbClr val="202122"/>
                </a:solidFill>
                <a:latin typeface="Arial" panose="020B0604020202020204" pitchFamily="34" charset="0"/>
              </a:rPr>
              <a:t>}</a:t>
            </a:r>
          </a:p>
          <a:p>
            <a:pPr marL="0" indent="0">
              <a:buNone/>
            </a:pPr>
            <a:endParaRPr lang="en-US" sz="2000" dirty="0">
              <a:latin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4424869"/>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07030" y="159423"/>
            <a:ext cx="10905066" cy="553704"/>
          </a:xfrm>
        </p:spPr>
        <p:txBody>
          <a:bodyPr>
            <a:normAutofit fontScale="90000"/>
          </a:bodyPr>
          <a:lstStyle/>
          <a:p>
            <a:r>
              <a:rPr lang="en-US" sz="3600" b="1" dirty="0">
                <a:latin typeface="+mn-lt"/>
              </a:rPr>
              <a:t>Heroku: Redis</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91386" y="872550"/>
            <a:ext cx="11357147" cy="5746527"/>
          </a:xfrm>
        </p:spPr>
        <p:txBody>
          <a:bodyPr>
            <a:noAutofit/>
          </a:bodyPr>
          <a:lstStyle/>
          <a:p>
            <a:pPr marL="0" indent="0">
              <a:buNone/>
            </a:pPr>
            <a:r>
              <a:rPr lang="en-US" sz="2000" dirty="0">
                <a:latin typeface="Arial" panose="020B0604020202020204" pitchFamily="34" charset="0"/>
              </a:rPr>
              <a:t>Now you can use this pool to perform Redis operations. For example:</a:t>
            </a:r>
          </a:p>
          <a:p>
            <a:pPr marL="0" indent="0">
              <a:buNone/>
            </a:pPr>
            <a:r>
              <a:rPr lang="en-US" sz="2000" b="1" dirty="0">
                <a:latin typeface="Arial" panose="020B0604020202020204" pitchFamily="34" charset="0"/>
              </a:rPr>
              <a:t>Java</a:t>
            </a:r>
          </a:p>
          <a:p>
            <a:pPr marL="0" indent="0">
              <a:buNone/>
            </a:pPr>
            <a:endParaRPr lang="en-US" sz="2000" b="1" dirty="0">
              <a:latin typeface="Arial" panose="020B0604020202020204" pitchFamily="34" charset="0"/>
            </a:endParaRPr>
          </a:p>
          <a:p>
            <a:pPr marL="0" indent="0">
              <a:buNone/>
            </a:pPr>
            <a:r>
              <a:rPr lang="en-US" sz="2000" b="1" dirty="0">
                <a:latin typeface="Arial" panose="020B0604020202020204" pitchFamily="34" charset="0"/>
              </a:rPr>
              <a:t>Jedis </a:t>
            </a:r>
            <a:r>
              <a:rPr lang="en-US" sz="2000" b="1" dirty="0" err="1">
                <a:latin typeface="Arial" panose="020B0604020202020204" pitchFamily="34" charset="0"/>
              </a:rPr>
              <a:t>jedis</a:t>
            </a:r>
            <a:r>
              <a:rPr lang="en-US" sz="2000" b="1" dirty="0">
                <a:latin typeface="Arial" panose="020B0604020202020204" pitchFamily="34" charset="0"/>
              </a:rPr>
              <a:t> = </a:t>
            </a:r>
            <a:r>
              <a:rPr lang="en-US" sz="2000" b="1" dirty="0" err="1">
                <a:latin typeface="Arial" panose="020B0604020202020204" pitchFamily="34" charset="0"/>
              </a:rPr>
              <a:t>pool.getResource</a:t>
            </a:r>
            <a:r>
              <a:rPr lang="en-US" sz="2000" b="1" dirty="0">
                <a:latin typeface="Arial" panose="020B0604020202020204" pitchFamily="34" charset="0"/>
              </a:rPr>
              <a:t>();</a:t>
            </a:r>
          </a:p>
          <a:p>
            <a:pPr marL="0" indent="0">
              <a:buNone/>
            </a:pPr>
            <a:r>
              <a:rPr lang="en-US" sz="2000" b="1" dirty="0">
                <a:latin typeface="Arial" panose="020B0604020202020204" pitchFamily="34" charset="0"/>
              </a:rPr>
              <a:t>try {</a:t>
            </a:r>
          </a:p>
          <a:p>
            <a:pPr marL="0" indent="0">
              <a:buNone/>
            </a:pPr>
            <a:r>
              <a:rPr lang="en-US" sz="2000" b="1" dirty="0">
                <a:latin typeface="Arial" panose="020B0604020202020204" pitchFamily="34" charset="0"/>
              </a:rPr>
              <a:t>  /// ... do stuff here ... for example</a:t>
            </a:r>
          </a:p>
          <a:p>
            <a:pPr marL="0" indent="0">
              <a:buNone/>
            </a:pPr>
            <a:r>
              <a:rPr lang="en-US" sz="2000" b="1" dirty="0">
                <a:latin typeface="Arial" panose="020B0604020202020204" pitchFamily="34" charset="0"/>
              </a:rPr>
              <a:t>  </a:t>
            </a:r>
            <a:r>
              <a:rPr lang="en-US" sz="2000" b="1" dirty="0" err="1">
                <a:latin typeface="Arial" panose="020B0604020202020204" pitchFamily="34" charset="0"/>
              </a:rPr>
              <a:t>jedis.set</a:t>
            </a:r>
            <a:r>
              <a:rPr lang="en-US" sz="2000" b="1" dirty="0">
                <a:latin typeface="Arial" panose="020B0604020202020204" pitchFamily="34" charset="0"/>
              </a:rPr>
              <a:t>("foo", "bar");</a:t>
            </a:r>
          </a:p>
          <a:p>
            <a:pPr marL="0" indent="0">
              <a:buNone/>
            </a:pPr>
            <a:r>
              <a:rPr lang="en-US" sz="2000" b="1" dirty="0">
                <a:latin typeface="Arial" panose="020B0604020202020204" pitchFamily="34" charset="0"/>
              </a:rPr>
              <a:t>  String </a:t>
            </a:r>
            <a:r>
              <a:rPr lang="en-US" sz="2000" b="1" dirty="0" err="1">
                <a:latin typeface="Arial" panose="020B0604020202020204" pitchFamily="34" charset="0"/>
              </a:rPr>
              <a:t>foobar</a:t>
            </a:r>
            <a:r>
              <a:rPr lang="en-US" sz="2000" b="1" dirty="0">
                <a:latin typeface="Arial" panose="020B0604020202020204" pitchFamily="34" charset="0"/>
              </a:rPr>
              <a:t> = </a:t>
            </a:r>
            <a:r>
              <a:rPr lang="en-US" sz="2000" b="1" dirty="0" err="1">
                <a:latin typeface="Arial" panose="020B0604020202020204" pitchFamily="34" charset="0"/>
              </a:rPr>
              <a:t>jedis.get</a:t>
            </a:r>
            <a:r>
              <a:rPr lang="en-US" sz="2000" b="1" dirty="0">
                <a:latin typeface="Arial" panose="020B0604020202020204" pitchFamily="34" charset="0"/>
              </a:rPr>
              <a:t>("foo");</a:t>
            </a:r>
          </a:p>
          <a:p>
            <a:pPr marL="0" indent="0">
              <a:buNone/>
            </a:pPr>
            <a:r>
              <a:rPr lang="en-US" sz="2000" b="1" dirty="0">
                <a:latin typeface="Arial" panose="020B0604020202020204" pitchFamily="34" charset="0"/>
              </a:rPr>
              <a:t>  </a:t>
            </a:r>
            <a:r>
              <a:rPr lang="en-US" sz="2000" b="1" dirty="0" err="1">
                <a:latin typeface="Arial" panose="020B0604020202020204" pitchFamily="34" charset="0"/>
              </a:rPr>
              <a:t>jedis.zadd</a:t>
            </a:r>
            <a:r>
              <a:rPr lang="en-US" sz="2000" b="1" dirty="0">
                <a:latin typeface="Arial" panose="020B0604020202020204" pitchFamily="34" charset="0"/>
              </a:rPr>
              <a:t>("</a:t>
            </a:r>
            <a:r>
              <a:rPr lang="en-US" sz="2000" b="1" dirty="0" err="1">
                <a:latin typeface="Arial" panose="020B0604020202020204" pitchFamily="34" charset="0"/>
              </a:rPr>
              <a:t>sose</a:t>
            </a:r>
            <a:r>
              <a:rPr lang="en-US" sz="2000" b="1" dirty="0">
                <a:latin typeface="Arial" panose="020B0604020202020204" pitchFamily="34" charset="0"/>
              </a:rPr>
              <a:t>", 0, "car"); </a:t>
            </a:r>
            <a:r>
              <a:rPr lang="en-US" sz="2000" b="1" dirty="0" err="1">
                <a:latin typeface="Arial" panose="020B0604020202020204" pitchFamily="34" charset="0"/>
              </a:rPr>
              <a:t>jedis.zadd</a:t>
            </a:r>
            <a:r>
              <a:rPr lang="en-US" sz="2000" b="1" dirty="0">
                <a:latin typeface="Arial" panose="020B0604020202020204" pitchFamily="34" charset="0"/>
              </a:rPr>
              <a:t>("</a:t>
            </a:r>
            <a:r>
              <a:rPr lang="en-US" sz="2000" b="1" dirty="0" err="1">
                <a:latin typeface="Arial" panose="020B0604020202020204" pitchFamily="34" charset="0"/>
              </a:rPr>
              <a:t>sose</a:t>
            </a:r>
            <a:r>
              <a:rPr lang="en-US" sz="2000" b="1" dirty="0">
                <a:latin typeface="Arial" panose="020B0604020202020204" pitchFamily="34" charset="0"/>
              </a:rPr>
              <a:t>", 0, "bike"); </a:t>
            </a:r>
          </a:p>
          <a:p>
            <a:pPr marL="0" indent="0">
              <a:buNone/>
            </a:pPr>
            <a:r>
              <a:rPr lang="en-US" sz="2000" b="1" dirty="0">
                <a:latin typeface="Arial" panose="020B0604020202020204" pitchFamily="34" charset="0"/>
              </a:rPr>
              <a:t>  Set&lt;String&gt; </a:t>
            </a:r>
            <a:r>
              <a:rPr lang="en-US" sz="2000" b="1" dirty="0" err="1">
                <a:latin typeface="Arial" panose="020B0604020202020204" pitchFamily="34" charset="0"/>
              </a:rPr>
              <a:t>sose</a:t>
            </a:r>
            <a:r>
              <a:rPr lang="en-US" sz="2000" b="1" dirty="0">
                <a:latin typeface="Arial" panose="020B0604020202020204" pitchFamily="34" charset="0"/>
              </a:rPr>
              <a:t> = </a:t>
            </a:r>
            <a:r>
              <a:rPr lang="en-US" sz="2000" b="1" dirty="0" err="1">
                <a:latin typeface="Arial" panose="020B0604020202020204" pitchFamily="34" charset="0"/>
              </a:rPr>
              <a:t>jedis.zrange</a:t>
            </a:r>
            <a:r>
              <a:rPr lang="en-US" sz="2000" b="1" dirty="0">
                <a:latin typeface="Arial" panose="020B0604020202020204" pitchFamily="34" charset="0"/>
              </a:rPr>
              <a:t>("</a:t>
            </a:r>
            <a:r>
              <a:rPr lang="en-US" sz="2000" b="1" dirty="0" err="1">
                <a:latin typeface="Arial" panose="020B0604020202020204" pitchFamily="34" charset="0"/>
              </a:rPr>
              <a:t>sose</a:t>
            </a:r>
            <a:r>
              <a:rPr lang="en-US" sz="2000" b="1" dirty="0">
                <a:latin typeface="Arial" panose="020B0604020202020204" pitchFamily="34" charset="0"/>
              </a:rPr>
              <a:t>", 0, -1);</a:t>
            </a:r>
          </a:p>
          <a:p>
            <a:pPr marL="0" indent="0">
              <a:buNone/>
            </a:pPr>
            <a:r>
              <a:rPr lang="en-US" sz="2000" b="1" dirty="0">
                <a:latin typeface="Arial" panose="020B0604020202020204" pitchFamily="34" charset="0"/>
              </a:rPr>
              <a:t>} finally {</a:t>
            </a:r>
          </a:p>
          <a:p>
            <a:pPr marL="0" indent="0">
              <a:buNone/>
            </a:pPr>
            <a:r>
              <a:rPr lang="en-US" sz="2000" b="1" dirty="0">
                <a:latin typeface="Arial" panose="020B0604020202020204" pitchFamily="34" charset="0"/>
              </a:rPr>
              <a:t>  /// ... it's important to return the Jedis instance to the pool once you've finished using it</a:t>
            </a:r>
          </a:p>
          <a:p>
            <a:pPr marL="0" indent="0">
              <a:buNone/>
            </a:pPr>
            <a:r>
              <a:rPr lang="en-US" sz="2000" b="1" dirty="0">
                <a:latin typeface="Arial" panose="020B0604020202020204" pitchFamily="34" charset="0"/>
              </a:rPr>
              <a:t>  </a:t>
            </a:r>
            <a:r>
              <a:rPr lang="en-US" sz="2000" b="1" dirty="0" err="1">
                <a:latin typeface="Arial" panose="020B0604020202020204" pitchFamily="34" charset="0"/>
              </a:rPr>
              <a:t>pool.returnResource</a:t>
            </a:r>
            <a:r>
              <a:rPr lang="en-US" sz="2000" b="1" dirty="0">
                <a:latin typeface="Arial" panose="020B0604020202020204" pitchFamily="34" charset="0"/>
              </a:rPr>
              <a:t>(jedis);</a:t>
            </a:r>
          </a:p>
          <a:p>
            <a:pPr marL="0" indent="0">
              <a:buNone/>
            </a:pPr>
            <a:r>
              <a:rPr lang="en-US" sz="2000" b="1" dirty="0">
                <a:latin typeface="Arial" panose="020B0604020202020204" pitchFamily="34" charset="0"/>
              </a:rPr>
              <a: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62277100"/>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470247" y="74504"/>
            <a:ext cx="10905066" cy="468643"/>
          </a:xfrm>
        </p:spPr>
        <p:txBody>
          <a:bodyPr>
            <a:normAutofit fontScale="90000"/>
          </a:bodyPr>
          <a:lstStyle/>
          <a:p>
            <a:r>
              <a:rPr lang="en-US" sz="3600" b="1" dirty="0">
                <a:latin typeface="+mn-lt"/>
              </a:rPr>
              <a:t>Heroku: Redis with Spring</a:t>
            </a:r>
            <a:endParaRPr lang="en-US" sz="36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191386" y="617650"/>
            <a:ext cx="11876567" cy="6165845"/>
          </a:xfrm>
        </p:spPr>
        <p:txBody>
          <a:bodyPr>
            <a:normAutofit fontScale="85000" lnSpcReduction="20000"/>
          </a:bodyPr>
          <a:lstStyle/>
          <a:p>
            <a:pPr marL="0" indent="0">
              <a:buNone/>
            </a:pPr>
            <a:r>
              <a:rPr lang="en-US" sz="2000" dirty="0">
                <a:latin typeface="Arial" panose="020B0604020202020204" pitchFamily="34" charset="0"/>
              </a:rPr>
              <a:t>Use the following Java Configuration class to set up a </a:t>
            </a:r>
            <a:r>
              <a:rPr lang="en-US" sz="2000" dirty="0" err="1">
                <a:latin typeface="Arial" panose="020B0604020202020204" pitchFamily="34" charset="0"/>
              </a:rPr>
              <a:t>JedisPool</a:t>
            </a:r>
            <a:r>
              <a:rPr lang="en-US" sz="2000" dirty="0">
                <a:latin typeface="Arial" panose="020B0604020202020204" pitchFamily="34" charset="0"/>
              </a:rPr>
              <a:t> instance as a singleton Spring bean:</a:t>
            </a:r>
          </a:p>
          <a:p>
            <a:pPr marL="0" indent="0">
              <a:buNone/>
            </a:pPr>
            <a:endParaRPr lang="en-US" sz="2000" dirty="0">
              <a:latin typeface="Arial" panose="020B0604020202020204" pitchFamily="34" charset="0"/>
            </a:endParaRPr>
          </a:p>
          <a:p>
            <a:pPr marL="0" indent="0">
              <a:buNone/>
            </a:pPr>
            <a:r>
              <a:rPr lang="en-US" sz="2000" b="1" dirty="0">
                <a:solidFill>
                  <a:srgbClr val="202122"/>
                </a:solidFill>
                <a:latin typeface="Arial" panose="020B0604020202020204" pitchFamily="34" charset="0"/>
              </a:rPr>
              <a:t>@Configuration</a:t>
            </a:r>
          </a:p>
          <a:p>
            <a:pPr marL="0" indent="0">
              <a:buNone/>
            </a:pPr>
            <a:r>
              <a:rPr lang="en-US" sz="2000" b="1" dirty="0">
                <a:solidFill>
                  <a:srgbClr val="202122"/>
                </a:solidFill>
                <a:latin typeface="Arial" panose="020B0604020202020204" pitchFamily="34" charset="0"/>
              </a:rPr>
              <a:t>public class </a:t>
            </a:r>
            <a:r>
              <a:rPr lang="en-US" sz="2000" b="1" dirty="0" err="1">
                <a:solidFill>
                  <a:srgbClr val="202122"/>
                </a:solidFill>
                <a:latin typeface="Arial" panose="020B0604020202020204" pitchFamily="34" charset="0"/>
              </a:rPr>
              <a:t>SpringConfig</a:t>
            </a:r>
            <a:r>
              <a:rPr lang="en-US" sz="2000" b="1" dirty="0">
                <a:solidFill>
                  <a:srgbClr val="202122"/>
                </a:solidFill>
                <a:latin typeface="Arial" panose="020B0604020202020204" pitchFamily="34" charset="0"/>
              </a:rPr>
              <a:t> {</a:t>
            </a:r>
          </a:p>
          <a:p>
            <a:pPr marL="0" indent="0">
              <a:buNone/>
            </a:pPr>
            <a:r>
              <a:rPr lang="en-US" sz="2000" b="1" dirty="0">
                <a:solidFill>
                  <a:srgbClr val="202122"/>
                </a:solidFill>
                <a:latin typeface="Arial" panose="020B0604020202020204" pitchFamily="34" charset="0"/>
              </a:rPr>
              <a:t>	@Bean</a:t>
            </a:r>
          </a:p>
          <a:p>
            <a:pPr marL="0" indent="0">
              <a:buNone/>
            </a:pPr>
            <a:r>
              <a:rPr lang="en-US" sz="2000" b="1" dirty="0">
                <a:solidFill>
                  <a:srgbClr val="202122"/>
                </a:solidFill>
                <a:latin typeface="Arial" panose="020B0604020202020204" pitchFamily="34" charset="0"/>
              </a:rPr>
              <a:t>	public </a:t>
            </a:r>
            <a:r>
              <a:rPr lang="en-US" sz="2000" b="1" dirty="0" err="1">
                <a:solidFill>
                  <a:srgbClr val="202122"/>
                </a:solidFill>
                <a:latin typeface="Arial" panose="020B0604020202020204" pitchFamily="34" charset="0"/>
              </a:rPr>
              <a:t>JedisPool</a:t>
            </a: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getJedisPool</a:t>
            </a:r>
            <a:r>
              <a:rPr lang="en-US" sz="2000" b="1" dirty="0">
                <a:solidFill>
                  <a:srgbClr val="202122"/>
                </a:solidFill>
                <a:latin typeface="Arial" panose="020B0604020202020204" pitchFamily="34" charset="0"/>
              </a:rPr>
              <a:t>() {</a:t>
            </a:r>
          </a:p>
          <a:p>
            <a:pPr marL="0" indent="0">
              <a:buNone/>
            </a:pPr>
            <a:r>
              <a:rPr lang="en-US" sz="2000" b="1" dirty="0">
                <a:solidFill>
                  <a:srgbClr val="202122"/>
                </a:solidFill>
                <a:latin typeface="Arial" panose="020B0604020202020204" pitchFamily="34" charset="0"/>
              </a:rPr>
              <a:t>		try {</a:t>
            </a:r>
          </a:p>
          <a:p>
            <a:pPr marL="0" indent="0">
              <a:buNone/>
            </a:pPr>
            <a:r>
              <a:rPr lang="en-US" sz="2000" b="1" dirty="0">
                <a:solidFill>
                  <a:srgbClr val="202122"/>
                </a:solidFill>
                <a:latin typeface="Arial" panose="020B0604020202020204" pitchFamily="34" charset="0"/>
              </a:rPr>
              <a:t>			URI </a:t>
            </a:r>
            <a:r>
              <a:rPr lang="en-US" sz="2000" b="1" dirty="0" err="1">
                <a:solidFill>
                  <a:srgbClr val="202122"/>
                </a:solidFill>
                <a:latin typeface="Arial" panose="020B0604020202020204" pitchFamily="34" charset="0"/>
              </a:rPr>
              <a:t>redisURI</a:t>
            </a:r>
            <a:r>
              <a:rPr lang="en-US" sz="2000" b="1" dirty="0">
                <a:solidFill>
                  <a:srgbClr val="202122"/>
                </a:solidFill>
                <a:latin typeface="Arial" panose="020B0604020202020204" pitchFamily="34" charset="0"/>
              </a:rPr>
              <a:t> = new URI(</a:t>
            </a:r>
            <a:r>
              <a:rPr lang="en-US" sz="2000" b="1" dirty="0" err="1">
                <a:solidFill>
                  <a:srgbClr val="202122"/>
                </a:solidFill>
                <a:latin typeface="Arial" panose="020B0604020202020204" pitchFamily="34" charset="0"/>
              </a:rPr>
              <a:t>System.getenv</a:t>
            </a:r>
            <a:r>
              <a:rPr lang="en-US" sz="2000" b="1" dirty="0">
                <a:solidFill>
                  <a:srgbClr val="202122"/>
                </a:solidFill>
                <a:latin typeface="Arial" panose="020B0604020202020204" pitchFamily="34" charset="0"/>
              </a:rPr>
              <a:t>("REDISTOGO_URL"));</a:t>
            </a:r>
          </a:p>
          <a:p>
            <a:pPr marL="0" indent="0">
              <a:buNone/>
            </a:pPr>
            <a:r>
              <a:rPr lang="en-US" sz="2000" b="1" dirty="0">
                <a:solidFill>
                  <a:srgbClr val="202122"/>
                </a:solidFill>
                <a:latin typeface="Arial" panose="020B0604020202020204" pitchFamily="34" charset="0"/>
              </a:rPr>
              <a:t>			return new </a:t>
            </a:r>
            <a:r>
              <a:rPr lang="en-US" sz="2000" b="1" dirty="0" err="1">
                <a:solidFill>
                  <a:srgbClr val="202122"/>
                </a:solidFill>
                <a:latin typeface="Arial" panose="020B0604020202020204" pitchFamily="34" charset="0"/>
              </a:rPr>
              <a:t>JedisPool</a:t>
            </a:r>
            <a:r>
              <a:rPr lang="en-US" sz="2000" b="1" dirty="0">
                <a:solidFill>
                  <a:srgbClr val="202122"/>
                </a:solidFill>
                <a:latin typeface="Arial" panose="020B0604020202020204" pitchFamily="34" charset="0"/>
              </a:rPr>
              <a:t>(new </a:t>
            </a:r>
            <a:r>
              <a:rPr lang="en-US" sz="2000" b="1" dirty="0" err="1">
                <a:solidFill>
                  <a:srgbClr val="202122"/>
                </a:solidFill>
                <a:latin typeface="Arial" panose="020B0604020202020204" pitchFamily="34" charset="0"/>
              </a:rPr>
              <a:t>JedisPoolConfig</a:t>
            </a:r>
            <a:r>
              <a:rPr lang="en-US" sz="2000" b="1" dirty="0">
                <a:solidFill>
                  <a:srgbClr val="202122"/>
                </a:solidFill>
                <a:latin typeface="Arial" panose="020B0604020202020204" pitchFamily="34" charset="0"/>
              </a:rPr>
              <a:t>(),</a:t>
            </a:r>
          </a:p>
          <a:p>
            <a:pPr marL="0" indent="0">
              <a:buNone/>
            </a:pP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redisURI.getHost</a:t>
            </a:r>
            <a:r>
              <a:rPr lang="en-US" sz="2000" b="1" dirty="0">
                <a:solidFill>
                  <a:srgbClr val="202122"/>
                </a:solidFill>
                <a:latin typeface="Arial" panose="020B0604020202020204" pitchFamily="34" charset="0"/>
              </a:rPr>
              <a:t>(),</a:t>
            </a:r>
          </a:p>
          <a:p>
            <a:pPr marL="0" indent="0">
              <a:buNone/>
            </a:pP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redisURI.getPort</a:t>
            </a:r>
            <a:r>
              <a:rPr lang="en-US" sz="2000" b="1" dirty="0">
                <a:solidFill>
                  <a:srgbClr val="202122"/>
                </a:solidFill>
                <a:latin typeface="Arial" panose="020B0604020202020204" pitchFamily="34" charset="0"/>
              </a:rPr>
              <a:t>(),</a:t>
            </a:r>
          </a:p>
          <a:p>
            <a:pPr marL="0" indent="0">
              <a:buNone/>
            </a:pP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Protocol.DEFAULT_TIMEOUT</a:t>
            </a:r>
            <a:r>
              <a:rPr lang="en-US" sz="2000" b="1" dirty="0">
                <a:solidFill>
                  <a:srgbClr val="202122"/>
                </a:solidFill>
                <a:latin typeface="Arial" panose="020B0604020202020204" pitchFamily="34" charset="0"/>
              </a:rPr>
              <a:t>,</a:t>
            </a:r>
          </a:p>
          <a:p>
            <a:pPr marL="0" indent="0">
              <a:buNone/>
            </a:pP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redisURI.getUserInfo</a:t>
            </a:r>
            <a:r>
              <a:rPr lang="en-US" sz="2000" b="1" dirty="0">
                <a:solidFill>
                  <a:srgbClr val="202122"/>
                </a:solidFill>
                <a:latin typeface="Arial" panose="020B0604020202020204" pitchFamily="34" charset="0"/>
              </a:rPr>
              <a:t>().split(":",2)[1]);</a:t>
            </a:r>
          </a:p>
          <a:p>
            <a:pPr marL="0" indent="0">
              <a:buNone/>
            </a:pPr>
            <a:r>
              <a:rPr lang="en-US" sz="2000" b="1" dirty="0">
                <a:solidFill>
                  <a:srgbClr val="202122"/>
                </a:solidFill>
                <a:latin typeface="Arial" panose="020B0604020202020204" pitchFamily="34" charset="0"/>
              </a:rPr>
              <a:t>		} catch (</a:t>
            </a:r>
            <a:r>
              <a:rPr lang="en-US" sz="2000" b="1" dirty="0" err="1">
                <a:solidFill>
                  <a:srgbClr val="202122"/>
                </a:solidFill>
                <a:latin typeface="Arial" panose="020B0604020202020204" pitchFamily="34" charset="0"/>
              </a:rPr>
              <a:t>URISyntaxException</a:t>
            </a:r>
            <a:r>
              <a:rPr lang="en-US" sz="2000" b="1" dirty="0">
                <a:solidFill>
                  <a:srgbClr val="202122"/>
                </a:solidFill>
                <a:latin typeface="Arial" panose="020B0604020202020204" pitchFamily="34" charset="0"/>
              </a:rPr>
              <a:t> e) {</a:t>
            </a:r>
          </a:p>
          <a:p>
            <a:pPr marL="0" indent="0">
              <a:buNone/>
            </a:pPr>
            <a:r>
              <a:rPr lang="en-US" sz="2000" b="1" dirty="0">
                <a:solidFill>
                  <a:srgbClr val="202122"/>
                </a:solidFill>
                <a:latin typeface="Arial" panose="020B0604020202020204" pitchFamily="34" charset="0"/>
              </a:rPr>
              <a:t>			throw new </a:t>
            </a:r>
            <a:r>
              <a:rPr lang="en-US" sz="2000" b="1" dirty="0" err="1">
                <a:solidFill>
                  <a:srgbClr val="202122"/>
                </a:solidFill>
                <a:latin typeface="Arial" panose="020B0604020202020204" pitchFamily="34" charset="0"/>
              </a:rPr>
              <a:t>RuntimeException</a:t>
            </a:r>
            <a:r>
              <a:rPr lang="en-US" sz="2000" b="1" dirty="0">
                <a:solidFill>
                  <a:srgbClr val="202122"/>
                </a:solidFill>
                <a:latin typeface="Arial" panose="020B0604020202020204" pitchFamily="34" charset="0"/>
              </a:rPr>
              <a:t>("Redis couldn't be configured from URL in REDISTOGO_URL env var:"+ </a:t>
            </a:r>
          </a:p>
          <a:p>
            <a:pPr marL="0" indent="0">
              <a:buNone/>
            </a:pPr>
            <a:r>
              <a:rPr lang="en-US" sz="2000" b="1" dirty="0">
                <a:solidFill>
                  <a:srgbClr val="202122"/>
                </a:solidFill>
                <a:latin typeface="Arial" panose="020B0604020202020204" pitchFamily="34" charset="0"/>
              </a:rPr>
              <a:t>			                            </a:t>
            </a:r>
            <a:r>
              <a:rPr lang="en-US" sz="2000" b="1" dirty="0" err="1">
                <a:solidFill>
                  <a:srgbClr val="202122"/>
                </a:solidFill>
                <a:latin typeface="Arial" panose="020B0604020202020204" pitchFamily="34" charset="0"/>
              </a:rPr>
              <a:t>System.getenv</a:t>
            </a:r>
            <a:r>
              <a:rPr lang="en-US" sz="2000" b="1" dirty="0">
                <a:solidFill>
                  <a:srgbClr val="202122"/>
                </a:solidFill>
                <a:latin typeface="Arial" panose="020B0604020202020204" pitchFamily="34" charset="0"/>
              </a:rPr>
              <a:t>("REDISTOGO_URL"));</a:t>
            </a:r>
          </a:p>
          <a:p>
            <a:pPr marL="0" indent="0">
              <a:buNone/>
            </a:pPr>
            <a:r>
              <a:rPr lang="en-US" sz="2000" b="1" dirty="0">
                <a:solidFill>
                  <a:srgbClr val="202122"/>
                </a:solidFill>
                <a:latin typeface="Arial" panose="020B0604020202020204" pitchFamily="34" charset="0"/>
              </a:rPr>
              <a:t>		}</a:t>
            </a:r>
          </a:p>
          <a:p>
            <a:pPr marL="0" indent="0">
              <a:buNone/>
            </a:pPr>
            <a:r>
              <a:rPr lang="en-US" sz="2000" b="1" dirty="0">
                <a:solidFill>
                  <a:srgbClr val="202122"/>
                </a:solidFill>
                <a:latin typeface="Arial" panose="020B0604020202020204" pitchFamily="34" charset="0"/>
              </a:rPr>
              <a:t>	}</a:t>
            </a:r>
          </a:p>
          <a:p>
            <a:pPr marL="0" indent="0">
              <a:buNone/>
            </a:pPr>
            <a:r>
              <a:rPr lang="en-US" sz="2000" dirty="0">
                <a:latin typeface="Arial" panose="020B0604020202020204" pitchFamily="34" charset="0"/>
              </a:rPr>
              <a: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54126188"/>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5060" y="85060"/>
            <a:ext cx="12106940" cy="6634717"/>
          </a:xfrm>
        </p:spPr>
        <p:txBody>
          <a:bodyPr>
            <a:noAutofit/>
          </a:bodyPr>
          <a:lstStyle/>
          <a:p>
            <a:pPr marL="0" indent="0">
              <a:buNone/>
            </a:pPr>
            <a:r>
              <a:rPr lang="en-US" sz="1200" b="1" dirty="0">
                <a:highlight>
                  <a:srgbClr val="FFFF00"/>
                </a:highlight>
                <a:latin typeface="Arial" panose="020B0604020202020204" pitchFamily="34" charset="0"/>
              </a:rPr>
              <a:t>following XML configuration file:</a:t>
            </a:r>
          </a:p>
          <a:p>
            <a:pPr marL="0" indent="0">
              <a:buNone/>
            </a:pPr>
            <a:r>
              <a:rPr lang="en-US" sz="1200" b="1" dirty="0">
                <a:latin typeface="Arial" panose="020B0604020202020204" pitchFamily="34" charset="0"/>
              </a:rPr>
              <a:t>&lt;?xml version="1.0" encoding="UTF-8"?&gt;</a:t>
            </a:r>
          </a:p>
          <a:p>
            <a:pPr marL="0" indent="0">
              <a:buNone/>
            </a:pPr>
            <a:r>
              <a:rPr lang="en-US" sz="1200" b="1" dirty="0">
                <a:latin typeface="Arial" panose="020B0604020202020204" pitchFamily="34" charset="0"/>
              </a:rPr>
              <a:t>&lt;beans </a:t>
            </a:r>
            <a:r>
              <a:rPr lang="en-US" sz="1200" b="1" dirty="0" err="1">
                <a:latin typeface="Arial" panose="020B0604020202020204" pitchFamily="34" charset="0"/>
              </a:rPr>
              <a:t>xmlns</a:t>
            </a:r>
            <a:r>
              <a:rPr lang="en-US" sz="1200" b="1" dirty="0">
                <a:latin typeface="Arial" panose="020B0604020202020204" pitchFamily="34" charset="0"/>
              </a:rPr>
              <a:t>="http://www.springframework.org/schema/beans"</a:t>
            </a:r>
          </a:p>
          <a:p>
            <a:pPr marL="0" indent="0">
              <a:buNone/>
            </a:pPr>
            <a:r>
              <a:rPr lang="en-US" sz="1200" b="1" dirty="0">
                <a:latin typeface="Arial" panose="020B0604020202020204" pitchFamily="34" charset="0"/>
              </a:rPr>
              <a:t>    </a:t>
            </a:r>
            <a:r>
              <a:rPr lang="en-US" sz="1200" b="1" dirty="0" err="1">
                <a:latin typeface="Arial" panose="020B0604020202020204" pitchFamily="34" charset="0"/>
              </a:rPr>
              <a:t>xmlns:xsi</a:t>
            </a:r>
            <a:r>
              <a:rPr lang="en-US" sz="1200" b="1" dirty="0">
                <a:latin typeface="Arial" panose="020B0604020202020204" pitchFamily="34" charset="0"/>
              </a:rPr>
              <a:t>="http://www.w3.org/2001/XMLSchema-instance"</a:t>
            </a:r>
          </a:p>
          <a:p>
            <a:pPr marL="0" indent="0">
              <a:buNone/>
            </a:pPr>
            <a:r>
              <a:rPr lang="en-US" sz="1200" b="1" dirty="0">
                <a:latin typeface="Arial" panose="020B0604020202020204" pitchFamily="34" charset="0"/>
              </a:rPr>
              <a:t>    </a:t>
            </a:r>
            <a:r>
              <a:rPr lang="en-US" sz="1200" b="1" dirty="0" err="1">
                <a:latin typeface="Arial" panose="020B0604020202020204" pitchFamily="34" charset="0"/>
              </a:rPr>
              <a:t>xmlns:context</a:t>
            </a:r>
            <a:r>
              <a:rPr lang="en-US" sz="1200" b="1" dirty="0">
                <a:latin typeface="Arial" panose="020B0604020202020204" pitchFamily="34" charset="0"/>
              </a:rPr>
              <a:t>="http://www.springframework.org/schema/context"</a:t>
            </a:r>
          </a:p>
          <a:p>
            <a:pPr marL="0" indent="0">
              <a:buNone/>
            </a:pPr>
            <a:r>
              <a:rPr lang="en-US" sz="1200" b="1" dirty="0">
                <a:latin typeface="Arial" panose="020B0604020202020204" pitchFamily="34" charset="0"/>
              </a:rPr>
              <a:t>    </a:t>
            </a:r>
            <a:r>
              <a:rPr lang="en-US" sz="1200" b="1" dirty="0" err="1">
                <a:latin typeface="Arial" panose="020B0604020202020204" pitchFamily="34" charset="0"/>
              </a:rPr>
              <a:t>xsi:schemaLocation</a:t>
            </a:r>
            <a:r>
              <a:rPr lang="en-US" sz="1200" b="1" dirty="0">
                <a:latin typeface="Arial" panose="020B0604020202020204" pitchFamily="34" charset="0"/>
              </a:rPr>
              <a:t>="http://www.springframework.org/schema/beans</a:t>
            </a:r>
          </a:p>
          <a:p>
            <a:pPr marL="0" indent="0">
              <a:buNone/>
            </a:pPr>
            <a:r>
              <a:rPr lang="en-US" sz="1200" b="1" dirty="0">
                <a:latin typeface="Arial" panose="020B0604020202020204" pitchFamily="34" charset="0"/>
              </a:rPr>
              <a:t>        http://www.springframework.org/schema/beans/spring-beans-3.0.xsd</a:t>
            </a:r>
          </a:p>
          <a:p>
            <a:pPr marL="0" indent="0">
              <a:buNone/>
            </a:pPr>
            <a:r>
              <a:rPr lang="en-US" sz="1200" b="1" dirty="0">
                <a:latin typeface="Arial" panose="020B0604020202020204" pitchFamily="34" charset="0"/>
              </a:rPr>
              <a:t>        http://www.springframework.org/schema/context</a:t>
            </a:r>
          </a:p>
          <a:p>
            <a:pPr marL="0" indent="0">
              <a:buNone/>
            </a:pPr>
            <a:r>
              <a:rPr lang="en-US" sz="1200" b="1" dirty="0">
                <a:latin typeface="Arial" panose="020B0604020202020204" pitchFamily="34" charset="0"/>
              </a:rPr>
              <a:t>        http://www.springframework.org/schema/context/spring-context-3.0.xsd"&gt;</a:t>
            </a:r>
          </a:p>
          <a:p>
            <a:pPr marL="0" indent="0">
              <a:buNone/>
            </a:pPr>
            <a:r>
              <a:rPr lang="en-US" sz="1200" b="1" dirty="0">
                <a:latin typeface="Arial" panose="020B0604020202020204" pitchFamily="34" charset="0"/>
              </a:rPr>
              <a:t>&lt;</a:t>
            </a:r>
            <a:r>
              <a:rPr lang="en-US" sz="1200" b="1" dirty="0" err="1">
                <a:latin typeface="Arial" panose="020B0604020202020204" pitchFamily="34" charset="0"/>
              </a:rPr>
              <a:t>context:annotation-config</a:t>
            </a:r>
            <a:r>
              <a:rPr lang="en-US" sz="1200" b="1" dirty="0">
                <a:latin typeface="Arial" panose="020B0604020202020204" pitchFamily="34" charset="0"/>
              </a:rPr>
              <a:t>/&gt;</a:t>
            </a:r>
          </a:p>
          <a:p>
            <a:pPr marL="0" indent="0">
              <a:buNone/>
            </a:pPr>
            <a:r>
              <a:rPr lang="en-US" sz="1200" b="1" dirty="0">
                <a:latin typeface="Arial" panose="020B0604020202020204" pitchFamily="34" charset="0"/>
              </a:rPr>
              <a:t>&lt;</a:t>
            </a:r>
            <a:r>
              <a:rPr lang="en-US" sz="1200" b="1" dirty="0" err="1">
                <a:latin typeface="Arial" panose="020B0604020202020204" pitchFamily="34" charset="0"/>
              </a:rPr>
              <a:t>context:property-placeholder</a:t>
            </a:r>
            <a:r>
              <a:rPr lang="en-US" sz="1200" b="1" dirty="0">
                <a:latin typeface="Arial" panose="020B0604020202020204" pitchFamily="34" charset="0"/>
              </a:rPr>
              <a:t>/&gt;</a:t>
            </a:r>
          </a:p>
          <a:p>
            <a:pPr marL="0" indent="0">
              <a:buNone/>
            </a:pPr>
            <a:r>
              <a:rPr lang="en-US" sz="1200" b="1" dirty="0">
                <a:latin typeface="Arial" panose="020B0604020202020204" pitchFamily="34" charset="0"/>
              </a:rPr>
              <a:t>&lt;bean id="</a:t>
            </a:r>
            <a:r>
              <a:rPr lang="en-US" sz="1200" b="1" dirty="0" err="1">
                <a:latin typeface="Arial" panose="020B0604020202020204" pitchFamily="34" charset="0"/>
              </a:rPr>
              <a:t>jedisURI</a:t>
            </a:r>
            <a:r>
              <a:rPr lang="en-US" sz="1200" b="1" dirty="0">
                <a:latin typeface="Arial" panose="020B0604020202020204" pitchFamily="34" charset="0"/>
              </a:rPr>
              <a:t>" class="</a:t>
            </a:r>
            <a:r>
              <a:rPr lang="en-US" sz="1200" b="1" dirty="0" err="1">
                <a:latin typeface="Arial" panose="020B0604020202020204" pitchFamily="34" charset="0"/>
              </a:rPr>
              <a:t>java.net.URI</a:t>
            </a:r>
            <a:r>
              <a:rPr lang="en-US" sz="1200" b="1" dirty="0">
                <a:latin typeface="Arial" panose="020B0604020202020204" pitchFamily="34" charset="0"/>
              </a:rPr>
              <a:t>"&gt;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value="${REDISTOGO_URL}"/&gt;</a:t>
            </a:r>
          </a:p>
          <a:p>
            <a:pPr marL="0" indent="0">
              <a:buNone/>
            </a:pPr>
            <a:r>
              <a:rPr lang="en-US" sz="1200" b="1" dirty="0">
                <a:latin typeface="Arial" panose="020B0604020202020204" pitchFamily="34" charset="0"/>
              </a:rPr>
              <a:t>&lt;/bean&gt;</a:t>
            </a:r>
          </a:p>
          <a:p>
            <a:pPr marL="0" indent="0">
              <a:buNone/>
            </a:pPr>
            <a:r>
              <a:rPr lang="en-US" sz="1200" b="1" dirty="0">
                <a:latin typeface="Arial" panose="020B0604020202020204" pitchFamily="34" charset="0"/>
              </a:rPr>
              <a:t>&lt;bean id="</a:t>
            </a:r>
            <a:r>
              <a:rPr lang="en-US" sz="1200" b="1" dirty="0" err="1">
                <a:latin typeface="Arial" panose="020B0604020202020204" pitchFamily="34" charset="0"/>
              </a:rPr>
              <a:t>jedisPoolConfig</a:t>
            </a:r>
            <a:r>
              <a:rPr lang="en-US" sz="1200" b="1" dirty="0">
                <a:latin typeface="Arial" panose="020B0604020202020204" pitchFamily="34" charset="0"/>
              </a:rPr>
              <a:t>" class="</a:t>
            </a:r>
            <a:r>
              <a:rPr lang="en-US" sz="1200" b="1" dirty="0" err="1">
                <a:latin typeface="Arial" panose="020B0604020202020204" pitchFamily="34" charset="0"/>
              </a:rPr>
              <a:t>redis.clients.jedis.JedisPoolConfig</a:t>
            </a:r>
            <a:r>
              <a:rPr lang="en-US" sz="1200" b="1" dirty="0">
                <a:latin typeface="Arial" panose="020B0604020202020204" pitchFamily="34" charset="0"/>
              </a:rPr>
              <a:t>"/&gt;</a:t>
            </a:r>
          </a:p>
          <a:p>
            <a:pPr marL="0" indent="0">
              <a:buNone/>
            </a:pPr>
            <a:r>
              <a:rPr lang="en-US" sz="1200" b="1" dirty="0">
                <a:latin typeface="Arial" panose="020B0604020202020204" pitchFamily="34" charset="0"/>
              </a:rPr>
              <a:t>&lt;bean id="</a:t>
            </a:r>
            <a:r>
              <a:rPr lang="en-US" sz="1200" b="1" dirty="0" err="1">
                <a:latin typeface="Arial" panose="020B0604020202020204" pitchFamily="34" charset="0"/>
              </a:rPr>
              <a:t>jedisPool</a:t>
            </a:r>
            <a:r>
              <a:rPr lang="en-US" sz="1200" b="1" dirty="0">
                <a:latin typeface="Arial" panose="020B0604020202020204" pitchFamily="34" charset="0"/>
              </a:rPr>
              <a:t>" class="</a:t>
            </a:r>
            <a:r>
              <a:rPr lang="en-US" sz="1200" b="1" dirty="0" err="1">
                <a:latin typeface="Arial" panose="020B0604020202020204" pitchFamily="34" charset="0"/>
              </a:rPr>
              <a:t>redis.clients.jedis.JedisPool</a:t>
            </a:r>
            <a:r>
              <a:rPr lang="en-US" sz="1200" b="1" dirty="0">
                <a:latin typeface="Arial" panose="020B0604020202020204" pitchFamily="34" charset="0"/>
              </a:rPr>
              <a:t>"&gt;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index="0" ref="</a:t>
            </a:r>
            <a:r>
              <a:rPr lang="en-US" sz="1200" b="1" dirty="0" err="1">
                <a:latin typeface="Arial" panose="020B0604020202020204" pitchFamily="34" charset="0"/>
              </a:rPr>
              <a:t>jedisPoolConfig</a:t>
            </a:r>
            <a:r>
              <a:rPr lang="en-US" sz="1200" b="1" dirty="0">
                <a:latin typeface="Arial" panose="020B0604020202020204" pitchFamily="34" charset="0"/>
              </a:rPr>
              <a:t>"/&gt;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index="1" value="#{ @jedisURI.getHost() }"/&gt;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index="2" value="#{ @jedisURI.getPort() }"/&gt;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index="3" value="#{ T(</a:t>
            </a:r>
            <a:r>
              <a:rPr lang="en-US" sz="1200" b="1" dirty="0" err="1">
                <a:latin typeface="Arial" panose="020B0604020202020204" pitchFamily="34" charset="0"/>
              </a:rPr>
              <a:t>redis.clients.jedis.Protocol</a:t>
            </a:r>
            <a:r>
              <a:rPr lang="en-US" sz="1200" b="1" dirty="0">
                <a:latin typeface="Arial" panose="020B0604020202020204" pitchFamily="34" charset="0"/>
              </a:rPr>
              <a:t>).DEFAULT_TIMEOUT }"/&gt;</a:t>
            </a:r>
          </a:p>
          <a:p>
            <a:pPr marL="0" indent="0">
              <a:buNone/>
            </a:pPr>
            <a:r>
              <a:rPr lang="en-US" sz="1200" b="1" dirty="0">
                <a:latin typeface="Arial" panose="020B0604020202020204" pitchFamily="34" charset="0"/>
              </a:rPr>
              <a:t>    &lt;constructor-</a:t>
            </a:r>
            <a:r>
              <a:rPr lang="en-US" sz="1200" b="1" dirty="0" err="1">
                <a:latin typeface="Arial" panose="020B0604020202020204" pitchFamily="34" charset="0"/>
              </a:rPr>
              <a:t>arg</a:t>
            </a:r>
            <a:r>
              <a:rPr lang="en-US" sz="1200" b="1" dirty="0">
                <a:latin typeface="Arial" panose="020B0604020202020204" pitchFamily="34" charset="0"/>
              </a:rPr>
              <a:t> index="4" value="#{ @jedisURI.getUserInfo().split(':',2)[1] }"/&gt;</a:t>
            </a:r>
          </a:p>
          <a:p>
            <a:pPr marL="0" indent="0">
              <a:buNone/>
            </a:pPr>
            <a:r>
              <a:rPr lang="en-US" sz="1200" b="1" dirty="0">
                <a:latin typeface="Arial" panose="020B0604020202020204" pitchFamily="34" charset="0"/>
              </a:rPr>
              <a:t>&lt;/bean&gt;</a:t>
            </a:r>
          </a:p>
          <a:p>
            <a:pPr marL="0" indent="0">
              <a:buNone/>
            </a:pPr>
            <a:r>
              <a:rPr lang="en-US" sz="1200" b="1" dirty="0">
                <a:latin typeface="Arial" panose="020B0604020202020204" pitchFamily="34" charset="0"/>
              </a:rPr>
              <a:t>&lt;/beans&gt;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437746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b="1" kern="1200" dirty="0">
                <a:solidFill>
                  <a:srgbClr val="FFFFFF"/>
                </a:solidFill>
                <a:latin typeface="+mj-lt"/>
                <a:ea typeface="+mj-ea"/>
                <a:cs typeface="+mj-cs"/>
              </a:rPr>
              <a:t>Heroku: Heroku Redis vs Redis To Go</a:t>
            </a:r>
            <a:endParaRPr lang="en-US" kern="1200" dirty="0">
              <a:solidFill>
                <a:srgbClr val="FFFFFF"/>
              </a:solidFill>
              <a:latin typeface="+mj-lt"/>
              <a:ea typeface="+mj-ea"/>
              <a:cs typeface="+mj-cs"/>
            </a:endParaRPr>
          </a:p>
        </p:txBody>
      </p:sp>
      <p:cxnSp>
        <p:nvCxnSpPr>
          <p:cNvPr id="14" name="Straight Connector 10">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356171" y="1740725"/>
            <a:ext cx="5579809" cy="4886106"/>
          </a:xfrm>
        </p:spPr>
        <p:txBody>
          <a:bodyPr vert="horz" lIns="91440" tIns="45720" rIns="91440" bIns="45720" rtlCol="0">
            <a:noAutofit/>
          </a:bodyPr>
          <a:lstStyle/>
          <a:p>
            <a:r>
              <a:rPr lang="en-US" sz="2000" b="0" i="0" dirty="0">
                <a:solidFill>
                  <a:srgbClr val="FFFFFF"/>
                </a:solidFill>
                <a:effectLst/>
              </a:rPr>
              <a:t>Developers describe </a:t>
            </a:r>
            <a:r>
              <a:rPr lang="en-US" sz="2000" b="1" i="0" dirty="0">
                <a:solidFill>
                  <a:srgbClr val="FFFFFF"/>
                </a:solidFill>
                <a:effectLst/>
              </a:rPr>
              <a:t>Heroku Redis</a:t>
            </a:r>
            <a:r>
              <a:rPr lang="en-US" sz="2000" b="0" i="0" dirty="0">
                <a:solidFill>
                  <a:srgbClr val="FFFFFF"/>
                </a:solidFill>
                <a:effectLst/>
              </a:rPr>
              <a:t> as "</a:t>
            </a:r>
            <a:r>
              <a:rPr lang="en-US" sz="2000" b="0" i="1" dirty="0">
                <a:solidFill>
                  <a:srgbClr val="FFFFFF"/>
                </a:solidFill>
                <a:effectLst/>
              </a:rPr>
              <a:t>Reliable and powerful Redis as a service</a:t>
            </a:r>
            <a:r>
              <a:rPr lang="en-US" sz="2000" b="0" i="0" dirty="0">
                <a:solidFill>
                  <a:srgbClr val="FFFFFF"/>
                </a:solidFill>
                <a:effectLst/>
              </a:rPr>
              <a:t>". </a:t>
            </a:r>
          </a:p>
          <a:p>
            <a:r>
              <a:rPr lang="en-US" sz="2000" b="0" i="0" dirty="0">
                <a:solidFill>
                  <a:srgbClr val="FFFFFF"/>
                </a:solidFill>
                <a:effectLst/>
              </a:rPr>
              <a:t>Heroku Redis is an in-memory key-value data store, run by Heroku, that is provisioned and managed as an add-on. </a:t>
            </a:r>
          </a:p>
          <a:p>
            <a:r>
              <a:rPr lang="en-US" sz="2000" b="0" i="0" dirty="0">
                <a:solidFill>
                  <a:srgbClr val="FFFFFF"/>
                </a:solidFill>
                <a:effectLst/>
              </a:rPr>
              <a:t>Heroku Redis is accessible from any language with a Redis driver, including all languages and frameworks supported by Heroku. </a:t>
            </a:r>
          </a:p>
          <a:p>
            <a:r>
              <a:rPr lang="en-US" sz="2000" b="0" i="0" dirty="0">
                <a:solidFill>
                  <a:srgbClr val="FFFFFF"/>
                </a:solidFill>
                <a:effectLst/>
              </a:rPr>
              <a:t>Heroku Redis and Redis To Go can be categorized as </a:t>
            </a:r>
            <a:r>
              <a:rPr lang="en-US" sz="2000" b="1" i="0" dirty="0">
                <a:solidFill>
                  <a:srgbClr val="FFFFFF"/>
                </a:solidFill>
                <a:effectLst/>
              </a:rPr>
              <a:t>"Redis Hosting"</a:t>
            </a:r>
            <a:r>
              <a:rPr lang="en-US" sz="2000" b="0" i="0" dirty="0">
                <a:solidFill>
                  <a:srgbClr val="FFFFFF"/>
                </a:solidFill>
                <a:effectLst/>
              </a:rPr>
              <a:t> tools.</a:t>
            </a:r>
          </a:p>
          <a:p>
            <a:r>
              <a:rPr lang="en-US" sz="2000" b="1" i="0" dirty="0">
                <a:solidFill>
                  <a:srgbClr val="FFFFFF"/>
                </a:solidFill>
                <a:effectLst/>
              </a:rPr>
              <a:t>Big Interview</a:t>
            </a:r>
            <a:r>
              <a:rPr lang="en-US" sz="2000" b="0" i="0" dirty="0">
                <a:solidFill>
                  <a:srgbClr val="FFFFFF"/>
                </a:solidFill>
                <a:effectLst/>
              </a:rPr>
              <a:t>, </a:t>
            </a:r>
            <a:r>
              <a:rPr lang="en-US" sz="2000" b="1" i="0" dirty="0">
                <a:solidFill>
                  <a:srgbClr val="FFFFFF"/>
                </a:solidFill>
                <a:effectLst/>
              </a:rPr>
              <a:t>Organize</a:t>
            </a:r>
            <a:r>
              <a:rPr lang="en-US" sz="2000" b="0" i="0" dirty="0">
                <a:solidFill>
                  <a:srgbClr val="FFFFFF"/>
                </a:solidFill>
                <a:effectLst/>
              </a:rPr>
              <a:t>, </a:t>
            </a:r>
            <a:r>
              <a:rPr lang="en-US" sz="2000" dirty="0">
                <a:latin typeface="Arial" panose="020B0604020202020204" pitchFamily="34" charset="0"/>
              </a:rPr>
              <a:t>and</a:t>
            </a:r>
            <a:r>
              <a:rPr lang="en-US" sz="2000" b="0" i="0" dirty="0">
                <a:solidFill>
                  <a:srgbClr val="FFFFFF"/>
                </a:solidFill>
                <a:effectLst/>
              </a:rPr>
              <a:t> </a:t>
            </a:r>
            <a:r>
              <a:rPr lang="en-US" sz="2000" b="1" i="0" dirty="0" err="1">
                <a:solidFill>
                  <a:srgbClr val="FFFFFF"/>
                </a:solidFill>
                <a:effectLst/>
              </a:rPr>
              <a:t>Singu</a:t>
            </a:r>
            <a:r>
              <a:rPr lang="en-US" sz="2000" b="0" i="0" dirty="0">
                <a:solidFill>
                  <a:srgbClr val="FFFFFF"/>
                </a:solidFill>
                <a:effectLst/>
              </a:rPr>
              <a:t> are some of the popular companies that use Heroku Redis, </a:t>
            </a:r>
          </a:p>
          <a:p>
            <a:r>
              <a:rPr lang="en-US" sz="2000" b="0" i="0" dirty="0">
                <a:solidFill>
                  <a:srgbClr val="FFFFFF"/>
                </a:solidFill>
                <a:effectLst/>
              </a:rPr>
              <a:t>Heroku Redis has a broader approval, being mentioned in </a:t>
            </a:r>
            <a:r>
              <a:rPr lang="en-US" sz="2000" b="1" i="0" dirty="0">
                <a:solidFill>
                  <a:srgbClr val="FFFFFF"/>
                </a:solidFill>
                <a:effectLst/>
              </a:rPr>
              <a:t>12</a:t>
            </a:r>
            <a:r>
              <a:rPr lang="en-US" sz="2000" b="0" i="0" dirty="0">
                <a:solidFill>
                  <a:srgbClr val="FFFFFF"/>
                </a:solidFill>
                <a:effectLst/>
              </a:rPr>
              <a:t> company stacks &amp; </a:t>
            </a:r>
            <a:r>
              <a:rPr lang="en-US" sz="2000" b="1" i="0" dirty="0">
                <a:solidFill>
                  <a:srgbClr val="FFFFFF"/>
                </a:solidFill>
                <a:effectLst/>
              </a:rPr>
              <a:t>15</a:t>
            </a:r>
            <a:r>
              <a:rPr lang="en-US" sz="2000" b="0" i="0" dirty="0">
                <a:solidFill>
                  <a:srgbClr val="FFFFFF"/>
                </a:solidFill>
                <a:effectLst/>
              </a:rPr>
              <a:t> developers stacks</a:t>
            </a:r>
            <a:endParaRPr lang="en-US" sz="2000" dirty="0">
              <a:solidFill>
                <a:srgbClr val="FFFFFF"/>
              </a:solidFill>
            </a:endParaRPr>
          </a:p>
        </p:txBody>
      </p:sp>
      <p:sp>
        <p:nvSpPr>
          <p:cNvPr id="4" name="Content Placeholder 2">
            <a:extLst>
              <a:ext uri="{FF2B5EF4-FFF2-40B4-BE49-F238E27FC236}">
                <a16:creationId xmlns:a16="http://schemas.microsoft.com/office/drawing/2014/main" id="{207952D0-FCDA-4864-B63D-0E8D76D12936}"/>
              </a:ext>
            </a:extLst>
          </p:cNvPr>
          <p:cNvSpPr txBox="1">
            <a:spLocks/>
          </p:cNvSpPr>
          <p:nvPr/>
        </p:nvSpPr>
        <p:spPr>
          <a:xfrm>
            <a:off x="6256019" y="1740724"/>
            <a:ext cx="5579809" cy="4886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FFFFFF"/>
                </a:solidFill>
              </a:rPr>
              <a:t>Redis To Go</a:t>
            </a:r>
            <a:r>
              <a:rPr lang="en-US" sz="2000" dirty="0">
                <a:solidFill>
                  <a:srgbClr val="FFFFFF"/>
                </a:solidFill>
              </a:rPr>
              <a:t> is detailed as "</a:t>
            </a:r>
            <a:r>
              <a:rPr lang="en-US" sz="2000" i="1" dirty="0">
                <a:solidFill>
                  <a:srgbClr val="FFFFFF"/>
                </a:solidFill>
              </a:rPr>
              <a:t>Simple Redis hosting</a:t>
            </a:r>
            <a:r>
              <a:rPr lang="en-US" sz="2000" dirty="0">
                <a:solidFill>
                  <a:srgbClr val="FFFFFF"/>
                </a:solidFill>
              </a:rPr>
              <a:t>". </a:t>
            </a:r>
          </a:p>
          <a:p>
            <a:r>
              <a:rPr lang="en-US" sz="2000" dirty="0">
                <a:solidFill>
                  <a:srgbClr val="FFFFFF"/>
                </a:solidFill>
              </a:rPr>
              <a:t>Redis To Go was created to make the managing Redis instances easier, whether it is just one instance or </a:t>
            </a:r>
            <a:r>
              <a:rPr lang="en-US" sz="2000" dirty="0" err="1">
                <a:solidFill>
                  <a:srgbClr val="FFFFFF"/>
                </a:solidFill>
              </a:rPr>
              <a:t>serveral</a:t>
            </a:r>
            <a:r>
              <a:rPr lang="en-US" sz="2000" dirty="0">
                <a:solidFill>
                  <a:srgbClr val="FFFFFF"/>
                </a:solidFill>
              </a:rPr>
              <a:t>. </a:t>
            </a:r>
          </a:p>
          <a:p>
            <a:r>
              <a:rPr lang="en-US" sz="2000" dirty="0">
                <a:solidFill>
                  <a:srgbClr val="FFFFFF"/>
                </a:solidFill>
              </a:rPr>
              <a:t>Deploying a new instance of Redis is dead simple, whether for production or development.</a:t>
            </a:r>
          </a:p>
          <a:p>
            <a:r>
              <a:rPr lang="en-US" sz="2000" dirty="0">
                <a:solidFill>
                  <a:srgbClr val="FFFFFF"/>
                </a:solidFill>
              </a:rPr>
              <a:t>Heroku Redis and Redis To Go can be categorized as </a:t>
            </a:r>
            <a:r>
              <a:rPr lang="en-US" sz="2000" b="1" dirty="0">
                <a:solidFill>
                  <a:srgbClr val="FFFFFF"/>
                </a:solidFill>
              </a:rPr>
              <a:t>"Redis Hosting"</a:t>
            </a:r>
            <a:r>
              <a:rPr lang="en-US" sz="2000" dirty="0">
                <a:solidFill>
                  <a:srgbClr val="FFFFFF"/>
                </a:solidFill>
              </a:rPr>
              <a:t> tools.</a:t>
            </a:r>
          </a:p>
          <a:p>
            <a:r>
              <a:rPr lang="en-US" sz="2000" dirty="0">
                <a:solidFill>
                  <a:srgbClr val="FFFFFF"/>
                </a:solidFill>
              </a:rPr>
              <a:t>Redis To Go is used by </a:t>
            </a:r>
            <a:r>
              <a:rPr lang="en-US" sz="2000" b="1" dirty="0">
                <a:solidFill>
                  <a:srgbClr val="FFFFFF"/>
                </a:solidFill>
              </a:rPr>
              <a:t>Glu IO</a:t>
            </a:r>
            <a:r>
              <a:rPr lang="en-US" sz="2000" dirty="0">
                <a:solidFill>
                  <a:srgbClr val="FFFFFF"/>
                </a:solidFill>
              </a:rPr>
              <a:t>, </a:t>
            </a:r>
            <a:r>
              <a:rPr lang="en-US" sz="2000" b="1" dirty="0" err="1">
                <a:solidFill>
                  <a:srgbClr val="FFFFFF"/>
                </a:solidFill>
              </a:rPr>
              <a:t>Ahkio</a:t>
            </a:r>
            <a:r>
              <a:rPr lang="en-US" sz="2000" dirty="0">
                <a:solidFill>
                  <a:srgbClr val="FFFFFF"/>
                </a:solidFill>
              </a:rPr>
              <a:t>, and </a:t>
            </a:r>
            <a:r>
              <a:rPr lang="en-US" sz="2000" b="1" dirty="0" err="1">
                <a:solidFill>
                  <a:srgbClr val="FFFFFF"/>
                </a:solidFill>
              </a:rPr>
              <a:t>Blloon</a:t>
            </a:r>
            <a:r>
              <a:rPr lang="en-US" sz="2000" dirty="0">
                <a:solidFill>
                  <a:srgbClr val="FFFFFF"/>
                </a:solidFill>
              </a:rPr>
              <a:t>. Heroku Redis has a broader approval, being mentioned in </a:t>
            </a:r>
            <a:r>
              <a:rPr lang="en-US" sz="2000" b="1" dirty="0">
                <a:solidFill>
                  <a:srgbClr val="FFFFFF"/>
                </a:solidFill>
              </a:rPr>
              <a:t>12</a:t>
            </a:r>
            <a:r>
              <a:rPr lang="en-US" sz="2000" dirty="0">
                <a:solidFill>
                  <a:srgbClr val="FFFFFF"/>
                </a:solidFill>
              </a:rPr>
              <a:t> company stacks &amp; </a:t>
            </a:r>
            <a:r>
              <a:rPr lang="en-US" sz="2000" b="1" dirty="0">
                <a:solidFill>
                  <a:srgbClr val="FFFFFF"/>
                </a:solidFill>
              </a:rPr>
              <a:t>15</a:t>
            </a:r>
            <a:r>
              <a:rPr lang="en-US" sz="2000" dirty="0">
                <a:solidFill>
                  <a:srgbClr val="FFFFFF"/>
                </a:solidFill>
              </a:rPr>
              <a:t> developers stacks; compared to Redis To Go, which is listed in </a:t>
            </a:r>
            <a:r>
              <a:rPr lang="en-US" sz="2000" b="1" dirty="0">
                <a:solidFill>
                  <a:srgbClr val="FFFFFF"/>
                </a:solidFill>
              </a:rPr>
              <a:t>9</a:t>
            </a:r>
            <a:r>
              <a:rPr lang="en-US" sz="2000" dirty="0">
                <a:solidFill>
                  <a:srgbClr val="FFFFFF"/>
                </a:solidFill>
              </a:rPr>
              <a:t> company stacks and </a:t>
            </a:r>
            <a:r>
              <a:rPr lang="en-US" sz="2000" b="1" dirty="0">
                <a:solidFill>
                  <a:srgbClr val="FFFFFF"/>
                </a:solidFill>
              </a:rPr>
              <a:t>4</a:t>
            </a:r>
            <a:r>
              <a:rPr lang="en-US" sz="2000" dirty="0">
                <a:solidFill>
                  <a:srgbClr val="FFFFFF"/>
                </a:solidFill>
              </a:rPr>
              <a:t> developer stacks.</a:t>
            </a:r>
          </a:p>
          <a:p>
            <a:pPr marL="0"/>
            <a:r>
              <a:rPr lang="en-US" sz="2000" b="0" i="0" dirty="0">
                <a:solidFill>
                  <a:srgbClr val="FFFFFF"/>
                </a:solidFill>
                <a:effectLst/>
              </a:rPr>
              <a:t>Redis To Go, which is listed in </a:t>
            </a:r>
            <a:r>
              <a:rPr lang="en-US" sz="2000" b="1" i="0" dirty="0">
                <a:solidFill>
                  <a:srgbClr val="FFFFFF"/>
                </a:solidFill>
                <a:effectLst/>
              </a:rPr>
              <a:t>9</a:t>
            </a:r>
            <a:r>
              <a:rPr lang="en-US" sz="2000" b="0" i="0" dirty="0">
                <a:solidFill>
                  <a:srgbClr val="FFFFFF"/>
                </a:solidFill>
                <a:effectLst/>
              </a:rPr>
              <a:t> company stacks and </a:t>
            </a:r>
            <a:r>
              <a:rPr lang="en-US" sz="2000" b="1" i="0" dirty="0">
                <a:solidFill>
                  <a:srgbClr val="FFFFFF"/>
                </a:solidFill>
                <a:effectLst/>
              </a:rPr>
              <a:t>4</a:t>
            </a:r>
            <a:r>
              <a:rPr lang="en-US" sz="2000" b="0" i="0" dirty="0">
                <a:solidFill>
                  <a:srgbClr val="FFFFFF"/>
                </a:solidFill>
                <a:effectLst/>
              </a:rPr>
              <a:t> developer stacks.</a:t>
            </a:r>
          </a:p>
          <a:p>
            <a:pPr marL="0"/>
            <a:endParaRPr lang="en-US" sz="2000" dirty="0">
              <a:solidFill>
                <a:srgbClr val="FFFFFF"/>
              </a:solidFill>
            </a:endParaRPr>
          </a:p>
        </p:txBody>
      </p:sp>
    </p:spTree>
    <p:extLst>
      <p:ext uri="{BB962C8B-B14F-4D97-AF65-F5344CB8AC3E}">
        <p14:creationId xmlns:p14="http://schemas.microsoft.com/office/powerpoint/2010/main" val="1087236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31875" y="212651"/>
            <a:ext cx="10515600" cy="957041"/>
          </a:xfrm>
        </p:spPr>
        <p:txBody>
          <a:bodyPr>
            <a:normAutofit/>
          </a:bodyPr>
          <a:lstStyle/>
          <a:p>
            <a:r>
              <a:rPr lang="en-US" b="1" dirty="0">
                <a:latin typeface="+mn-lt"/>
              </a:rPr>
              <a:t>Heroku: Introduction</a:t>
            </a:r>
            <a:endParaRPr lang="en-US" dirty="0"/>
          </a:p>
        </p:txBody>
      </p:sp>
      <p:graphicFrame>
        <p:nvGraphicFramePr>
          <p:cNvPr id="5" name="Content Placeholder 2">
            <a:extLst>
              <a:ext uri="{FF2B5EF4-FFF2-40B4-BE49-F238E27FC236}">
                <a16:creationId xmlns:a16="http://schemas.microsoft.com/office/drawing/2014/main" id="{50303F60-1D57-42A0-B042-1F6F147C6697}"/>
              </a:ext>
            </a:extLst>
          </p:cNvPr>
          <p:cNvGraphicFramePr>
            <a:graphicFrameLocks noGrp="1"/>
          </p:cNvGraphicFramePr>
          <p:nvPr>
            <p:ph idx="1"/>
            <p:extLst>
              <p:ext uri="{D42A27DB-BD31-4B8C-83A1-F6EECF244321}">
                <p14:modId xmlns:p14="http://schemas.microsoft.com/office/powerpoint/2010/main" val="2596531465"/>
              </p:ext>
            </p:extLst>
          </p:nvPr>
        </p:nvGraphicFramePr>
        <p:xfrm>
          <a:off x="202019" y="1031358"/>
          <a:ext cx="11887200" cy="5699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379930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CI-CD</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28672791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9600" b="1" kern="1200">
                <a:solidFill>
                  <a:schemeClr val="tx1"/>
                </a:solidFill>
                <a:latin typeface="+mj-lt"/>
                <a:ea typeface="+mj-ea"/>
                <a:cs typeface="+mj-cs"/>
              </a:rPr>
              <a:t>Heroku: Security</a:t>
            </a:r>
            <a:endParaRPr lang="en-US" sz="9600" kern="1200">
              <a:solidFill>
                <a:schemeClr val="tx1"/>
              </a:solidFill>
              <a:latin typeface="+mj-lt"/>
              <a:ea typeface="+mj-ea"/>
              <a:cs typeface="+mj-cs"/>
            </a:endParaRPr>
          </a:p>
        </p:txBody>
      </p:sp>
      <p:pic>
        <p:nvPicPr>
          <p:cNvPr id="7" name="Graphic 6" descr="Lock">
            <a:extLst>
              <a:ext uri="{FF2B5EF4-FFF2-40B4-BE49-F238E27FC236}">
                <a16:creationId xmlns:a16="http://schemas.microsoft.com/office/drawing/2014/main" id="{5A490621-C5C2-4A55-A085-F308F9BC75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140" y="2209474"/>
            <a:ext cx="2489416" cy="2489416"/>
          </a:xfrm>
          <a:prstGeom prst="rect">
            <a:avLst/>
          </a:prstGeom>
        </p:spPr>
      </p:pic>
    </p:spTree>
    <p:extLst>
      <p:ext uri="{BB962C8B-B14F-4D97-AF65-F5344CB8AC3E}">
        <p14:creationId xmlns:p14="http://schemas.microsoft.com/office/powerpoint/2010/main" val="192454829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Security</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111966258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Security</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14265956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Security</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100303656"/>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b="1" dirty="0"/>
              <a:t>Heroku: Shield</a:t>
            </a:r>
            <a:endParaRPr lang="en-US" dirty="0"/>
          </a:p>
        </p:txBody>
      </p:sp>
      <p:sp>
        <p:nvSpPr>
          <p:cNvPr id="30" name="Rectangle 2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BC1C00-1B6E-4259-BFAF-6BD1370CA49D}"/>
              </a:ext>
            </a:extLst>
          </p:cNvPr>
          <p:cNvPicPr>
            <a:picLocks noChangeAspect="1"/>
          </p:cNvPicPr>
          <p:nvPr/>
        </p:nvPicPr>
        <p:blipFill rotWithShape="1">
          <a:blip r:embed="rId2"/>
          <a:srcRect r="8765" b="2"/>
          <a:stretch/>
        </p:blipFill>
        <p:spPr>
          <a:xfrm>
            <a:off x="545238" y="858525"/>
            <a:ext cx="7608304" cy="5211906"/>
          </a:xfrm>
          <a:prstGeom prst="rect">
            <a:avLst/>
          </a:prstGeom>
        </p:spPr>
      </p:pic>
      <p:sp>
        <p:nvSpPr>
          <p:cNvPr id="34" name="Rectangle 3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22016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41248" y="256032"/>
            <a:ext cx="10506456" cy="1014984"/>
          </a:xfrm>
        </p:spPr>
        <p:txBody>
          <a:bodyPr anchor="b">
            <a:normAutofit/>
          </a:bodyPr>
          <a:lstStyle/>
          <a:p>
            <a:r>
              <a:rPr lang="en-US" b="1" dirty="0">
                <a:latin typeface="+mn-lt"/>
              </a:rPr>
              <a:t>Heroku: Shield</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043811C-F462-4381-8D16-2615A59D0CFB}"/>
              </a:ext>
            </a:extLst>
          </p:cNvPr>
          <p:cNvGraphicFramePr>
            <a:graphicFrameLocks noGrp="1"/>
          </p:cNvGraphicFramePr>
          <p:nvPr>
            <p:ph idx="1"/>
            <p:extLst>
              <p:ext uri="{D42A27DB-BD31-4B8C-83A1-F6EECF244321}">
                <p14:modId xmlns:p14="http://schemas.microsoft.com/office/powerpoint/2010/main" val="395100896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134658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43631" y="809898"/>
            <a:ext cx="10173010" cy="1554480"/>
          </a:xfrm>
        </p:spPr>
        <p:txBody>
          <a:bodyPr anchor="ctr">
            <a:normAutofit/>
          </a:bodyPr>
          <a:lstStyle/>
          <a:p>
            <a:r>
              <a:rPr lang="en-US" sz="4800" b="1" dirty="0">
                <a:latin typeface="+mn-lt"/>
              </a:rPr>
              <a:t>Heroku: Shield</a:t>
            </a:r>
            <a:endParaRPr lang="en-US" sz="4800" dirty="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29E337E-2E80-4079-8867-F2A23C3EB46D}"/>
              </a:ext>
            </a:extLst>
          </p:cNvPr>
          <p:cNvGraphicFramePr>
            <a:graphicFrameLocks noGrp="1"/>
          </p:cNvGraphicFramePr>
          <p:nvPr>
            <p:ph idx="1"/>
            <p:extLst>
              <p:ext uri="{D42A27DB-BD31-4B8C-83A1-F6EECF244321}">
                <p14:modId xmlns:p14="http://schemas.microsoft.com/office/powerpoint/2010/main" val="134689277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492263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59487" y="88679"/>
            <a:ext cx="10515600" cy="644968"/>
          </a:xfrm>
        </p:spPr>
        <p:txBody>
          <a:bodyPr>
            <a:normAutofit fontScale="90000"/>
          </a:bodyPr>
          <a:lstStyle/>
          <a:p>
            <a:r>
              <a:rPr lang="en-US" b="1" dirty="0">
                <a:latin typeface="+mn-lt"/>
              </a:rPr>
              <a:t>Heroku: Shield</a:t>
            </a:r>
            <a:endParaRPr lang="en-US" dirty="0"/>
          </a:p>
        </p:txBody>
      </p:sp>
      <p:graphicFrame>
        <p:nvGraphicFramePr>
          <p:cNvPr id="5" name="Content Placeholder 2">
            <a:extLst>
              <a:ext uri="{FF2B5EF4-FFF2-40B4-BE49-F238E27FC236}">
                <a16:creationId xmlns:a16="http://schemas.microsoft.com/office/drawing/2014/main" id="{36547E9E-DE31-4A6B-9FD5-0FD70B141770}"/>
              </a:ext>
            </a:extLst>
          </p:cNvPr>
          <p:cNvGraphicFramePr>
            <a:graphicFrameLocks noGrp="1"/>
          </p:cNvGraphicFramePr>
          <p:nvPr>
            <p:ph idx="1"/>
            <p:extLst>
              <p:ext uri="{D42A27DB-BD31-4B8C-83A1-F6EECF244321}">
                <p14:modId xmlns:p14="http://schemas.microsoft.com/office/powerpoint/2010/main" val="1802522447"/>
              </p:ext>
            </p:extLst>
          </p:nvPr>
        </p:nvGraphicFramePr>
        <p:xfrm>
          <a:off x="159487" y="733647"/>
          <a:ext cx="11897833" cy="5954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331828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44623" y="320675"/>
            <a:ext cx="11407487" cy="1325563"/>
          </a:xfrm>
        </p:spPr>
        <p:txBody>
          <a:bodyPr>
            <a:normAutofit/>
          </a:bodyPr>
          <a:lstStyle/>
          <a:p>
            <a:r>
              <a:rPr lang="en-US" sz="5400" b="1">
                <a:latin typeface="+mn-lt"/>
              </a:rPr>
              <a:t>Heroku: Shield Advantages</a:t>
            </a:r>
            <a:endParaRPr lang="en-US" sz="5400"/>
          </a:p>
        </p:txBody>
      </p:sp>
      <p:sp>
        <p:nvSpPr>
          <p:cNvPr id="9" name="Rectangle 8">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D1B5FFB-CE09-4117-BDFD-216D88DCAF6B}"/>
              </a:ext>
            </a:extLst>
          </p:cNvPr>
          <p:cNvGraphicFramePr>
            <a:graphicFrameLocks noGrp="1"/>
          </p:cNvGraphicFramePr>
          <p:nvPr>
            <p:ph idx="1"/>
            <p:extLst>
              <p:ext uri="{D42A27DB-BD31-4B8C-83A1-F6EECF244321}">
                <p14:modId xmlns:p14="http://schemas.microsoft.com/office/powerpoint/2010/main" val="3294120468"/>
              </p:ext>
            </p:extLst>
          </p:nvPr>
        </p:nvGraphicFramePr>
        <p:xfrm>
          <a:off x="344624" y="1825625"/>
          <a:ext cx="11659534" cy="4830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23414"/>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dirty="0">
                <a:latin typeface="+mn-lt"/>
              </a:rPr>
              <a:t>Heroku: Introduction</a:t>
            </a:r>
            <a:endParaRPr lang="en-US" dirty="0"/>
          </a:p>
        </p:txBody>
      </p:sp>
      <p:grpSp>
        <p:nvGrpSpPr>
          <p:cNvPr id="14" name="Group 13">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5"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7" name="Content Placeholder 2">
            <a:extLst>
              <a:ext uri="{FF2B5EF4-FFF2-40B4-BE49-F238E27FC236}">
                <a16:creationId xmlns:a16="http://schemas.microsoft.com/office/drawing/2014/main" id="{5BBE9581-6730-4B06-9F0F-E1319E9B05C3}"/>
              </a:ext>
            </a:extLst>
          </p:cNvPr>
          <p:cNvGraphicFramePr>
            <a:graphicFrameLocks noGrp="1"/>
          </p:cNvGraphicFramePr>
          <p:nvPr>
            <p:ph idx="1"/>
            <p:extLst>
              <p:ext uri="{D42A27DB-BD31-4B8C-83A1-F6EECF244321}">
                <p14:modId xmlns:p14="http://schemas.microsoft.com/office/powerpoint/2010/main" val="2607864664"/>
              </p:ext>
            </p:extLst>
          </p:nvPr>
        </p:nvGraphicFramePr>
        <p:xfrm>
          <a:off x="148855" y="1586283"/>
          <a:ext cx="11865935" cy="509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76147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44623" y="320675"/>
            <a:ext cx="11407487" cy="1325563"/>
          </a:xfrm>
        </p:spPr>
        <p:txBody>
          <a:bodyPr>
            <a:normAutofit/>
          </a:bodyPr>
          <a:lstStyle/>
          <a:p>
            <a:r>
              <a:rPr lang="en-US" sz="5400" b="1">
                <a:latin typeface="+mn-lt"/>
              </a:rPr>
              <a:t>Heroku: Shield Advantages</a:t>
            </a:r>
            <a:endParaRPr lang="en-US" sz="5400"/>
          </a:p>
        </p:txBody>
      </p:sp>
      <p:graphicFrame>
        <p:nvGraphicFramePr>
          <p:cNvPr id="5" name="Content Placeholder 2">
            <a:extLst>
              <a:ext uri="{FF2B5EF4-FFF2-40B4-BE49-F238E27FC236}">
                <a16:creationId xmlns:a16="http://schemas.microsoft.com/office/drawing/2014/main" id="{FD1B5FFB-CE09-4117-BDFD-216D88DCAF6B}"/>
              </a:ext>
            </a:extLst>
          </p:cNvPr>
          <p:cNvGraphicFramePr>
            <a:graphicFrameLocks noGrp="1"/>
          </p:cNvGraphicFramePr>
          <p:nvPr>
            <p:ph idx="1"/>
            <p:extLst>
              <p:ext uri="{D42A27DB-BD31-4B8C-83A1-F6EECF244321}">
                <p14:modId xmlns:p14="http://schemas.microsoft.com/office/powerpoint/2010/main" val="2209115160"/>
              </p:ext>
            </p:extLst>
          </p:nvPr>
        </p:nvGraphicFramePr>
        <p:xfrm>
          <a:off x="344624" y="1825625"/>
          <a:ext cx="11659534" cy="4830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7717164"/>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a:latin typeface="+mn-lt"/>
              </a:rPr>
              <a:t>Heroku: Shield : Components</a:t>
            </a:r>
            <a:endParaRPr lang="en-US"/>
          </a:p>
        </p:txBody>
      </p:sp>
      <p:grpSp>
        <p:nvGrpSpPr>
          <p:cNvPr id="11"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9DA29C76-44C4-496B-8842-439F80A2501C}"/>
              </a:ext>
            </a:extLst>
          </p:cNvPr>
          <p:cNvGraphicFramePr>
            <a:graphicFrameLocks noGrp="1"/>
          </p:cNvGraphicFramePr>
          <p:nvPr>
            <p:ph idx="1"/>
            <p:extLst>
              <p:ext uri="{D42A27DB-BD31-4B8C-83A1-F6EECF244321}">
                <p14:modId xmlns:p14="http://schemas.microsoft.com/office/powerpoint/2010/main" val="1226303800"/>
              </p:ext>
            </p:extLst>
          </p:nvPr>
        </p:nvGraphicFramePr>
        <p:xfrm>
          <a:off x="629854" y="1860604"/>
          <a:ext cx="11257346" cy="4720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255493"/>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812897" y="518649"/>
            <a:ext cx="9882278" cy="1067634"/>
          </a:xfrm>
        </p:spPr>
        <p:txBody>
          <a:bodyPr anchor="ctr">
            <a:normAutofit/>
          </a:bodyPr>
          <a:lstStyle/>
          <a:p>
            <a:r>
              <a:rPr lang="en-US" b="1">
                <a:latin typeface="+mn-lt"/>
              </a:rPr>
              <a:t>Heroku: Shield : Components</a:t>
            </a:r>
            <a:endParaRPr lang="en-US"/>
          </a:p>
        </p:txBody>
      </p:sp>
      <p:graphicFrame>
        <p:nvGraphicFramePr>
          <p:cNvPr id="5" name="Content Placeholder 2">
            <a:extLst>
              <a:ext uri="{FF2B5EF4-FFF2-40B4-BE49-F238E27FC236}">
                <a16:creationId xmlns:a16="http://schemas.microsoft.com/office/drawing/2014/main" id="{9DA29C76-44C4-496B-8842-439F80A2501C}"/>
              </a:ext>
            </a:extLst>
          </p:cNvPr>
          <p:cNvGraphicFramePr>
            <a:graphicFrameLocks noGrp="1"/>
          </p:cNvGraphicFramePr>
          <p:nvPr>
            <p:ph idx="1"/>
            <p:extLst>
              <p:ext uri="{D42A27DB-BD31-4B8C-83A1-F6EECF244321}">
                <p14:modId xmlns:p14="http://schemas.microsoft.com/office/powerpoint/2010/main" val="41330417"/>
              </p:ext>
            </p:extLst>
          </p:nvPr>
        </p:nvGraphicFramePr>
        <p:xfrm>
          <a:off x="629854" y="1860604"/>
          <a:ext cx="11257346" cy="4720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299690"/>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611928" y="2938762"/>
            <a:ext cx="5126416" cy="1297115"/>
          </a:xfrm>
        </p:spPr>
        <p:txBody>
          <a:bodyPr vert="horz" lIns="91440" tIns="45720" rIns="91440" bIns="45720" rtlCol="0" anchor="t">
            <a:normAutofit/>
          </a:bodyPr>
          <a:lstStyle/>
          <a:p>
            <a:r>
              <a:rPr lang="en-US" sz="4100" b="1" kern="1200" dirty="0">
                <a:solidFill>
                  <a:srgbClr val="000000"/>
                </a:solidFill>
                <a:latin typeface="+mn-lt"/>
                <a:ea typeface="+mj-ea"/>
                <a:cs typeface="+mj-cs"/>
              </a:rPr>
              <a:t>Heroku: 12 Factor App</a:t>
            </a:r>
            <a:endParaRPr lang="en-US" sz="4100" kern="1200" dirty="0">
              <a:solidFill>
                <a:srgbClr val="000000"/>
              </a:solidFill>
              <a:latin typeface="+mn-lt"/>
              <a:ea typeface="+mj-ea"/>
              <a:cs typeface="+mj-cs"/>
            </a:endParaRP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art Phone">
            <a:extLst>
              <a:ext uri="{FF2B5EF4-FFF2-40B4-BE49-F238E27FC236}">
                <a16:creationId xmlns:a16="http://schemas.microsoft.com/office/drawing/2014/main" id="{2CD242B9-5ACE-4683-83F7-4657DFC92B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145348653"/>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391378" y="320675"/>
            <a:ext cx="11407487" cy="710683"/>
          </a:xfrm>
        </p:spPr>
        <p:txBody>
          <a:bodyPr>
            <a:normAutofit fontScale="90000"/>
          </a:bodyPr>
          <a:lstStyle/>
          <a:p>
            <a:r>
              <a:rPr lang="en-US" sz="5400" b="1">
                <a:solidFill>
                  <a:schemeClr val="accent5"/>
                </a:solidFill>
                <a:latin typeface="+mn-lt"/>
              </a:rPr>
              <a:t>Heroku: 12 Factor App</a:t>
            </a:r>
            <a:endParaRPr lang="en-US" sz="5400">
              <a:solidFill>
                <a:schemeClr val="accent5"/>
              </a:solidFill>
            </a:endParaRPr>
          </a:p>
        </p:txBody>
      </p:sp>
      <p:graphicFrame>
        <p:nvGraphicFramePr>
          <p:cNvPr id="5" name="Content Placeholder 2">
            <a:extLst>
              <a:ext uri="{FF2B5EF4-FFF2-40B4-BE49-F238E27FC236}">
                <a16:creationId xmlns:a16="http://schemas.microsoft.com/office/drawing/2014/main" id="{C3B63575-3C99-4DB3-8D8C-720FB73ACB1D}"/>
              </a:ext>
            </a:extLst>
          </p:cNvPr>
          <p:cNvGraphicFramePr>
            <a:graphicFrameLocks noGrp="1"/>
          </p:cNvGraphicFramePr>
          <p:nvPr>
            <p:ph idx="1"/>
            <p:extLst>
              <p:ext uri="{D42A27DB-BD31-4B8C-83A1-F6EECF244321}">
                <p14:modId xmlns:p14="http://schemas.microsoft.com/office/powerpoint/2010/main" val="1901480342"/>
              </p:ext>
            </p:extLst>
          </p:nvPr>
        </p:nvGraphicFramePr>
        <p:xfrm>
          <a:off x="180753" y="1148316"/>
          <a:ext cx="11865935" cy="5528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892212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a:latin typeface="+mn-lt"/>
              </a:rPr>
              <a:t>Heroku: 12 Factor App</a:t>
            </a:r>
            <a:endParaRPr lang="en-US" sz="4800"/>
          </a:p>
        </p:txBody>
      </p:sp>
      <p:graphicFrame>
        <p:nvGraphicFramePr>
          <p:cNvPr id="5" name="Content Placeholder 2">
            <a:extLst>
              <a:ext uri="{FF2B5EF4-FFF2-40B4-BE49-F238E27FC236}">
                <a16:creationId xmlns:a16="http://schemas.microsoft.com/office/drawing/2014/main" id="{C7A4DA4A-D416-436D-B0B9-B21E075C20A9}"/>
              </a:ext>
            </a:extLst>
          </p:cNvPr>
          <p:cNvGraphicFramePr>
            <a:graphicFrameLocks noGrp="1"/>
          </p:cNvGraphicFramePr>
          <p:nvPr>
            <p:ph idx="1"/>
            <p:extLst>
              <p:ext uri="{D42A27DB-BD31-4B8C-83A1-F6EECF244321}">
                <p14:modId xmlns:p14="http://schemas.microsoft.com/office/powerpoint/2010/main" val="1753878034"/>
              </p:ext>
            </p:extLst>
          </p:nvPr>
        </p:nvGraphicFramePr>
        <p:xfrm>
          <a:off x="5166985" y="303591"/>
          <a:ext cx="6805275" cy="6363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5520143"/>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a:latin typeface="+mn-lt"/>
              </a:rPr>
              <a:t>Heroku: 12 Factor App</a:t>
            </a:r>
            <a:endParaRPr lang="en-US" sz="4800"/>
          </a:p>
        </p:txBody>
      </p:sp>
      <p:graphicFrame>
        <p:nvGraphicFramePr>
          <p:cNvPr id="5" name="Content Placeholder 2">
            <a:extLst>
              <a:ext uri="{FF2B5EF4-FFF2-40B4-BE49-F238E27FC236}">
                <a16:creationId xmlns:a16="http://schemas.microsoft.com/office/drawing/2014/main" id="{32435605-95EE-4BD2-A262-38C9B600CEDF}"/>
              </a:ext>
            </a:extLst>
          </p:cNvPr>
          <p:cNvGraphicFramePr>
            <a:graphicFrameLocks noGrp="1"/>
          </p:cNvGraphicFramePr>
          <p:nvPr>
            <p:ph idx="1"/>
            <p:extLst>
              <p:ext uri="{D42A27DB-BD31-4B8C-83A1-F6EECF244321}">
                <p14:modId xmlns:p14="http://schemas.microsoft.com/office/powerpoint/2010/main" val="693497056"/>
              </p:ext>
            </p:extLst>
          </p:nvPr>
        </p:nvGraphicFramePr>
        <p:xfrm>
          <a:off x="5166985" y="303591"/>
          <a:ext cx="6762745" cy="63204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8042537"/>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12 Factor App</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1549831224"/>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12 Factor App</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185554984"/>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Shield : Components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364297916"/>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Heroku: Introduction</a:t>
            </a:r>
            <a:endParaRPr lang="en-US" sz="32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249738" y="255181"/>
            <a:ext cx="7265988" cy="6007395"/>
          </a:xfrm>
        </p:spPr>
        <p:txBody>
          <a:bodyPr wrap="square" anchor="t">
            <a:normAutofit/>
          </a:bodyPr>
          <a:lstStyle/>
          <a:p>
            <a:pPr marL="0" indent="0">
              <a:buNone/>
            </a:pPr>
            <a:r>
              <a:rPr lang="en-US" sz="2400" b="1" dirty="0">
                <a:solidFill>
                  <a:srgbClr val="202122"/>
                </a:solidFill>
                <a:latin typeface="Arial" panose="020B0604020202020204" pitchFamily="34" charset="0"/>
              </a:rPr>
              <a:t>In Procfile : Each line declares a process type.</a:t>
            </a:r>
          </a:p>
          <a:p>
            <a:pPr marL="0" indent="0">
              <a:buNone/>
            </a:pPr>
            <a:r>
              <a:rPr lang="en-US" sz="2400" b="1" dirty="0">
                <a:solidFill>
                  <a:srgbClr val="202122"/>
                </a:solidFill>
                <a:latin typeface="Arial" panose="020B0604020202020204" pitchFamily="34" charset="0"/>
              </a:rPr>
              <a:t>A named command that can be executed against your built application.</a:t>
            </a:r>
          </a:p>
          <a:p>
            <a:pPr marL="0" indent="0">
              <a:buNone/>
            </a:pPr>
            <a:endParaRPr lang="en-US" sz="2400" b="1" dirty="0">
              <a:solidFill>
                <a:srgbClr val="202122"/>
              </a:solidFill>
              <a:latin typeface="Arial" panose="020B0604020202020204" pitchFamily="34" charset="0"/>
            </a:endParaRPr>
          </a:p>
          <a:p>
            <a:pPr marL="0" indent="0">
              <a:buNone/>
            </a:pPr>
            <a:r>
              <a:rPr lang="en-US" sz="2400" b="1" dirty="0">
                <a:solidFill>
                  <a:srgbClr val="202122"/>
                </a:solidFill>
                <a:latin typeface="Arial" panose="020B0604020202020204" pitchFamily="34" charset="0"/>
              </a:rPr>
              <a:t>Example:</a:t>
            </a: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endParaRPr lang="en-US" sz="2400" b="1" dirty="0">
              <a:solidFill>
                <a:srgbClr val="202122"/>
              </a:solidFill>
              <a:latin typeface="Arial" panose="020B0604020202020204" pitchFamily="34" charset="0"/>
            </a:endParaRPr>
          </a:p>
          <a:p>
            <a:pPr marL="0" indent="0">
              <a:buNone/>
            </a:pPr>
            <a:r>
              <a:rPr lang="en-US" sz="2400" b="1" dirty="0">
                <a:solidFill>
                  <a:srgbClr val="202122"/>
                </a:solidFill>
                <a:latin typeface="Arial" panose="020B0604020202020204" pitchFamily="34" charset="0"/>
              </a:rPr>
              <a:t>So, here we have described a web process.</a:t>
            </a:r>
          </a:p>
          <a:p>
            <a:pPr marL="0" indent="0">
              <a:buNone/>
            </a:pPr>
            <a:endParaRPr lang="en-US" sz="1800" dirty="0">
              <a:solidFill>
                <a:srgbClr val="202122"/>
              </a:solidFill>
              <a:latin typeface="Arial" panose="020B0604020202020204" pitchFamily="34" charset="0"/>
            </a:endParaRPr>
          </a:p>
        </p:txBody>
      </p:sp>
      <p:sp>
        <p:nvSpPr>
          <p:cNvPr id="4" name="Rectangle: Rounded Corners 3">
            <a:extLst>
              <a:ext uri="{FF2B5EF4-FFF2-40B4-BE49-F238E27FC236}">
                <a16:creationId xmlns:a16="http://schemas.microsoft.com/office/drawing/2014/main" id="{8C50C038-ABFC-414F-8EA6-45160FFE12CD}"/>
              </a:ext>
            </a:extLst>
          </p:cNvPr>
          <p:cNvSpPr/>
          <p:nvPr/>
        </p:nvSpPr>
        <p:spPr>
          <a:xfrm>
            <a:off x="4287837" y="2577307"/>
            <a:ext cx="7265988" cy="1646238"/>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rmAutofit/>
          </a:bodyPr>
          <a:lstStyle/>
          <a:p>
            <a:pPr>
              <a:spcAft>
                <a:spcPts val="600"/>
              </a:spcAft>
            </a:pPr>
            <a:r>
              <a:rPr lang="en-US" sz="2800"/>
              <a:t>web: java -jar lib/foobar.jar $PORT</a:t>
            </a:r>
          </a:p>
          <a:p>
            <a:pPr>
              <a:spcAft>
                <a:spcPts val="600"/>
              </a:spcAft>
            </a:pPr>
            <a:r>
              <a:rPr lang="en-US" sz="2800"/>
              <a:t>queue: java -jar lib/queue-processor.jar</a:t>
            </a:r>
          </a:p>
        </p:txBody>
      </p:sp>
    </p:spTree>
    <p:extLst>
      <p:ext uri="{BB962C8B-B14F-4D97-AF65-F5344CB8AC3E}">
        <p14:creationId xmlns:p14="http://schemas.microsoft.com/office/powerpoint/2010/main" val="167280613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Shield : Components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764658774"/>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latin typeface="+mn-lt"/>
              </a:rPr>
              <a:t>Heroku: Shield : Components</a:t>
            </a:r>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a:buNone/>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312477142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06F847C8-7801-44D8-8CCA-CDBA7AD91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Right Triangle 69">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E600F8C-C8F3-420C-9D3B-E1FBE7BA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10024" y="1383527"/>
            <a:ext cx="6072333" cy="4175166"/>
          </a:xfrm>
        </p:spPr>
        <p:txBody>
          <a:bodyPr vert="horz" lIns="91440" tIns="45720" rIns="91440" bIns="45720" rtlCol="0" anchor="ctr">
            <a:normAutofit/>
          </a:bodyPr>
          <a:lstStyle/>
          <a:p>
            <a:pPr algn="r"/>
            <a:r>
              <a:rPr lang="en-US" sz="9600" b="1" kern="1200">
                <a:solidFill>
                  <a:schemeClr val="tx1"/>
                </a:solidFill>
                <a:latin typeface="+mj-lt"/>
                <a:ea typeface="+mj-ea"/>
                <a:cs typeface="+mj-cs"/>
              </a:rPr>
              <a:t>Heroku: </a:t>
            </a:r>
            <a:br>
              <a:rPr lang="en-US" sz="9600" b="1" kern="1200">
                <a:solidFill>
                  <a:schemeClr val="tx1"/>
                </a:solidFill>
                <a:latin typeface="+mj-lt"/>
                <a:ea typeface="+mj-ea"/>
                <a:cs typeface="+mj-cs"/>
              </a:rPr>
            </a:br>
            <a:r>
              <a:rPr lang="en-US" sz="9600" b="1" kern="1200">
                <a:solidFill>
                  <a:schemeClr val="tx1"/>
                </a:solidFill>
                <a:latin typeface="+mj-lt"/>
                <a:ea typeface="+mj-ea"/>
                <a:cs typeface="+mj-cs"/>
              </a:rPr>
              <a:t>Sales Force Integration</a:t>
            </a:r>
          </a:p>
        </p:txBody>
      </p:sp>
      <p:cxnSp>
        <p:nvCxnSpPr>
          <p:cNvPr id="74" name="Straight Connector 73">
            <a:extLst>
              <a:ext uri="{FF2B5EF4-FFF2-40B4-BE49-F238E27FC236}">
                <a16:creationId xmlns:a16="http://schemas.microsoft.com/office/drawing/2014/main" id="{7AA55BF2-380C-4942-8AB1-55A6A52A3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28291"/>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1006900" y="1188637"/>
            <a:ext cx="3057101" cy="4480726"/>
          </a:xfrm>
        </p:spPr>
        <p:txBody>
          <a:bodyPr>
            <a:normAutofit/>
          </a:bodyPr>
          <a:lstStyle/>
          <a:p>
            <a:pPr algn="r"/>
            <a:r>
              <a:rPr lang="en-US" sz="5100" b="1">
                <a:latin typeface="+mn-lt"/>
              </a:rPr>
              <a:t>Heroku: SalesForce</a:t>
            </a:r>
            <a:endParaRPr lang="en-US" sz="5100"/>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05A2404-3D29-4A8C-AA9F-DDC47757B598}"/>
              </a:ext>
            </a:extLst>
          </p:cNvPr>
          <p:cNvGraphicFramePr>
            <a:graphicFrameLocks noGrp="1"/>
          </p:cNvGraphicFramePr>
          <p:nvPr>
            <p:ph idx="1"/>
            <p:extLst>
              <p:ext uri="{D42A27DB-BD31-4B8C-83A1-F6EECF244321}">
                <p14:modId xmlns:p14="http://schemas.microsoft.com/office/powerpoint/2010/main" val="4220830990"/>
              </p:ext>
            </p:extLst>
          </p:nvPr>
        </p:nvGraphicFramePr>
        <p:xfrm>
          <a:off x="5170778" y="1188637"/>
          <a:ext cx="4780416" cy="448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1218737"/>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762000" y="559678"/>
            <a:ext cx="3567915" cy="4952492"/>
          </a:xfrm>
        </p:spPr>
        <p:txBody>
          <a:bodyPr>
            <a:normAutofit/>
          </a:bodyPr>
          <a:lstStyle/>
          <a:p>
            <a:r>
              <a:rPr lang="en-US" b="1">
                <a:solidFill>
                  <a:schemeClr val="bg1"/>
                </a:solidFill>
                <a:latin typeface="+mn-lt"/>
              </a:rPr>
              <a:t>Heroku Connect</a:t>
            </a:r>
            <a:endParaRPr lang="en-US">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ECB4250-E446-400E-B42C-E9D6473C42FF}"/>
              </a:ext>
            </a:extLst>
          </p:cNvPr>
          <p:cNvGraphicFramePr>
            <a:graphicFrameLocks noGrp="1"/>
          </p:cNvGraphicFramePr>
          <p:nvPr>
            <p:ph idx="1"/>
            <p:extLst>
              <p:ext uri="{D42A27DB-BD31-4B8C-83A1-F6EECF244321}">
                <p14:modId xmlns:p14="http://schemas.microsoft.com/office/powerpoint/2010/main" val="1580377661"/>
              </p:ext>
            </p:extLst>
          </p:nvPr>
        </p:nvGraphicFramePr>
        <p:xfrm>
          <a:off x="4827181" y="148857"/>
          <a:ext cx="7166345" cy="6539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5629371"/>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a:t>Heroku: Connect</a:t>
            </a:r>
            <a:endParaRPr lang="en-US" sz="3700"/>
          </a:p>
        </p:txBody>
      </p: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81C506-1F40-42D9-9C61-5C67ED4DFCE7}"/>
              </a:ext>
            </a:extLst>
          </p:cNvPr>
          <p:cNvPicPr>
            <a:picLocks noChangeAspect="1"/>
          </p:cNvPicPr>
          <p:nvPr/>
        </p:nvPicPr>
        <p:blipFill rotWithShape="1">
          <a:blip r:embed="rId2"/>
          <a:srcRect r="1" b="6482"/>
          <a:stretch/>
        </p:blipFill>
        <p:spPr>
          <a:xfrm>
            <a:off x="545238" y="858525"/>
            <a:ext cx="7608304" cy="5211906"/>
          </a:xfrm>
          <a:prstGeom prst="rect">
            <a:avLst/>
          </a:prstGeom>
        </p:spPr>
      </p:pic>
      <p:sp>
        <p:nvSpPr>
          <p:cNvPr id="22" name="Rectangle 2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845049"/>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594360" y="637125"/>
            <a:ext cx="3802276" cy="5256371"/>
          </a:xfrm>
        </p:spPr>
        <p:txBody>
          <a:bodyPr>
            <a:normAutofit/>
          </a:bodyPr>
          <a:lstStyle/>
          <a:p>
            <a:r>
              <a:rPr lang="en-US" sz="4800" b="1" dirty="0">
                <a:latin typeface="+mn-lt"/>
              </a:rPr>
              <a:t>Heroku: </a:t>
            </a:r>
            <a:r>
              <a:rPr lang="en-US" sz="4800" b="1" dirty="0" err="1">
                <a:latin typeface="+mn-lt"/>
              </a:rPr>
              <a:t>SalesForce</a:t>
            </a:r>
            <a:endParaRPr lang="en-US" sz="4800" dirty="0"/>
          </a:p>
        </p:txBody>
      </p:sp>
      <p:graphicFrame>
        <p:nvGraphicFramePr>
          <p:cNvPr id="5" name="Content Placeholder 2">
            <a:extLst>
              <a:ext uri="{FF2B5EF4-FFF2-40B4-BE49-F238E27FC236}">
                <a16:creationId xmlns:a16="http://schemas.microsoft.com/office/drawing/2014/main" id="{EB83DE35-C520-4A39-950B-D4FD6F4F4927}"/>
              </a:ext>
            </a:extLst>
          </p:cNvPr>
          <p:cNvGraphicFramePr>
            <a:graphicFrameLocks noGrp="1"/>
          </p:cNvGraphicFramePr>
          <p:nvPr>
            <p:ph idx="1"/>
            <p:extLst>
              <p:ext uri="{D42A27DB-BD31-4B8C-83A1-F6EECF244321}">
                <p14:modId xmlns:p14="http://schemas.microsoft.com/office/powerpoint/2010/main" val="245829174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1500460"/>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17734" y="297711"/>
            <a:ext cx="5291663" cy="822140"/>
          </a:xfrm>
        </p:spPr>
        <p:txBody>
          <a:bodyPr anchor="b">
            <a:normAutofit/>
          </a:bodyPr>
          <a:lstStyle/>
          <a:p>
            <a:r>
              <a:rPr lang="en-US" sz="4000" b="1" dirty="0">
                <a:latin typeface="+mn-lt"/>
              </a:rPr>
              <a:t>Heroku: </a:t>
            </a:r>
            <a:r>
              <a:rPr lang="en-US" sz="4000" b="1" dirty="0" err="1">
                <a:latin typeface="+mn-lt"/>
              </a:rPr>
              <a:t>SalesForce</a:t>
            </a:r>
            <a:endParaRPr lang="en-US" sz="4000" dirty="0"/>
          </a:p>
        </p:txBody>
      </p:sp>
      <p:pic>
        <p:nvPicPr>
          <p:cNvPr id="6" name="Picture 5">
            <a:extLst>
              <a:ext uri="{FF2B5EF4-FFF2-40B4-BE49-F238E27FC236}">
                <a16:creationId xmlns:a16="http://schemas.microsoft.com/office/drawing/2014/main" id="{3672D489-A14E-4A80-A8E1-F5F3C4F60F03}"/>
              </a:ext>
            </a:extLst>
          </p:cNvPr>
          <p:cNvPicPr>
            <a:picLocks noChangeAspect="1"/>
          </p:cNvPicPr>
          <p:nvPr/>
        </p:nvPicPr>
        <p:blipFill rotWithShape="1">
          <a:blip r:embed="rId2"/>
          <a:srcRect l="20338" r="29650"/>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7" name="Content Placeholder 2">
            <a:extLst>
              <a:ext uri="{FF2B5EF4-FFF2-40B4-BE49-F238E27FC236}">
                <a16:creationId xmlns:a16="http://schemas.microsoft.com/office/drawing/2014/main" id="{95380880-53BB-4C32-9D32-51ECE95F626E}"/>
              </a:ext>
            </a:extLst>
          </p:cNvPr>
          <p:cNvGraphicFramePr>
            <a:graphicFrameLocks noGrp="1"/>
          </p:cNvGraphicFramePr>
          <p:nvPr>
            <p:ph idx="1"/>
            <p:extLst>
              <p:ext uri="{D42A27DB-BD31-4B8C-83A1-F6EECF244321}">
                <p14:modId xmlns:p14="http://schemas.microsoft.com/office/powerpoint/2010/main" val="1478216599"/>
              </p:ext>
            </p:extLst>
          </p:nvPr>
        </p:nvGraphicFramePr>
        <p:xfrm>
          <a:off x="6417734" y="1658680"/>
          <a:ext cx="5628954" cy="4708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1026915"/>
      </p:ext>
    </p:extLst>
  </p:cSld>
  <p:clrMapOvr>
    <a:masterClrMapping/>
  </p:clrMapOvr>
  <mc:AlternateContent xmlns:mc="http://schemas.openxmlformats.org/markup-compatibility/2006" xmlns:p14="http://schemas.microsoft.com/office/powerpoint/2010/main">
    <mc:Choice Requires="p14">
      <p:transition spd="slow" p14:dur="2000" advTm="5481"/>
    </mc:Choice>
    <mc:Fallback xmlns="">
      <p:transition spd="slow" advTm="5481"/>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643467" y="640080"/>
            <a:ext cx="3096427" cy="5613236"/>
          </a:xfrm>
        </p:spPr>
        <p:txBody>
          <a:bodyPr anchor="ctr">
            <a:normAutofit/>
          </a:bodyPr>
          <a:lstStyle/>
          <a:p>
            <a:r>
              <a:rPr lang="en-US" b="1" dirty="0">
                <a:solidFill>
                  <a:srgbClr val="FFFFFF"/>
                </a:solidFill>
                <a:latin typeface="+mn-lt"/>
              </a:rPr>
              <a:t>Heroku Connect : </a:t>
            </a:r>
            <a:r>
              <a:rPr lang="en-US" b="1" dirty="0" err="1">
                <a:solidFill>
                  <a:srgbClr val="FFFFFF"/>
                </a:solidFill>
                <a:latin typeface="+mn-lt"/>
              </a:rPr>
              <a:t>SalesForce</a:t>
            </a:r>
            <a:br>
              <a:rPr lang="en-US" b="1" dirty="0">
                <a:solidFill>
                  <a:srgbClr val="FFFFFF"/>
                </a:solidFill>
                <a:latin typeface="+mn-lt"/>
              </a:rPr>
            </a:br>
            <a:endParaRPr lang="en-US" dirty="0">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4699818" y="640082"/>
            <a:ext cx="6848715" cy="2484884"/>
          </a:xfrm>
        </p:spPr>
        <p:txBody>
          <a:bodyPr anchor="ctr">
            <a:normAutofit/>
          </a:bodyPr>
          <a:lstStyle/>
          <a:p>
            <a:pPr marL="0" indent="0">
              <a:buNone/>
            </a:pPr>
            <a:r>
              <a:rPr lang="en-US" sz="4400" b="1" dirty="0">
                <a:latin typeface="Arial" panose="020B0604020202020204" pitchFamily="34" charset="0"/>
              </a:rPr>
              <a:t>Hands On</a:t>
            </a:r>
          </a:p>
        </p:txBody>
      </p:sp>
      <p:pic>
        <p:nvPicPr>
          <p:cNvPr id="7" name="Graphic 6" descr="Moustache Face with Solid Fill">
            <a:extLst>
              <a:ext uri="{FF2B5EF4-FFF2-40B4-BE49-F238E27FC236}">
                <a16:creationId xmlns:a16="http://schemas.microsoft.com/office/drawing/2014/main" id="{18BB5F87-EE53-406A-B5F4-EBFF4B62B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7247" y="3446698"/>
            <a:ext cx="2488335" cy="2488335"/>
          </a:xfrm>
          <a:prstGeom prst="rect">
            <a:avLst/>
          </a:prstGeom>
        </p:spPr>
      </p:pic>
    </p:spTree>
    <p:extLst>
      <p:ext uri="{BB962C8B-B14F-4D97-AF65-F5344CB8AC3E}">
        <p14:creationId xmlns:p14="http://schemas.microsoft.com/office/powerpoint/2010/main" val="831558565"/>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624568"/>
            <a:ext cx="3766457" cy="5412920"/>
          </a:xfrm>
        </p:spPr>
        <p:txBody>
          <a:bodyPr>
            <a:normAutofit/>
          </a:bodyPr>
          <a:lstStyle/>
          <a:p>
            <a:r>
              <a:rPr lang="en-US" b="1">
                <a:solidFill>
                  <a:srgbClr val="FFFFFF"/>
                </a:solidFill>
                <a:latin typeface="+mn-lt"/>
              </a:rPr>
              <a:t>Heroku: SalesForce Connet</a:t>
            </a:r>
            <a:endParaRPr lang="en-US">
              <a:solidFill>
                <a:srgbClr val="FFFFFF"/>
              </a:solidFill>
            </a:endParaRP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5579434" y="542259"/>
            <a:ext cx="6424723" cy="6422065"/>
          </a:xfrm>
        </p:spPr>
        <p:txBody>
          <a:bodyPr anchor="ctr">
            <a:noAutofit/>
          </a:bodyPr>
          <a:lstStyle/>
          <a:p>
            <a:pPr marL="514350" indent="-514350">
              <a:buFont typeface="+mj-lt"/>
              <a:buAutoNum type="arabicPeriod"/>
            </a:pPr>
            <a:endParaRPr lang="en-US" sz="2200" dirty="0"/>
          </a:p>
          <a:p>
            <a:pPr marL="514350" indent="-514350">
              <a:buFont typeface="+mj-lt"/>
              <a:buAutoNum type="arabicPeriod"/>
            </a:pPr>
            <a:endParaRPr lang="en-US" sz="2200" dirty="0"/>
          </a:p>
          <a:p>
            <a:pPr marL="514350" indent="-514350">
              <a:buFont typeface="+mj-lt"/>
              <a:buAutoNum type="arabicPeriod"/>
            </a:pPr>
            <a:r>
              <a:rPr lang="en-US" sz="2200" dirty="0"/>
              <a:t>git clone </a:t>
            </a:r>
            <a:r>
              <a:rPr lang="en-US" sz="2200" dirty="0">
                <a:hlinkClick r:id="rId2"/>
              </a:rPr>
              <a:t>https://github.com/vireshku/herokuphoneedit.git</a:t>
            </a:r>
            <a:endParaRPr lang="en-US" sz="2200" dirty="0"/>
          </a:p>
          <a:p>
            <a:pPr marL="514350" indent="-514350">
              <a:buFont typeface="+mj-lt"/>
              <a:buAutoNum type="arabicPeriod"/>
            </a:pPr>
            <a:r>
              <a:rPr lang="en-US" sz="2200" dirty="0" err="1">
                <a:latin typeface="Arial" panose="020B0604020202020204" pitchFamily="34" charset="0"/>
              </a:rPr>
              <a:t>heroku</a:t>
            </a:r>
            <a:r>
              <a:rPr lang="en-US" sz="2200" dirty="0">
                <a:latin typeface="Arial" panose="020B0604020202020204" pitchFamily="34" charset="0"/>
              </a:rPr>
              <a:t> create</a:t>
            </a:r>
          </a:p>
          <a:p>
            <a:pPr marL="514350" indent="-514350">
              <a:buFont typeface="+mj-lt"/>
              <a:buAutoNum type="arabicPeriod"/>
            </a:pPr>
            <a:r>
              <a:rPr lang="en-US" sz="2200" dirty="0">
                <a:latin typeface="Arial" panose="020B0604020202020204" pitchFamily="34" charset="0"/>
              </a:rPr>
              <a:t>Add the add on for Heroku </a:t>
            </a:r>
            <a:r>
              <a:rPr lang="en-US" sz="2200" dirty="0" err="1">
                <a:latin typeface="Arial" panose="020B0604020202020204" pitchFamily="34" charset="0"/>
              </a:rPr>
              <a:t>postgress</a:t>
            </a:r>
            <a:endParaRPr lang="en-US" sz="2200" dirty="0">
              <a:latin typeface="Arial" panose="020B0604020202020204" pitchFamily="34" charset="0"/>
            </a:endParaRPr>
          </a:p>
          <a:p>
            <a:pPr marL="514350" indent="-514350">
              <a:buFont typeface="+mj-lt"/>
              <a:buAutoNum type="arabicPeriod"/>
            </a:pPr>
            <a:r>
              <a:rPr lang="en-US" sz="2200" dirty="0">
                <a:latin typeface="Arial" panose="020B0604020202020204" pitchFamily="34" charset="0"/>
              </a:rPr>
              <a:t>Add the add on for Heroku connect</a:t>
            </a:r>
          </a:p>
          <a:p>
            <a:pPr marL="514350" indent="-514350">
              <a:buFont typeface="+mj-lt"/>
              <a:buAutoNum type="arabicPeriod"/>
            </a:pPr>
            <a:r>
              <a:rPr lang="en-US" sz="2200" dirty="0">
                <a:latin typeface="Arial" panose="020B0604020202020204" pitchFamily="34" charset="0"/>
              </a:rPr>
              <a:t>Open the Heroku connect set up page from the dashboard</a:t>
            </a:r>
          </a:p>
          <a:p>
            <a:pPr marL="514350" indent="-514350">
              <a:buFont typeface="+mj-lt"/>
              <a:buAutoNum type="arabicPeriod"/>
            </a:pPr>
            <a:r>
              <a:rPr lang="en-US" sz="2200" dirty="0">
                <a:latin typeface="Arial" panose="020B0604020202020204" pitchFamily="34" charset="0"/>
              </a:rPr>
              <a:t>It will ask for salesforce login, do that and allow.</a:t>
            </a:r>
          </a:p>
          <a:p>
            <a:pPr marL="514350" indent="-514350">
              <a:buFont typeface="+mj-lt"/>
              <a:buAutoNum type="arabicPeriod"/>
            </a:pPr>
            <a:r>
              <a:rPr lang="en-US" sz="2200" dirty="0">
                <a:latin typeface="Arial" panose="020B0604020202020204" pitchFamily="34" charset="0"/>
              </a:rPr>
              <a:t>Open the Mapping tab</a:t>
            </a:r>
          </a:p>
          <a:p>
            <a:pPr marL="514350" indent="-514350">
              <a:buFont typeface="+mj-lt"/>
              <a:buAutoNum type="arabicPeriod"/>
            </a:pPr>
            <a:r>
              <a:rPr lang="en-US" sz="2200" dirty="0">
                <a:latin typeface="Arial" panose="020B0604020202020204" pitchFamily="34" charset="0"/>
              </a:rPr>
              <a:t>Select create mapping</a:t>
            </a:r>
          </a:p>
          <a:p>
            <a:pPr marL="514350" indent="-514350">
              <a:buFont typeface="+mj-lt"/>
              <a:buAutoNum type="arabicPeriod"/>
            </a:pPr>
            <a:r>
              <a:rPr lang="en-US" sz="2200" dirty="0">
                <a:latin typeface="Arial" panose="020B0604020202020204" pitchFamily="34" charset="0"/>
              </a:rPr>
              <a:t>Do map the following fields for the </a:t>
            </a:r>
            <a:r>
              <a:rPr lang="en-US" sz="2200" b="1" dirty="0">
                <a:latin typeface="Arial" panose="020B0604020202020204" pitchFamily="34" charset="0"/>
              </a:rPr>
              <a:t>contact</a:t>
            </a:r>
            <a:r>
              <a:rPr lang="en-US" sz="2200" dirty="0">
                <a:latin typeface="Arial" panose="020B0604020202020204" pitchFamily="34" charset="0"/>
              </a:rPr>
              <a:t> object.</a:t>
            </a:r>
          </a:p>
          <a:p>
            <a:pPr marL="457200" lvl="1" indent="0">
              <a:buNone/>
            </a:pPr>
            <a:r>
              <a:rPr lang="en-US" sz="2200" dirty="0">
                <a:latin typeface="Arial" panose="020B0604020202020204" pitchFamily="34" charset="0"/>
              </a:rPr>
              <a:t>	First Name , Last Name , Email , Phone , Mobile , Contact Id</a:t>
            </a:r>
          </a:p>
          <a:p>
            <a:pPr marL="457200" lvl="1" indent="0">
              <a:buNone/>
            </a:pPr>
            <a:endParaRPr lang="en-US" sz="2200" dirty="0">
              <a:latin typeface="Arial" panose="020B0604020202020204" pitchFamily="34" charset="0"/>
            </a:endParaRPr>
          </a:p>
          <a:p>
            <a:pPr marL="457200" lvl="1" indent="0">
              <a:buNone/>
            </a:pPr>
            <a:endParaRPr lang="en-US" sz="2200" dirty="0">
              <a:latin typeface="Arial" panose="020B0604020202020204" pitchFamily="34" charset="0"/>
            </a:endParaRPr>
          </a:p>
          <a:p>
            <a:pPr marL="514350" indent="-514350">
              <a:buFont typeface="+mj-lt"/>
              <a:buAutoNum type="arabicPeriod"/>
            </a:pPr>
            <a:endParaRPr lang="en-US" sz="2200" dirty="0">
              <a:latin typeface="Arial" panose="020B0604020202020204" pitchFamily="34" charset="0"/>
            </a:endParaRPr>
          </a:p>
        </p:txBody>
      </p:sp>
    </p:spTree>
    <p:extLst>
      <p:ext uri="{BB962C8B-B14F-4D97-AF65-F5344CB8AC3E}">
        <p14:creationId xmlns:p14="http://schemas.microsoft.com/office/powerpoint/2010/main" val="2023880588"/>
      </p:ext>
    </p:extLst>
  </p:cSld>
  <p:clrMapOvr>
    <a:masterClrMapping/>
  </p:clrMapOvr>
  <mc:AlternateContent xmlns:mc="http://schemas.openxmlformats.org/markup-compatibility/2006">
    <mc:Choice xmlns:p14="http://schemas.microsoft.com/office/powerpoint/2010/main" Requires="p14">
      <p:transition spd="slow" p14:dur="2000" advTm="5481"/>
    </mc:Choice>
    <mc:Fallback>
      <p:transition spd="slow" advTm="548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279</TotalTime>
  <Words>14090</Words>
  <Application>Microsoft Office PowerPoint</Application>
  <PresentationFormat>Widescreen</PresentationFormat>
  <Paragraphs>1439</Paragraphs>
  <Slides>249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249</vt:i4>
      </vt:variant>
    </vt:vector>
  </HeadingPairs>
  <TitlesOfParts>
    <vt:vector size="258" baseType="lpstr">
      <vt:lpstr>Arial</vt:lpstr>
      <vt:lpstr>BentonSans</vt:lpstr>
      <vt:lpstr>Calibri</vt:lpstr>
      <vt:lpstr>Calibri Light</vt:lpstr>
      <vt:lpstr>Courier New</vt:lpstr>
      <vt:lpstr>Helvetica Neue Medium</vt:lpstr>
      <vt:lpstr>Menlo</vt:lpstr>
      <vt:lpstr>Wingdings</vt:lpstr>
      <vt:lpstr>Office Theme</vt:lpstr>
      <vt:lpstr>Heroku: Training -by SpringPeople</vt:lpstr>
      <vt:lpstr>Quick Introduction</vt:lpstr>
      <vt:lpstr>Table of Content</vt:lpstr>
      <vt:lpstr>Table of Content</vt:lpstr>
      <vt:lpstr>Heroku: Introduction</vt:lpstr>
      <vt:lpstr>Heroku: Introduction</vt:lpstr>
      <vt:lpstr>Heroku: Introduction</vt:lpstr>
      <vt:lpstr>Heroku: Introduction</vt:lpstr>
      <vt:lpstr>Heroku: Introduction</vt:lpstr>
      <vt:lpstr>Heroku: Introduction</vt:lpstr>
      <vt:lpstr>Heroku: Deploy</vt:lpstr>
      <vt:lpstr>Heroku: Deploying applications</vt:lpstr>
      <vt:lpstr>Heroku: Deploy</vt:lpstr>
      <vt:lpstr>Heroku: Deploy</vt:lpstr>
      <vt:lpstr>Heroku: Deploy</vt:lpstr>
      <vt:lpstr>Heroku: Deploy</vt:lpstr>
      <vt:lpstr>Heroku: Deploy</vt:lpstr>
      <vt:lpstr>Heroku: Deploy</vt:lpstr>
      <vt:lpstr>Heroku: Deploying applications Detail</vt:lpstr>
      <vt:lpstr>Heroku: Build application</vt:lpstr>
      <vt:lpstr>Heroku: Build application</vt:lpstr>
      <vt:lpstr>Heroku: BuildPack</vt:lpstr>
      <vt:lpstr>Heroku: BuildPack</vt:lpstr>
      <vt:lpstr>Heroku: BuildPack</vt:lpstr>
      <vt:lpstr>Heroku: BuildPack</vt:lpstr>
      <vt:lpstr>Heroku: BuildPack</vt:lpstr>
      <vt:lpstr>Heroku: BuildPack</vt:lpstr>
      <vt:lpstr>Heroku: What is Slug</vt:lpstr>
      <vt:lpstr>Heroku: Slug</vt:lpstr>
      <vt:lpstr>Heroku: Slug</vt:lpstr>
      <vt:lpstr>Heroku: Slug</vt:lpstr>
      <vt:lpstr>Heroku: Slug</vt:lpstr>
      <vt:lpstr>Heroku: Slug</vt:lpstr>
      <vt:lpstr>Heroku: Running Application</vt:lpstr>
      <vt:lpstr>Heroku: Java IDE and Developement</vt:lpstr>
      <vt:lpstr>Heroku: Dyno</vt:lpstr>
      <vt:lpstr>Heroku: Dyno</vt:lpstr>
      <vt:lpstr>Heroku: Dyno</vt:lpstr>
      <vt:lpstr>Heroku: Dyno</vt:lpstr>
      <vt:lpstr>Heroku: Dyno: Isolation and security</vt:lpstr>
      <vt:lpstr>Heroku: Dyno</vt:lpstr>
      <vt:lpstr>Heroku: Dyno Formation</vt:lpstr>
      <vt:lpstr>Heroku: Dyno</vt:lpstr>
      <vt:lpstr>Heroku: Release</vt:lpstr>
      <vt:lpstr>Heroku: Release</vt:lpstr>
      <vt:lpstr>Heroku: Release</vt:lpstr>
      <vt:lpstr>Heroku: Release</vt:lpstr>
      <vt:lpstr>Heroku: HTTP Routing</vt:lpstr>
      <vt:lpstr>Heroku: Architecture and Terminologies</vt:lpstr>
      <vt:lpstr>Heroku: Architecture and Terminologies(Deploy)</vt:lpstr>
      <vt:lpstr>Heroku: Architecture and Terminologies(RunTime)</vt:lpstr>
      <vt:lpstr>Heroku: Continuous Integration and Delivery (CI-CD)</vt:lpstr>
      <vt:lpstr>Heroku: CI-CD</vt:lpstr>
      <vt:lpstr>Heroku: CI-CD</vt:lpstr>
      <vt:lpstr>Heroku: CI-CD</vt:lpstr>
      <vt:lpstr>Heroku: CI-CD: Release Phase</vt:lpstr>
      <vt:lpstr>Heroku: CI-CD</vt:lpstr>
      <vt:lpstr>Heroku: Salesforce Integration</vt:lpstr>
      <vt:lpstr>Heroku: Connect</vt:lpstr>
      <vt:lpstr>Heroku: CI-CD</vt:lpstr>
      <vt:lpstr>Heroku: Redis</vt:lpstr>
      <vt:lpstr>Heroku: Redis</vt:lpstr>
      <vt:lpstr>Heroku: Redis</vt:lpstr>
      <vt:lpstr>Heroku: Redis: Using Redis from Java</vt:lpstr>
      <vt:lpstr>Heroku: Redis</vt:lpstr>
      <vt:lpstr>Heroku: Redis</vt:lpstr>
      <vt:lpstr>Heroku: Redis with Spring</vt:lpstr>
      <vt:lpstr>PowerPoint Presentation</vt:lpstr>
      <vt:lpstr>Heroku: Heroku Redis vs Redis To Go</vt:lpstr>
      <vt:lpstr>Heroku: CI-CD</vt:lpstr>
      <vt:lpstr>Heroku: Security</vt:lpstr>
      <vt:lpstr>Heroku: Security</vt:lpstr>
      <vt:lpstr>Heroku: Security</vt:lpstr>
      <vt:lpstr>Heroku: Security</vt:lpstr>
      <vt:lpstr>Heroku: Shield</vt:lpstr>
      <vt:lpstr>Heroku: Shield</vt:lpstr>
      <vt:lpstr>Heroku: Shield</vt:lpstr>
      <vt:lpstr>Heroku: Shield</vt:lpstr>
      <vt:lpstr>Heroku: Shield Advantages</vt:lpstr>
      <vt:lpstr>Heroku: Shield Advantages</vt:lpstr>
      <vt:lpstr>Heroku: Shield : Components</vt:lpstr>
      <vt:lpstr>Heroku: Shield : Components</vt:lpstr>
      <vt:lpstr>Heroku: 12 Factor App</vt:lpstr>
      <vt:lpstr>Heroku: 12 Factor App</vt:lpstr>
      <vt:lpstr>Heroku: 12 Factor App</vt:lpstr>
      <vt:lpstr>Heroku: 12 Factor App</vt:lpstr>
      <vt:lpstr>Heroku: 12 Factor App</vt:lpstr>
      <vt:lpstr>Heroku: 12 Factor App</vt:lpstr>
      <vt:lpstr>Heroku: Shield : Components</vt:lpstr>
      <vt:lpstr>Heroku: Shield : Components</vt:lpstr>
      <vt:lpstr>Heroku: Shield : Components</vt:lpstr>
      <vt:lpstr>Heroku:  Sales Force Integration</vt:lpstr>
      <vt:lpstr>Heroku: SalesForce</vt:lpstr>
      <vt:lpstr>Heroku Connect</vt:lpstr>
      <vt:lpstr>Heroku: Connect</vt:lpstr>
      <vt:lpstr>Heroku: SalesForce</vt:lpstr>
      <vt:lpstr>Heroku: SalesForce</vt:lpstr>
      <vt:lpstr>Heroku Connect : SalesForce </vt:lpstr>
      <vt:lpstr>Heroku: SalesForce Connet</vt:lpstr>
      <vt:lpstr>Heroku: SalesForce: External Objects</vt:lpstr>
      <vt:lpstr>Heroku External Objects</vt:lpstr>
      <vt:lpstr>Heroku: SalesForce External Objects</vt:lpstr>
      <vt:lpstr>Heroku: SalesForce External Objects</vt:lpstr>
      <vt:lpstr>Heroku: SalesForce External Objects</vt:lpstr>
      <vt:lpstr>Heroku: SalesForce External Objects</vt:lpstr>
      <vt:lpstr>Heroku: SalesForce External Objects</vt:lpstr>
      <vt:lpstr>Heroku: SalesForce</vt:lpstr>
      <vt:lpstr>Heroku: SalesForce</vt:lpstr>
      <vt:lpstr>Heroku: SalesForce</vt:lpstr>
      <vt:lpstr>Heroku: SalesForce</vt:lpstr>
      <vt:lpstr>Heroku: SalesForce</vt:lpstr>
      <vt:lpstr>Heroku: SalesForce: CANVAS</vt:lpstr>
      <vt:lpstr>Heroku: Salesorce</vt:lpstr>
      <vt:lpstr>Heroku: SalesForce</vt:lpstr>
      <vt:lpstr>Heroku: SalesForce</vt:lpstr>
      <vt:lpstr>Heroku: SalesForce</vt:lpstr>
      <vt:lpstr>Heroku: SalesForce</vt:lpstr>
      <vt:lpstr>Heroku: Kafka Integration</vt:lpstr>
      <vt:lpstr>Heroku: Kafka Integration</vt:lpstr>
      <vt:lpstr>Heroku: Typical Scenario</vt:lpstr>
      <vt:lpstr>Heroku: What is Kafka</vt:lpstr>
      <vt:lpstr>Heroku: Events and Kafka</vt:lpstr>
      <vt:lpstr>Heroku: EDA</vt:lpstr>
      <vt:lpstr>Heroku: What are Events</vt:lpstr>
      <vt:lpstr>Heroku: Anatomy of an Event</vt:lpstr>
      <vt:lpstr>Heroku: Kafka Design Principles</vt:lpstr>
      <vt:lpstr>Heroku: Kafka Design Principles</vt:lpstr>
      <vt:lpstr>Heroku:  Core Concept</vt:lpstr>
      <vt:lpstr>Heroku: Core Concepts</vt:lpstr>
      <vt:lpstr>Heroku: Core Concepts</vt:lpstr>
      <vt:lpstr>Heroku: Topics and Partitions</vt:lpstr>
      <vt:lpstr>Kafka without Heroku</vt:lpstr>
      <vt:lpstr>Heroku: Regions Supported</vt:lpstr>
      <vt:lpstr>Heroku: Traditional</vt:lpstr>
      <vt:lpstr>Heroku: Kafka</vt:lpstr>
      <vt:lpstr>Heroku: Kafka</vt:lpstr>
      <vt:lpstr>Heroku: Kafka Consumer Groups </vt:lpstr>
      <vt:lpstr>Heroku: Kafka</vt:lpstr>
      <vt:lpstr>Heroku: Kafka</vt:lpstr>
      <vt:lpstr>Heroku: Kafka</vt:lpstr>
      <vt:lpstr>Heroku: Kafka Demo</vt:lpstr>
      <vt:lpstr>Heroku: Kafka Integration</vt:lpstr>
      <vt:lpstr>Heroku: Kafka Integration</vt:lpstr>
      <vt:lpstr>Heroku: Kafka Integration</vt:lpstr>
      <vt:lpstr>Heroku: Kafka Integration</vt:lpstr>
      <vt:lpstr>Heroku: Kafka Integration(Optional)</vt:lpstr>
      <vt:lpstr>Heroku: Kafka Integration</vt:lpstr>
      <vt:lpstr>Heroku: Kafka Integration</vt:lpstr>
      <vt:lpstr>Heroku: Kafka Integration</vt:lpstr>
      <vt:lpstr>Heroku: Kafka Integration</vt:lpstr>
      <vt:lpstr>Heroku: Kafka Integration</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Troubleshooting &amp; Support</vt:lpstr>
      <vt:lpstr>Heroku: Monitoring &amp; Metrics</vt:lpstr>
      <vt:lpstr>Heroku: Monitoring &amp; Metrics</vt:lpstr>
      <vt:lpstr>Heroku: Monitoring &amp; Metrics: Navigating the dashboard</vt:lpstr>
      <vt:lpstr>Heroku: Monitoring &amp; Metrics</vt:lpstr>
      <vt:lpstr>Heroku: Monitoring &amp; Metrics</vt:lpstr>
      <vt:lpstr>Heroku: Logging</vt:lpstr>
      <vt:lpstr>Heroku: Monitoring &amp; Metrics: Logging</vt:lpstr>
      <vt:lpstr>Heroku: Logging: Types of logs</vt:lpstr>
      <vt:lpstr>Heroku: Logging: Types of logs</vt:lpstr>
      <vt:lpstr>Heroku: Monitoring &amp; Metrics</vt:lpstr>
      <vt:lpstr>Heroku: Logging</vt:lpstr>
      <vt:lpstr>Heroku: Logging</vt:lpstr>
      <vt:lpstr>Heroku: Monitoring &amp; Metrics</vt:lpstr>
      <vt:lpstr>Heroku: Monitoring &amp; Metrics</vt:lpstr>
      <vt:lpstr>Heroku: Hands On</vt:lpstr>
      <vt:lpstr>Heroku: Setup </vt:lpstr>
      <vt:lpstr>Heroku: Run CLI </vt:lpstr>
      <vt:lpstr>Heroku: CLI : Deploy</vt:lpstr>
      <vt:lpstr>Heroku: Logs</vt:lpstr>
      <vt:lpstr>Heroku: Dashboard : Deploy the default application</vt:lpstr>
      <vt:lpstr>Heroku: Application deployment</vt:lpstr>
      <vt:lpstr>Heroku: Procfile</vt:lpstr>
      <vt:lpstr>Heroku: Scale the app</vt:lpstr>
      <vt:lpstr>Heroku: Dependencies</vt:lpstr>
      <vt:lpstr>Heroku: Run app locally </vt:lpstr>
      <vt:lpstr>Heroku: Config variables</vt:lpstr>
      <vt:lpstr>Heroku: add-ons</vt:lpstr>
      <vt:lpstr>Heroku: Papertrail</vt:lpstr>
      <vt:lpstr>Heroku: addons</vt:lpstr>
      <vt:lpstr>Heroku: Database</vt:lpstr>
      <vt:lpstr>Heroku: DB</vt:lpstr>
      <vt:lpstr>Heroku: Postgress</vt:lpstr>
      <vt:lpstr>Heroku: Postgress</vt:lpstr>
      <vt:lpstr>Heroku: Postgress</vt:lpstr>
      <vt:lpstr>Heroku: Deploy the app from the Heroku Dashboard</vt:lpstr>
      <vt:lpstr>Heroku: Dashboard : Deploy</vt:lpstr>
      <vt:lpstr>Heroku: Add the deploy button in github</vt:lpstr>
      <vt:lpstr>Heroku: GitHub deploy button</vt:lpstr>
      <vt:lpstr>Heroku: War deployment using the Api</vt:lpstr>
      <vt:lpstr>Heroku: Deploy Using API</vt:lpstr>
      <vt:lpstr>Heroku: Deploy Using Api</vt:lpstr>
      <vt:lpstr>Heroku: app.json</vt:lpstr>
      <vt:lpstr>Heroku: app.json</vt:lpstr>
      <vt:lpstr>Heroku:  app.json Schema</vt:lpstr>
      <vt:lpstr>Heroku: app.json : addons</vt:lpstr>
      <vt:lpstr>Heroku: app.json: buildpacks</vt:lpstr>
      <vt:lpstr>Heroku: app.json</vt:lpstr>
      <vt:lpstr>Heroku: app.json: env</vt:lpstr>
      <vt:lpstr>Heroku: app.json: environments</vt:lpstr>
      <vt:lpstr>Heroku: app.json: formation</vt:lpstr>
      <vt:lpstr>Heroku: app.json</vt:lpstr>
      <vt:lpstr>Heroku: App setup-based deployment</vt:lpstr>
      <vt:lpstr>Heroku: App setup based deployment</vt:lpstr>
      <vt:lpstr>Heroku: App setup based deployment</vt:lpstr>
      <vt:lpstr>Heroku: App setup based deployment</vt:lpstr>
      <vt:lpstr>Heroku: app.json</vt:lpstr>
      <vt:lpstr>Heroku: App performance</vt:lpstr>
      <vt:lpstr>Heroku: Performance</vt:lpstr>
      <vt:lpstr>Heroku: Performance</vt:lpstr>
      <vt:lpstr>Heroku: Performance</vt:lpstr>
      <vt:lpstr>Heroku: Performance</vt:lpstr>
      <vt:lpstr>Heroku: Performance</vt:lpstr>
      <vt:lpstr>Heroku: Performance</vt:lpstr>
      <vt:lpstr>Heroku: Performance: Process model</vt:lpstr>
      <vt:lpstr>Heroku: Performance: Implementation</vt:lpstr>
      <vt:lpstr>Heroku: Performance</vt:lpstr>
      <vt:lpstr>Heroku: Performance</vt:lpstr>
      <vt:lpstr>Heroku: Java Support</vt:lpstr>
      <vt:lpstr>Heroku: Java</vt:lpstr>
      <vt:lpstr>Heroku: Java</vt:lpstr>
      <vt:lpstr>Heroku: Java: Environment</vt:lpstr>
      <vt:lpstr>Heroku: Adjusting Environment for a Dyno Size</vt:lpstr>
      <vt:lpstr>Heroku: Profiling a Java application on Heroku</vt:lpstr>
      <vt:lpstr>Heroku: Java</vt:lpstr>
      <vt:lpstr>Heroku: Java: Generating Thread Dumps</vt:lpstr>
      <vt:lpstr>Heroku: Java: Generating Heap Dumps</vt:lpstr>
      <vt:lpstr>Heroku: Java: Memory logging agent</vt:lpstr>
      <vt:lpstr>Heroku: Java: Generating Heap Dumps</vt:lpstr>
      <vt:lpstr>Heroku: Java: Generating Heap Dumps</vt:lpstr>
      <vt:lpstr>Heroku: Eclipse Integration</vt:lpstr>
      <vt:lpstr>Heroku: Eclipse plugin : war deployment</vt:lpstr>
      <vt:lpstr>Heroku: Eclipse plugin : Jar deployment</vt:lpstr>
      <vt:lpstr>Heroku: Eclipse plugin</vt:lpstr>
      <vt:lpstr>Heroku: Eclipse plugin</vt:lpstr>
      <vt:lpstr>Heroku: Eclipse plugin</vt:lpstr>
      <vt:lpstr>Heroku: Synchronize data to PG with Change Data Capture</vt:lpstr>
      <vt:lpstr>Heroku: Connect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Heroku: Training -by SpringPeople</dc:title>
  <dc:creator>Viresh Kumar</dc:creator>
  <cp:lastModifiedBy>Viresh Kumar</cp:lastModifiedBy>
  <cp:revision>3</cp:revision>
  <dcterms:created xsi:type="dcterms:W3CDTF">2020-05-29T08:11:10Z</dcterms:created>
  <dcterms:modified xsi:type="dcterms:W3CDTF">2020-05-29T12:51:09Z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2020-05-29T08:11:12Z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e70ba343-68d1-498f-8c18-f98e6398ee40</vt:lpwstr>
  </property>
  <property fmtid="{D5CDD505-2E9C-101B-9397-08002B2CF9AE}" pid="8" name="MSIP_Label_f42aa342-8706-4288-bd11-ebb85995028c_ContentBits">
    <vt:lpwstr>0</vt:lpwstr>
  </property>
</Properties>
</file>